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5B00C-C9A7-43FF-B448-1F478CB3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54396-7372-48BB-924F-DA3839593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59FD9-FFF6-41E4-A755-FD046E31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16B2A5-C9D9-41C8-8CC9-6C48B9B4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1AA7F-B5D6-4CA9-98CD-BABD63A3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04E26-DFE6-4863-8CD8-DF5B06EC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53D2E1-22E6-4E92-AF73-FDCFF9893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E247B5-1374-4304-AB5B-FEACE703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C5D082-E81B-4158-9C21-CAE2D35E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036E3E-E46C-4228-AD1D-3F2E8599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39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D1EB1A-4D69-4AEB-9EB1-B5B5F1B0A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7FC1DE-6B71-453F-ACE7-B965D613E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502058-30AD-4B77-AD69-3CF3B0C4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85EEB2-FBBA-413D-A1E4-CA64BE62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548F8D-84E4-4752-A517-89775DEC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8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C2368-B807-4065-ACEE-244A6BFC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5F9063-2695-4BEE-9A3E-BA5BE28A5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014E4-F5DA-4FBD-9531-45E79A72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CAF86-D41C-4824-B04A-7464D74C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2558F4-C19A-47E7-9C6D-3F48E0F6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8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7954B-16A1-40CF-96D6-640B506A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A3A331-EEFA-4A26-8E54-18167AC38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3E823F-1549-4285-993F-987F23F4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500B61-3020-4170-AF97-1604D080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2EB0F6-6E39-49F2-9C04-E084D251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0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2342F-7A87-4715-9462-8BE7C9E6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C0D53F-204A-4E0A-A546-3619D0911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EDE597-2AC0-48D1-A9C1-52E68D1F6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E9361B-2B4F-44E6-BB51-7824ED90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832F04-46C4-4D33-9D19-2B821EECC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D8C98-F9BF-4E50-97F3-77ABF9A2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09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5C913-07D1-4AA5-A71E-8FC92DAA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53CC5A-9395-457E-B7AA-6E3D5FF8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D15EB4-43F2-427A-910C-D9E194A75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8120B3-202E-43C8-9857-AD2FAF711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8A1E03-A680-4B87-85F8-DCFAF4928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C69CEC-1D1C-4C20-AD27-C09142F1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D23901-C6EC-4243-9ECD-6B249B46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840DB6-DE84-419B-8D06-3D056673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61045-567C-4E6F-95A7-A7A80859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38D907-10BD-4A7B-BB16-01DEAACF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050A3F-6875-42B9-9D85-E2CF01DA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F768A9-61F6-441A-A553-2D608150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36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0F38F2-6270-4BCD-BAD4-87AADB80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5836CF-8D88-4AF0-9953-D4071786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C24CBF-C3A9-495F-BEF4-6EF911AF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73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AEFAE-C2B5-47E4-B130-B52D9C2B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B1919-E2EA-4EE1-B993-C7606598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D1507B-234C-4767-B4B1-436D88CA5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6979F6-CEDE-4BB9-8BC2-2AFE3A57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5DC8E8-45D1-47B2-B947-6ED24C5D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B30ABE-DED4-4318-AA15-0A7AC8BB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49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FA1DF-0FB1-4088-BBE3-689DCDBA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46EB06-9DD7-4542-A336-7B314D1A7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D6EB1B-EAB0-4762-827C-FB08D60CD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058ADB-CCCD-4E6E-96B8-427192DA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3AC6E1-EAF6-4236-9F47-5DC0A472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61A96-C867-4F57-85D7-B4C6623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71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9BC435-0D5D-4ABF-86BB-8A83C20E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03176D-52E9-4AAD-9B4B-FDC8295E4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76A5D8-4C63-4E99-ACF0-740F1B187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E668-D27E-48DC-8945-85844B14E43D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1CCD6E-A6EE-4B68-BD3E-730E1D169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1FE85E-909F-4D60-B504-FF2645BB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256C-2F47-4C46-8037-CE9922D40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01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65751-EE75-4C1C-93F6-9165B5E99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transmissions ciblées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AD2E95-FC5E-4231-82C0-B5F4BFEC0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/>
              <a:t>U.E 3.2 S3</a:t>
            </a:r>
          </a:p>
          <a:p>
            <a:r>
              <a:rPr lang="fr-FR" sz="3200"/>
              <a:t>Promotion 2022/2025</a:t>
            </a:r>
            <a:endParaRPr lang="fr-FR" sz="3200" dirty="0"/>
          </a:p>
          <a:p>
            <a:r>
              <a:rPr lang="fr-FR" sz="3200" dirty="0"/>
              <a:t>Am Charon</a:t>
            </a:r>
          </a:p>
        </p:txBody>
      </p:sp>
    </p:spTree>
    <p:extLst>
      <p:ext uri="{BB962C8B-B14F-4D97-AF65-F5344CB8AC3E}">
        <p14:creationId xmlns:p14="http://schemas.microsoft.com/office/powerpoint/2010/main" val="85562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89DF6A-7244-49A0-AD12-0D5BBF5F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Outils complémentaires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5C01A3-0717-4527-ACD4-FC68110F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- Une fiche macrocible : elle présente synthétiquement la situation du patient à des moments clés de l’hospitalisation (admission, transfert, sortie, départ ou retour de bloc…) </a:t>
            </a:r>
          </a:p>
        </p:txBody>
      </p:sp>
    </p:spTree>
    <p:extLst>
      <p:ext uri="{BB962C8B-B14F-4D97-AF65-F5344CB8AC3E}">
        <p14:creationId xmlns:p14="http://schemas.microsoft.com/office/powerpoint/2010/main" val="137022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6D507-8CFB-4188-9DF4-2F0A01D1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Exemples  de transmissions ciblées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7634D29-0C2D-4202-B3BD-07B96068C9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60606"/>
              </p:ext>
            </p:extLst>
          </p:nvPr>
        </p:nvGraphicFramePr>
        <p:xfrm>
          <a:off x="838200" y="1825625"/>
          <a:ext cx="10515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680940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893883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463058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98241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Date / heure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 et signature de l’IDE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86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21/11/22 à 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Douleur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D: Patiente trouvée en position fœtale dans son lit</a:t>
                      </a:r>
                    </a:p>
                    <a:p>
                      <a:r>
                        <a:rPr lang="fr-FR" dirty="0"/>
                        <a:t>Pouls à 116 bat/min</a:t>
                      </a:r>
                    </a:p>
                    <a:p>
                      <a:r>
                        <a:rPr lang="fr-FR" dirty="0"/>
                        <a:t>EVA à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Mme Dupont Isabelle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09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A: médecin prévenu, a prescrit 1 Efferalgan codéiné toutes les 6 heures. </a:t>
                      </a:r>
                    </a:p>
                    <a:p>
                      <a:r>
                        <a:rPr lang="fr-FR" dirty="0"/>
                        <a:t>Mme P. a pris 1 comprimé à 16h.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Mme Dupont Isabelle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1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R: Mme P. dit avoir moins mal à 18h. </a:t>
                      </a:r>
                    </a:p>
                    <a:p>
                      <a:r>
                        <a:rPr lang="fr-FR" dirty="0"/>
                        <a:t>EVA à 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Mme Dupont Isabelle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4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9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FB1A6-04BC-4949-B79A-6F010FD4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Exemples de transmissions ciblées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C0D15B7-744B-4558-AC15-F375D55E59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876672"/>
              </p:ext>
            </p:extLst>
          </p:nvPr>
        </p:nvGraphicFramePr>
        <p:xfrm>
          <a:off x="519764" y="1825625"/>
          <a:ext cx="1151181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121">
                  <a:extLst>
                    <a:ext uri="{9D8B030D-6E8A-4147-A177-3AD203B41FA5}">
                      <a16:colId xmlns:a16="http://schemas.microsoft.com/office/drawing/2014/main" val="1210521493"/>
                    </a:ext>
                  </a:extLst>
                </a:gridCol>
                <a:gridCol w="2226121">
                  <a:extLst>
                    <a:ext uri="{9D8B030D-6E8A-4147-A177-3AD203B41FA5}">
                      <a16:colId xmlns:a16="http://schemas.microsoft.com/office/drawing/2014/main" val="1016288983"/>
                    </a:ext>
                  </a:extLst>
                </a:gridCol>
                <a:gridCol w="841653">
                  <a:extLst>
                    <a:ext uri="{9D8B030D-6E8A-4147-A177-3AD203B41FA5}">
                      <a16:colId xmlns:a16="http://schemas.microsoft.com/office/drawing/2014/main" val="3445839127"/>
                    </a:ext>
                  </a:extLst>
                </a:gridCol>
                <a:gridCol w="4052236">
                  <a:extLst>
                    <a:ext uri="{9D8B030D-6E8A-4147-A177-3AD203B41FA5}">
                      <a16:colId xmlns:a16="http://schemas.microsoft.com/office/drawing/2014/main" val="1784944897"/>
                    </a:ext>
                  </a:extLst>
                </a:gridCol>
                <a:gridCol w="2165683">
                  <a:extLst>
                    <a:ext uri="{9D8B030D-6E8A-4147-A177-3AD203B41FA5}">
                      <a16:colId xmlns:a16="http://schemas.microsoft.com/office/drawing/2014/main" val="868363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Date / heure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 et signature de l’IDE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5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22/11/22 à 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Hyperthermie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A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Température à 39° et frissons à 10 heures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Interne appelé:</a:t>
                      </a:r>
                    </a:p>
                    <a:p>
                      <a:r>
                        <a:rPr lang="fr-FR" dirty="0"/>
                        <a:t>Pose d’une vessie de glace</a:t>
                      </a:r>
                    </a:p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ère</a:t>
                      </a:r>
                      <a:r>
                        <a:rPr lang="fr-FR" dirty="0"/>
                        <a:t> hémoculture faite à 10h30</a:t>
                      </a:r>
                    </a:p>
                    <a:p>
                      <a:r>
                        <a:rPr lang="fr-FR" dirty="0"/>
                        <a:t>2e hémoculture faite à 13h00</a:t>
                      </a:r>
                    </a:p>
                    <a:p>
                      <a:r>
                        <a:rPr lang="fr-FR" dirty="0"/>
                        <a:t>ECBU fait à 10h45</a:t>
                      </a:r>
                    </a:p>
                    <a:p>
                      <a:r>
                        <a:rPr lang="fr-FR" dirty="0"/>
                        <a:t>Traitement antibiotique débuté à 13h00 (</a:t>
                      </a:r>
                      <a:r>
                        <a:rPr lang="fr-FR" dirty="0" err="1"/>
                        <a:t>cf</a:t>
                      </a:r>
                      <a:r>
                        <a:rPr lang="fr-FR" dirty="0"/>
                        <a:t> PM)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Température à 39,2° à 13h30. Pas de frissons.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Mr DURAND Yves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Mr DURAND Yves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Mr DURAND Yves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57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18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90BAF-4AEE-447D-9EB5-7F2C5A5A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Exemples de transmissions ciblées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0846EC3-2BFB-45DC-B66B-13E4D6309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161975"/>
              </p:ext>
            </p:extLst>
          </p:nvPr>
        </p:nvGraphicFramePr>
        <p:xfrm>
          <a:off x="221381" y="1328287"/>
          <a:ext cx="11762071" cy="5537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414">
                  <a:extLst>
                    <a:ext uri="{9D8B030D-6E8A-4147-A177-3AD203B41FA5}">
                      <a16:colId xmlns:a16="http://schemas.microsoft.com/office/drawing/2014/main" val="3385347573"/>
                    </a:ext>
                  </a:extLst>
                </a:gridCol>
                <a:gridCol w="2352414">
                  <a:extLst>
                    <a:ext uri="{9D8B030D-6E8A-4147-A177-3AD203B41FA5}">
                      <a16:colId xmlns:a16="http://schemas.microsoft.com/office/drawing/2014/main" val="963490609"/>
                    </a:ext>
                  </a:extLst>
                </a:gridCol>
                <a:gridCol w="646818">
                  <a:extLst>
                    <a:ext uri="{9D8B030D-6E8A-4147-A177-3AD203B41FA5}">
                      <a16:colId xmlns:a16="http://schemas.microsoft.com/office/drawing/2014/main" val="2798776073"/>
                    </a:ext>
                  </a:extLst>
                </a:gridCol>
                <a:gridCol w="4058011">
                  <a:extLst>
                    <a:ext uri="{9D8B030D-6E8A-4147-A177-3AD203B41FA5}">
                      <a16:colId xmlns:a16="http://schemas.microsoft.com/office/drawing/2014/main" val="522250343"/>
                    </a:ext>
                  </a:extLst>
                </a:gridCol>
                <a:gridCol w="2352414">
                  <a:extLst>
                    <a:ext uri="{9D8B030D-6E8A-4147-A177-3AD203B41FA5}">
                      <a16:colId xmlns:a16="http://schemas.microsoft.com/office/drawing/2014/main" val="4159189519"/>
                    </a:ext>
                  </a:extLst>
                </a:gridCol>
              </a:tblGrid>
              <a:tr h="2598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Date / heure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 et signature de l’IDE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35188"/>
                  </a:ext>
                </a:extLst>
              </a:tr>
              <a:tr h="48978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22/11/22 à 18h00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Rougeur au sacrum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A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 15h00 rougeur de 5 cm de diamètre, ne disparaissant pas à la levée de la pression, accompagnée de douleurs</a:t>
                      </a:r>
                    </a:p>
                    <a:p>
                      <a:r>
                        <a:rPr lang="fr-FR" dirty="0"/>
                        <a:t>Dr R. appelé : pose d’un matelas anti-escarres et d’un coussin anti-escarres sur le fauteuil</a:t>
                      </a:r>
                    </a:p>
                    <a:p>
                      <a:r>
                        <a:rPr lang="fr-FR" dirty="0"/>
                        <a:t>Réhydratation orale entreprise par un verre d’eau toutes les heures à partir de 15h00</a:t>
                      </a:r>
                    </a:p>
                    <a:p>
                      <a:r>
                        <a:rPr lang="fr-FR" dirty="0"/>
                        <a:t>Apport de supplément protidique à 16h00 (Fortimel) en tenant compte des goûts de Mme A. La diététicienne a été prévenue de cette PM. </a:t>
                      </a:r>
                    </a:p>
                    <a:p>
                      <a:r>
                        <a:rPr lang="fr-FR" dirty="0"/>
                        <a:t>Feuille de changement de position établie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 18h00 pas d’extension de la rougeur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Mme SCHMITT Marie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Mme SCHMITT Marie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Mme SCHMITT Marie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43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31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771A1-F34D-4B28-98E6-79812F38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Approche critique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20F1DF-C3A2-4611-83B2-851CB484C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transmissions ciblées sont un outil infirmier performant. Cependant, une vigilance s’impose quant à la mise en pratique.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En plus du secret professionnel, elles nécessitent le respect des règles éthiques et déontologiques comme pour tout soin.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Elles imposent un effort d’objectivité, de rigueur, car le dossier du patient est consultable par lui-même ou sa personne de confiance, mais aussi potentiellement par un juge. </a:t>
            </a:r>
          </a:p>
        </p:txBody>
      </p:sp>
    </p:spTree>
    <p:extLst>
      <p:ext uri="{BB962C8B-B14F-4D97-AF65-F5344CB8AC3E}">
        <p14:creationId xmlns:p14="http://schemas.microsoft.com/office/powerpoint/2010/main" val="3173011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4DC6C6-AEF7-40B9-8475-0EE7133C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Approche critique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F2E907-D60E-4AAB-B9C0-491133137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Toute transmission écrite doit être horodatée, signée par son auteur (nom et fonction).</a:t>
            </a:r>
          </a:p>
          <a:p>
            <a:r>
              <a:rPr lang="fr-FR" dirty="0"/>
              <a:t>La signature doit être identifiable. En cas d’utilisation d’initiales, celles-ci doivent être clairement identifiées et répertoriées au sein du service. </a:t>
            </a:r>
          </a:p>
          <a:p>
            <a:r>
              <a:rPr lang="fr-FR" dirty="0"/>
              <a:t>Le contenu des transmissions ciblées doit être le reflet de l’analyse des problèmes présentés par le patient, des décisions prises par les soignants, des soins réalisés et de leur évaluation. </a:t>
            </a:r>
          </a:p>
        </p:txBody>
      </p:sp>
    </p:spTree>
    <p:extLst>
      <p:ext uri="{BB962C8B-B14F-4D97-AF65-F5344CB8AC3E}">
        <p14:creationId xmlns:p14="http://schemas.microsoft.com/office/powerpoint/2010/main" val="2795999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97C75-F130-400C-AFF0-35C96C0A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Approche critique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CE488A-112C-4D38-B98D-18EE659B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qualité des transmissions écrites repose sur l’exactitude, la pertinence, la suffisance et la concision des informations. Elles doivent être compréhensibles, et lisibles. </a:t>
            </a:r>
          </a:p>
          <a:p>
            <a:r>
              <a:rPr lang="fr-FR" dirty="0"/>
              <a:t>Dans certains services, une liste de cibles prévalentes est établie afin de faciliter la rédaction des transmissions ciblées. </a:t>
            </a:r>
          </a:p>
          <a:p>
            <a:r>
              <a:rPr lang="fr-FR" dirty="0"/>
              <a:t>Dans le cas où le résultat obtenu n’est pas satisfaisant, il est impératif de </a:t>
            </a:r>
            <a:r>
              <a:rPr lang="fr-FR" dirty="0" err="1"/>
              <a:t>réintérroger</a:t>
            </a:r>
            <a:r>
              <a:rPr lang="fr-FR" dirty="0"/>
              <a:t> l’ensemble du processus pour identifier pourquoi aucune amélioration n’est constatée et pour proposer de nouvelles actions plus adaptées. </a:t>
            </a:r>
          </a:p>
        </p:txBody>
      </p:sp>
    </p:spTree>
    <p:extLst>
      <p:ext uri="{BB962C8B-B14F-4D97-AF65-F5344CB8AC3E}">
        <p14:creationId xmlns:p14="http://schemas.microsoft.com/office/powerpoint/2010/main" val="10761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E03AD-E309-4977-B05A-59EE3153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FIN</a:t>
            </a:r>
          </a:p>
        </p:txBody>
      </p:sp>
      <p:pic>
        <p:nvPicPr>
          <p:cNvPr id="1026" name="Picture 2" descr="Merci pour votre attention by youns mohamed">
            <a:extLst>
              <a:ext uri="{FF2B5EF4-FFF2-40B4-BE49-F238E27FC236}">
                <a16:creationId xmlns:a16="http://schemas.microsoft.com/office/drawing/2014/main" id="{FB1C2C04-9C12-4EEF-867C-0F6F07BFA3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351280"/>
            <a:ext cx="10871200" cy="529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56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95FF8-C02E-48CA-BD1A-573A5F0D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5E80D9-D06A-437C-9DA3-F899E9FC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transmissions ciblées ont pour but de rendre plus lisibles les informations nécessaires au suivi du patient hospitalisé. </a:t>
            </a:r>
          </a:p>
          <a:p>
            <a:r>
              <a:rPr lang="fr-FR" dirty="0"/>
              <a:t>C’est une écriture structurée résultant d’un raisonnement clinique individuel et collectif qui permet de visualiser la cohérence entre un problème de santé (la cible) et ses caractéristiques personnalisées (les données).</a:t>
            </a:r>
          </a:p>
          <a:p>
            <a:r>
              <a:rPr lang="fr-FR" dirty="0"/>
              <a:t>La pertinence de cette première écriture oriente le choix des interventions de soins personnalisés (les actions) et l’évaluation de l’efficacité des interventions de soins (les résultats).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299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EC89A-C04B-4F4A-820A-E7D8B166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A1E65B-5FDB-42E2-BD9F-B7CFFFF0D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Elles doivent être quotidiennes, horodatées, signées, lisibles, sans abréviations, indélébiles. </a:t>
            </a:r>
          </a:p>
          <a:p>
            <a:r>
              <a:rPr lang="fr-FR" dirty="0"/>
              <a:t>Elles servent à organiser et structurer les informations écrites concernant le patient pour en assurer une lecture rapide et efficace. </a:t>
            </a:r>
          </a:p>
        </p:txBody>
      </p:sp>
    </p:spTree>
    <p:extLst>
      <p:ext uri="{BB962C8B-B14F-4D97-AF65-F5344CB8AC3E}">
        <p14:creationId xmlns:p14="http://schemas.microsoft.com/office/powerpoint/2010/main" val="164883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B417B-0E77-40DA-B0F8-29A77386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Avantages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2613B6-BEBF-4094-B9C6-E6F86E8A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Faciliter la communication entre les différents partenaires de santé qui ont en charge un même patient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Fournir des informations claires et concises sur les soins dispensés, les résultats obtenus et le réajustement apporté</a:t>
            </a:r>
          </a:p>
          <a:p>
            <a:endParaRPr lang="fr-FR" dirty="0"/>
          </a:p>
          <a:p>
            <a:r>
              <a:rPr lang="fr-FR" dirty="0"/>
              <a:t>Permettre un meilleur suivi des priorités de soins au quotidien</a:t>
            </a:r>
          </a:p>
        </p:txBody>
      </p:sp>
    </p:spTree>
    <p:extLst>
      <p:ext uri="{BB962C8B-B14F-4D97-AF65-F5344CB8AC3E}">
        <p14:creationId xmlns:p14="http://schemas.microsoft.com/office/powerpoint/2010/main" val="78112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EA6DA-B105-411E-86D4-30A9BF77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Avantages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5CC346-6A98-442B-A481-26224C362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Permettre un contenu juridiquement recevable</a:t>
            </a:r>
          </a:p>
          <a:p>
            <a:endParaRPr lang="fr-FR" dirty="0"/>
          </a:p>
          <a:p>
            <a:r>
              <a:rPr lang="fr-FR" dirty="0"/>
              <a:t>Gagner du temps en rédaction pour le réinvestir auprès du patient et n’écrire que lorsque cela est nécessaire</a:t>
            </a:r>
          </a:p>
        </p:txBody>
      </p:sp>
    </p:spTree>
    <p:extLst>
      <p:ext uri="{BB962C8B-B14F-4D97-AF65-F5344CB8AC3E}">
        <p14:creationId xmlns:p14="http://schemas.microsoft.com/office/powerpoint/2010/main" val="192630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8D531-329E-4F53-A75F-CEB2D3FB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A6D3E-C0E2-4BCA-AFC0-27E19E97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cible définit l’objet des transmissions et consiste en un énoncé de ce qui arrive au patient. Un ou quelques mots clés suffisent à décrire :</a:t>
            </a:r>
          </a:p>
          <a:p>
            <a:pPr>
              <a:buFontTx/>
              <a:buChar char="-"/>
            </a:pPr>
            <a:r>
              <a:rPr lang="fr-FR" dirty="0"/>
              <a:t>Un comportement</a:t>
            </a:r>
          </a:p>
          <a:p>
            <a:pPr>
              <a:buFontTx/>
              <a:buChar char="-"/>
            </a:pPr>
            <a:r>
              <a:rPr lang="fr-FR" dirty="0"/>
              <a:t>Un changement aigu</a:t>
            </a:r>
          </a:p>
          <a:p>
            <a:pPr>
              <a:buFontTx/>
              <a:buChar char="-"/>
            </a:pPr>
            <a:r>
              <a:rPr lang="fr-FR" dirty="0"/>
              <a:t>Un évènement significatif (chute, fugue,…)</a:t>
            </a:r>
          </a:p>
          <a:p>
            <a:pPr>
              <a:buFontTx/>
              <a:buChar char="-"/>
            </a:pPr>
            <a:r>
              <a:rPr lang="fr-FR" dirty="0"/>
              <a:t>Une réaction à un traitement</a:t>
            </a:r>
          </a:p>
          <a:p>
            <a:pPr>
              <a:buFontTx/>
              <a:buChar char="-"/>
            </a:pPr>
            <a:r>
              <a:rPr lang="fr-FR" dirty="0"/>
              <a:t>Un symptôme</a:t>
            </a:r>
          </a:p>
          <a:p>
            <a:pPr>
              <a:buFontTx/>
              <a:buChar char="-"/>
            </a:pPr>
            <a:r>
              <a:rPr lang="fr-FR" dirty="0"/>
              <a:t>Un diagnostic infirmier</a:t>
            </a:r>
          </a:p>
        </p:txBody>
      </p:sp>
    </p:spTree>
    <p:extLst>
      <p:ext uri="{BB962C8B-B14F-4D97-AF65-F5344CB8AC3E}">
        <p14:creationId xmlns:p14="http://schemas.microsoft.com/office/powerpoint/2010/main" val="155491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F5E1A-19C5-4A14-A238-1F65446F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9F37E6-2564-47C6-9696-4209E340C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Cet énoncé doit être précis pour attirer l’attention des soignants.</a:t>
            </a:r>
          </a:p>
          <a:p>
            <a:r>
              <a:rPr lang="fr-FR" dirty="0"/>
              <a:t>Exemples :</a:t>
            </a:r>
          </a:p>
          <a:p>
            <a:pPr>
              <a:buFontTx/>
              <a:buChar char="-"/>
            </a:pPr>
            <a:r>
              <a:rPr lang="fr-FR" dirty="0"/>
              <a:t>Anxiété</a:t>
            </a:r>
          </a:p>
          <a:p>
            <a:pPr>
              <a:buFontTx/>
              <a:buChar char="-"/>
            </a:pPr>
            <a:r>
              <a:rPr lang="fr-FR" dirty="0"/>
              <a:t>Sortie contre avis médical</a:t>
            </a:r>
          </a:p>
          <a:p>
            <a:pPr>
              <a:buFontTx/>
              <a:buChar char="-"/>
            </a:pPr>
            <a:r>
              <a:rPr lang="fr-FR" dirty="0"/>
              <a:t>Constipation</a:t>
            </a:r>
          </a:p>
          <a:p>
            <a:pPr>
              <a:buFontTx/>
              <a:buChar char="-"/>
            </a:pPr>
            <a:r>
              <a:rPr lang="fr-FR" dirty="0"/>
              <a:t>douleur</a:t>
            </a:r>
          </a:p>
        </p:txBody>
      </p:sp>
    </p:spTree>
    <p:extLst>
      <p:ext uri="{BB962C8B-B14F-4D97-AF65-F5344CB8AC3E}">
        <p14:creationId xmlns:p14="http://schemas.microsoft.com/office/powerpoint/2010/main" val="150272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EC586-56EF-4A3F-A759-C918EF24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81AD88-DC88-44E7-B7D4-70174E0D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donnée D:</a:t>
            </a:r>
          </a:p>
          <a:p>
            <a:pPr>
              <a:buFontTx/>
              <a:buChar char="-"/>
            </a:pPr>
            <a:r>
              <a:rPr lang="fr-FR" dirty="0"/>
              <a:t>c’est le fait précis qui détaille la cible en vue d’une action réfléchie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L’action A : </a:t>
            </a:r>
          </a:p>
          <a:p>
            <a:pPr>
              <a:buFontTx/>
              <a:buChar char="-"/>
            </a:pPr>
            <a:r>
              <a:rPr lang="fr-FR" dirty="0"/>
              <a:t>c’est l’action que l’infirmière a déjà effectuée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/>
              <a:t>Le résultat : </a:t>
            </a:r>
          </a:p>
          <a:p>
            <a:pPr marL="0" indent="0">
              <a:buNone/>
            </a:pPr>
            <a:r>
              <a:rPr lang="fr-FR" dirty="0"/>
              <a:t>- Il s’agit du résultat ou des conséquences de nos actions. </a:t>
            </a:r>
          </a:p>
        </p:txBody>
      </p:sp>
    </p:spTree>
    <p:extLst>
      <p:ext uri="{BB962C8B-B14F-4D97-AF65-F5344CB8AC3E}">
        <p14:creationId xmlns:p14="http://schemas.microsoft.com/office/powerpoint/2010/main" val="414451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D51A4-685C-4C96-93D3-B6FE144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Outils complémentaires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9AC41B-D88D-445D-BB0F-1FB3CBBC3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transmissions ciblées sont accompagnées d’outils complémentaires: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Le diagramme de soins : c’est un tableau nominatif qui comporte l’ensemble des soins spécifiques du service, soins qui ne  nécessitent aucun commentaire ni suivi particulier. </a:t>
            </a:r>
          </a:p>
          <a:p>
            <a:pPr marL="0" indent="0">
              <a:buNone/>
            </a:pPr>
            <a:r>
              <a:rPr lang="fr-FR" dirty="0"/>
              <a:t>L’IDE cochera quotidiennement les soins réalisés auprès du patient et apposera sa signature. </a:t>
            </a:r>
          </a:p>
        </p:txBody>
      </p:sp>
    </p:spTree>
    <p:extLst>
      <p:ext uri="{BB962C8B-B14F-4D97-AF65-F5344CB8AC3E}">
        <p14:creationId xmlns:p14="http://schemas.microsoft.com/office/powerpoint/2010/main" val="3952000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Grand écran</PresentationFormat>
  <Paragraphs>172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Les transmissions ciblées</vt:lpstr>
      <vt:lpstr>Définition</vt:lpstr>
      <vt:lpstr>Définition</vt:lpstr>
      <vt:lpstr>Avantages</vt:lpstr>
      <vt:lpstr>Avantages</vt:lpstr>
      <vt:lpstr>Présentation</vt:lpstr>
      <vt:lpstr>Présentation</vt:lpstr>
      <vt:lpstr>Présentation</vt:lpstr>
      <vt:lpstr>Outils complémentaires</vt:lpstr>
      <vt:lpstr>Outils complémentaires</vt:lpstr>
      <vt:lpstr>Exemples  de transmissions ciblées</vt:lpstr>
      <vt:lpstr>Exemples de transmissions ciblées</vt:lpstr>
      <vt:lpstr>Exemples de transmissions ciblées</vt:lpstr>
      <vt:lpstr>Approche critique</vt:lpstr>
      <vt:lpstr>Approche critique</vt:lpstr>
      <vt:lpstr>Approche critique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transmissions ciblées</dc:title>
  <dc:creator>charon</dc:creator>
  <cp:lastModifiedBy>Charon Anne-Mélanie</cp:lastModifiedBy>
  <cp:revision>18</cp:revision>
  <dcterms:created xsi:type="dcterms:W3CDTF">2022-11-20T17:46:23Z</dcterms:created>
  <dcterms:modified xsi:type="dcterms:W3CDTF">2023-09-28T05:56:36Z</dcterms:modified>
</cp:coreProperties>
</file>