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9" r:id="rId9"/>
    <p:sldId id="266" r:id="rId10"/>
    <p:sldId id="268" r:id="rId11"/>
    <p:sldId id="267" r:id="rId12"/>
    <p:sldId id="260" r:id="rId13"/>
    <p:sldId id="269" r:id="rId14"/>
    <p:sldId id="270" r:id="rId15"/>
    <p:sldId id="271" r:id="rId16"/>
    <p:sldId id="25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BA532-13FE-4186-F47F-412D3760A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4FC6D1-A6A0-69B9-DD7B-5E1CD12A1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04585-9AF6-8028-94EC-6A152DCE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6FBF2F-26A8-235A-C361-B3CB7820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82B976-58F9-EEDE-C925-4A485118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91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63541-3A59-AA7D-4B93-3938DA8C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D17F0D-34F0-DA73-3B8A-B20A60662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64FF90-F171-2BF9-CFAB-E8344F20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F7E62E-AA3A-6A74-1BF7-535FEB2D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E30769-CB60-6990-5994-9BD08E8A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18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8B79F3-6FFA-49C4-50EE-DD1E7A490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451327-8F75-E229-59D2-930599D16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D40923-C2A7-F3E9-57EB-36864DF2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F326D5-39CA-9457-A511-C7391C00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295F7A-020C-CAF5-CE2B-26A79BF5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11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B489E-3B73-2E2D-140F-6819C2A8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B1C501-CF21-C942-9239-E34555E6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CAAD9A-56B7-79E9-C885-3D132616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F3F87F-67D7-0AEB-7A8B-29194C91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326F81-E269-3F5D-0BBD-DFDF4ED4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01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CE9FA-34B9-A64E-5455-1C12F894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3A52AA-F76A-6CD2-BB8D-0B54162DE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3DAAD-80A4-3DAA-0C35-AF2FA842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470CDC-4E12-D1AC-F20D-7CAC1B57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BD899A-182B-2EAC-1C26-885C56D5B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45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B8219-D579-E8A2-1C92-01FF760A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9FC0FD-6DDB-B419-BBDC-7F5137B96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DA3CA1-3039-C368-73A4-0DEBDA03F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EF9512-9275-3DFF-1952-98DAC09A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005DF7-7034-1EC8-F7DA-3FBEBC27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4A516-754F-0EC4-186B-0BE973F4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33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CA83B-120E-57C9-4BF9-7E0F1E2B1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7D4059-A0B0-80E3-AED8-71A35194B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6D7A03-CD04-62B6-B877-FB6E63042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E7DFC6-5F15-3960-3059-4DC0BC7A5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89009F8-5484-DD0C-00A8-BD578222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733546-E23B-93D0-54F0-B8670A66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3A9902-A570-4FC2-205D-E84A3107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DFEF1E-8DAE-09F7-BBC6-2B8CBAF4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36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F8DBC-5EDC-F11A-0290-B0A71605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57F3E3-A9F1-9739-3C74-3407ACC1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A87FD7-4EC0-B400-340B-FE321EE7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DC5879-CBF7-DAAA-3411-FDA86EF6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0BEF1C-04C8-3655-42A2-68BF1E3E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294D54-A544-0808-6D6E-3095A33D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DC5A8F-0E14-CB5A-332E-AA18AD1F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74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1BCDE-8B01-E688-5C0B-74D0143C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87AB5-2B98-A97E-A426-C01AD4907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BABEB-FE63-EB94-DE9E-F23DB48EF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4121FB-297B-0881-D653-6DA42291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23E88B-545C-E764-3449-37F83509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0C3EB7-C58F-46FB-AADB-D6839BC8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81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E1D5F-3050-EACB-2995-7FBA422D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AF4C31-52BC-9EFC-F7DC-76149942E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05364F-DBC8-B749-EC58-323276E73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F2366A-8D18-1B27-7E91-31AD8DE3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AEA738-F7E0-79D5-97AD-8A58E809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9F82F0-F237-6753-EBD0-AD809F5B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95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A0969E-BF2D-5173-3C50-C1E589297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56D712-2A72-59C1-994E-3751AE5CF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60CEDA-D96E-BEC1-45F9-EFF2935C9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7930-2970-43C5-A3C8-78D1FF2E20C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F188AD-95E4-F1C7-0D4F-1F3B402A1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9CAE54-9436-8E4F-44C1-9E5A5C9D5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7B3E-8528-468A-8006-8FAE6FD0F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79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6A8A7-9813-14B2-B1F0-A91ACAB11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TD autonomie professionnelle/compétences/interprofessionnalité/ collaboration/travail en équipe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49A612-F345-EA02-11DE-AA69D75F6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5882"/>
          </a:xfrm>
        </p:spPr>
        <p:txBody>
          <a:bodyPr>
            <a:normAutofit lnSpcReduction="10000"/>
          </a:bodyPr>
          <a:lstStyle/>
          <a:p>
            <a:endParaRPr lang="fr-FR" sz="4000" dirty="0"/>
          </a:p>
          <a:p>
            <a:r>
              <a:rPr lang="fr-FR" sz="4000" dirty="0"/>
              <a:t>U.E 3.3 S3</a:t>
            </a:r>
          </a:p>
          <a:p>
            <a:r>
              <a:rPr lang="fr-FR" sz="4000"/>
              <a:t>Promotion 2022/2025</a:t>
            </a:r>
            <a:endParaRPr lang="fr-FR" sz="4000" dirty="0"/>
          </a:p>
          <a:p>
            <a:r>
              <a:rPr lang="fr-FR" sz="4000" dirty="0"/>
              <a:t>A-M Charon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7599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F957C-543F-A8AF-7318-E0674491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C03252-151E-3359-21B4-95B5EDF25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qu’un AS, un AP compétent ?</a:t>
            </a:r>
          </a:p>
        </p:txBody>
      </p:sp>
    </p:spTree>
    <p:extLst>
      <p:ext uri="{BB962C8B-B14F-4D97-AF65-F5344CB8AC3E}">
        <p14:creationId xmlns:p14="http://schemas.microsoft.com/office/powerpoint/2010/main" val="372197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6330E-382E-3098-C8A3-87350171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8BC83B-04C4-530F-96C8-0BBF48371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La polyvalence favorise-t-elle la compétence ?</a:t>
            </a:r>
          </a:p>
        </p:txBody>
      </p:sp>
    </p:spTree>
    <p:extLst>
      <p:ext uri="{BB962C8B-B14F-4D97-AF65-F5344CB8AC3E}">
        <p14:creationId xmlns:p14="http://schemas.microsoft.com/office/powerpoint/2010/main" val="203906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CD507-ED2D-9CAF-3D7F-068D94CA8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AFC557-BFF0-DDC4-8BDD-B7312D475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que l’interprofessionnalité ?</a:t>
            </a:r>
          </a:p>
        </p:txBody>
      </p:sp>
    </p:spTree>
    <p:extLst>
      <p:ext uri="{BB962C8B-B14F-4D97-AF65-F5344CB8AC3E}">
        <p14:creationId xmlns:p14="http://schemas.microsoft.com/office/powerpoint/2010/main" val="4142427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74193-32FD-25F1-D6D0-0BEDBCDF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62ED24-BDBA-03CA-1DE3-8777A0F88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Quels sont ses avantages et ses inconvénients ?</a:t>
            </a:r>
          </a:p>
        </p:txBody>
      </p:sp>
    </p:spTree>
    <p:extLst>
      <p:ext uri="{BB962C8B-B14F-4D97-AF65-F5344CB8AC3E}">
        <p14:creationId xmlns:p14="http://schemas.microsoft.com/office/powerpoint/2010/main" val="2765606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6A8B6-8136-6F66-2CF3-D4DDFF7C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DD3131-BB4D-5D38-886B-910C79C5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Quels sont ses objectifs ?</a:t>
            </a:r>
          </a:p>
        </p:txBody>
      </p:sp>
    </p:spTree>
    <p:extLst>
      <p:ext uri="{BB962C8B-B14F-4D97-AF65-F5344CB8AC3E}">
        <p14:creationId xmlns:p14="http://schemas.microsoft.com/office/powerpoint/2010/main" val="521971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08BAD-A835-3259-03ED-7DC88BB8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E4459F-9946-58FF-85AE-297520087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 est le rôle de l’IDE ?</a:t>
            </a:r>
          </a:p>
        </p:txBody>
      </p:sp>
    </p:spTree>
    <p:extLst>
      <p:ext uri="{BB962C8B-B14F-4D97-AF65-F5344CB8AC3E}">
        <p14:creationId xmlns:p14="http://schemas.microsoft.com/office/powerpoint/2010/main" val="2035869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8D4AE4-3079-A54C-48C1-A7B86C36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8EA0B-04C5-550C-96C2-667DB9330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qu’une équipe ?</a:t>
            </a:r>
          </a:p>
        </p:txBody>
      </p:sp>
    </p:spTree>
    <p:extLst>
      <p:ext uri="{BB962C8B-B14F-4D97-AF65-F5344CB8AC3E}">
        <p14:creationId xmlns:p14="http://schemas.microsoft.com/office/powerpoint/2010/main" val="357664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266AA-4F84-D5D3-F832-3B9DED2E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BB166-BAE9-9713-27B6-1F09FFE71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Comment définir les responsabilités dans une équipe ?</a:t>
            </a:r>
          </a:p>
        </p:txBody>
      </p:sp>
    </p:spTree>
    <p:extLst>
      <p:ext uri="{BB962C8B-B14F-4D97-AF65-F5344CB8AC3E}">
        <p14:creationId xmlns:p14="http://schemas.microsoft.com/office/powerpoint/2010/main" val="145627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DA7F7-39E4-4076-F3DB-8EEAEB4A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8D4A79-2F2C-ED75-6FFA-8340A6DFD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Quels sont les critères de qualité du travail en équipe ? En quoi consistent-t-ils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904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A954F-BCC7-1801-FAB5-9C9358327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6B85E4-E8D6-8578-BD7F-DC050CEDE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Quels sont les différents types de relations professionnelles qu’un IDE développe au sein d’un établissement de santé 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41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9BAED-7A0B-6FA1-5AD1-EF043586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ED4E47-2A9F-4890-4993-8CD0A1D13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que l’autonomie professionnelle selon vous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3536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6D8BE-0C1C-C15A-F64E-7C79E4D7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55240-9E5C-985C-526F-9BB6EC5C3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Comment éviter les malentendus ?</a:t>
            </a:r>
          </a:p>
        </p:txBody>
      </p:sp>
    </p:spTree>
    <p:extLst>
      <p:ext uri="{BB962C8B-B14F-4D97-AF65-F5344CB8AC3E}">
        <p14:creationId xmlns:p14="http://schemas.microsoft.com/office/powerpoint/2010/main" val="3365683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8C736-5FFC-32A7-C48A-E04439B1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A0D789-0B01-B3DA-945C-62D91E322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Comment éviter les conflits ?</a:t>
            </a:r>
          </a:p>
        </p:txBody>
      </p:sp>
    </p:spTree>
    <p:extLst>
      <p:ext uri="{BB962C8B-B14F-4D97-AF65-F5344CB8AC3E}">
        <p14:creationId xmlns:p14="http://schemas.microsoft.com/office/powerpoint/2010/main" val="1419963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18DCB-D1B4-9F79-F988-31DE3670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8C95A9-CA0C-743C-22B3-DF526FB2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que la collaboration ? En quoi consiste-t-elle ?</a:t>
            </a:r>
          </a:p>
        </p:txBody>
      </p:sp>
    </p:spTree>
    <p:extLst>
      <p:ext uri="{BB962C8B-B14F-4D97-AF65-F5344CB8AC3E}">
        <p14:creationId xmlns:p14="http://schemas.microsoft.com/office/powerpoint/2010/main" val="665754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CE3E3-A507-CF29-ADCD-A6398D80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F69192-D051-8A31-6311-C8C656322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Où s’arrête le champ de compétences de l’IDE ?</a:t>
            </a:r>
          </a:p>
        </p:txBody>
      </p:sp>
    </p:spTree>
    <p:extLst>
      <p:ext uri="{BB962C8B-B14F-4D97-AF65-F5344CB8AC3E}">
        <p14:creationId xmlns:p14="http://schemas.microsoft.com/office/powerpoint/2010/main" val="3650794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27C8B-8E41-C07A-E8CB-785CFB1F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D7D349-814B-793A-EA02-8574338F3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 doit vérifier l’IDE  lorsqu’il donne des consignes à respecter à l’AS ou à l’AP ?</a:t>
            </a:r>
          </a:p>
        </p:txBody>
      </p:sp>
    </p:spTree>
    <p:extLst>
      <p:ext uri="{BB962C8B-B14F-4D97-AF65-F5344CB8AC3E}">
        <p14:creationId xmlns:p14="http://schemas.microsoft.com/office/powerpoint/2010/main" val="1916623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603A1-7D54-7829-CFF3-6C76520D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E69A1B-A088-635A-3D0C-89659BF1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 est le rôle de l’AS, de l’AP dans une équipe ?</a:t>
            </a:r>
          </a:p>
        </p:txBody>
      </p:sp>
    </p:spTree>
    <p:extLst>
      <p:ext uri="{BB962C8B-B14F-4D97-AF65-F5344CB8AC3E}">
        <p14:creationId xmlns:p14="http://schemas.microsoft.com/office/powerpoint/2010/main" val="3584687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3DEB8-83B1-4BF2-4793-2301D8C0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C8AF0C-549D-4BE8-FE43-ED0262AC6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 est le rôle de l’ASH dans une équipe ?</a:t>
            </a:r>
          </a:p>
        </p:txBody>
      </p:sp>
    </p:spTree>
    <p:extLst>
      <p:ext uri="{BB962C8B-B14F-4D97-AF65-F5344CB8AC3E}">
        <p14:creationId xmlns:p14="http://schemas.microsoft.com/office/powerpoint/2010/main" val="363979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69C37-5B52-B000-B16D-7988E018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F3E57-878C-9AA5-35F1-8E3686ECE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Jusqu’où peut-elle aller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590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0541B-C61B-E9FE-F78F-455BF338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7CA039-324F-58DB-6020-D8F87EA7A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Dans quelle mesure l’IDE a-t-il de l’autonomie au quotidien ?</a:t>
            </a:r>
          </a:p>
        </p:txBody>
      </p:sp>
    </p:spTree>
    <p:extLst>
      <p:ext uri="{BB962C8B-B14F-4D97-AF65-F5344CB8AC3E}">
        <p14:creationId xmlns:p14="http://schemas.microsoft.com/office/powerpoint/2010/main" val="292602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6E10A-7855-F097-2FEE-D65BAE83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029035-4B37-B804-2EEB-4978465F4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Qu’est-ce que cela implique ?</a:t>
            </a:r>
          </a:p>
        </p:txBody>
      </p:sp>
    </p:spTree>
    <p:extLst>
      <p:ext uri="{BB962C8B-B14F-4D97-AF65-F5344CB8AC3E}">
        <p14:creationId xmlns:p14="http://schemas.microsoft.com/office/powerpoint/2010/main" val="242008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CCC99-C635-CCC6-52A9-86534F85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58D90D-9E35-D02B-E536-20066AF1B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Peut-on laisser de l’autonomie à un AS à un AP ?</a:t>
            </a:r>
          </a:p>
        </p:txBody>
      </p:sp>
    </p:spTree>
    <p:extLst>
      <p:ext uri="{BB962C8B-B14F-4D97-AF65-F5344CB8AC3E}">
        <p14:creationId xmlns:p14="http://schemas.microsoft.com/office/powerpoint/2010/main" val="237949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A27A9-2034-702F-AD74-42A961DB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252002-913A-714B-A988-F1323E32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que cela implique ?</a:t>
            </a:r>
          </a:p>
        </p:txBody>
      </p:sp>
    </p:spTree>
    <p:extLst>
      <p:ext uri="{BB962C8B-B14F-4D97-AF65-F5344CB8AC3E}">
        <p14:creationId xmlns:p14="http://schemas.microsoft.com/office/powerpoint/2010/main" val="218560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D974B-FEAA-62AD-72F0-C3BF3499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E8CA-CC3C-7F80-9867-C1A9F1E1D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que la compétence selon vous ?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11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A371F5-FCA3-3959-F42F-3C58D0EF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D5FC65-5A58-8DBE-1F59-63A5CDCE6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Qu’est ce qu’un infirmier compétent ?</a:t>
            </a:r>
          </a:p>
        </p:txBody>
      </p:sp>
    </p:spTree>
    <p:extLst>
      <p:ext uri="{BB962C8B-B14F-4D97-AF65-F5344CB8AC3E}">
        <p14:creationId xmlns:p14="http://schemas.microsoft.com/office/powerpoint/2010/main" val="1979856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Grand écran</PresentationFormat>
  <Paragraphs>153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Thème Office</vt:lpstr>
      <vt:lpstr>TD autonomie professionnelle/compétences/interprofessionnalité/ collaboration/travail en équipe</vt:lpstr>
      <vt:lpstr>Autonomie professionnelle</vt:lpstr>
      <vt:lpstr>Autonomie professionnelle</vt:lpstr>
      <vt:lpstr>Autonomie professionnelle</vt:lpstr>
      <vt:lpstr>Autonomie professionnelle</vt:lpstr>
      <vt:lpstr>Autonomie professionnelle</vt:lpstr>
      <vt:lpstr>Autonomie professionnelle</vt:lpstr>
      <vt:lpstr>compétences</vt:lpstr>
      <vt:lpstr>compétences</vt:lpstr>
      <vt:lpstr>compétences</vt:lpstr>
      <vt:lpstr>compétences</vt:lpstr>
      <vt:lpstr>interprofessionnalité</vt:lpstr>
      <vt:lpstr>interprofessionnalité</vt:lpstr>
      <vt:lpstr>interprofessionnalité</vt:lpstr>
      <vt:lpstr>interprofessionnalité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autonomie professionnelle/compétences/interprofessionnalité/ collaboration/travail en équipe</dc:title>
  <dc:creator>Anne-Mélanie CHARON</dc:creator>
  <cp:lastModifiedBy>Charon Anne-Mélanie</cp:lastModifiedBy>
  <cp:revision>45</cp:revision>
  <dcterms:created xsi:type="dcterms:W3CDTF">2022-12-03T17:25:59Z</dcterms:created>
  <dcterms:modified xsi:type="dcterms:W3CDTF">2023-10-05T13:59:07Z</dcterms:modified>
</cp:coreProperties>
</file>