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8" r:id="rId5"/>
    <p:sldId id="305" r:id="rId6"/>
    <p:sldId id="270" r:id="rId7"/>
    <p:sldId id="274" r:id="rId8"/>
    <p:sldId id="275" r:id="rId9"/>
    <p:sldId id="306" r:id="rId10"/>
    <p:sldId id="299" r:id="rId11"/>
    <p:sldId id="309" r:id="rId12"/>
    <p:sldId id="302" r:id="rId13"/>
    <p:sldId id="303" r:id="rId14"/>
    <p:sldId id="278" r:id="rId15"/>
    <p:sldId id="307" r:id="rId16"/>
    <p:sldId id="308" r:id="rId17"/>
    <p:sldId id="310" r:id="rId18"/>
    <p:sldId id="311" r:id="rId19"/>
    <p:sldId id="312" r:id="rId20"/>
    <p:sldId id="313" r:id="rId21"/>
    <p:sldId id="316" r:id="rId22"/>
    <p:sldId id="314" r:id="rId23"/>
    <p:sldId id="317" r:id="rId24"/>
    <p:sldId id="318" r:id="rId25"/>
    <p:sldId id="321" r:id="rId26"/>
    <p:sldId id="315" r:id="rId27"/>
    <p:sldId id="320" r:id="rId28"/>
    <p:sldId id="319" r:id="rId29"/>
    <p:sldId id="322" r:id="rId30"/>
    <p:sldId id="323" r:id="rId31"/>
    <p:sldId id="324" r:id="rId32"/>
    <p:sldId id="333" r:id="rId33"/>
    <p:sldId id="326" r:id="rId34"/>
    <p:sldId id="327" r:id="rId35"/>
    <p:sldId id="328" r:id="rId36"/>
    <p:sldId id="329" r:id="rId37"/>
    <p:sldId id="330" r:id="rId38"/>
    <p:sldId id="331" r:id="rId39"/>
    <p:sldId id="325" r:id="rId40"/>
    <p:sldId id="332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271" r:id="rId5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2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D151D-72F7-4DF4-86B7-0C2230139DEE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4FFC0D94-199A-42CA-9FE2-C919BAE1561D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/>
            <a:t>Troubles cognitifs  ( syndrome dysexécutif d’une atteinte cognitive légère au stade de démence) et comportementaux ( hallucination, délire)</a:t>
          </a:r>
          <a:endParaRPr lang="fr-FR" dirty="0"/>
        </a:p>
      </dgm:t>
    </dgm:pt>
    <dgm:pt modelId="{B5E29ADE-2738-4580-89D9-2DB21D651E06}" type="parTrans" cxnId="{864FE932-81FA-4F8A-8F5E-B719A01EE714}">
      <dgm:prSet/>
      <dgm:spPr/>
      <dgm:t>
        <a:bodyPr/>
        <a:lstStyle/>
        <a:p>
          <a:endParaRPr lang="fr-FR"/>
        </a:p>
      </dgm:t>
    </dgm:pt>
    <dgm:pt modelId="{4A7A0C9F-4990-4EA1-95AF-307E723A3235}" type="sibTrans" cxnId="{864FE932-81FA-4F8A-8F5E-B719A01EE714}">
      <dgm:prSet/>
      <dgm:spPr/>
      <dgm:t>
        <a:bodyPr/>
        <a:lstStyle/>
        <a:p>
          <a:pPr>
            <a:lnSpc>
              <a:spcPct val="100000"/>
            </a:lnSpc>
          </a:pPr>
          <a:endParaRPr lang="fr-FR"/>
        </a:p>
      </dgm:t>
    </dgm:pt>
    <dgm:pt modelId="{CA65CD0C-D682-436A-A64B-42DB15AB69A3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/>
            <a:t>Apathie, dépression et anxiété</a:t>
          </a:r>
          <a:endParaRPr lang="fr-FR" dirty="0"/>
        </a:p>
      </dgm:t>
    </dgm:pt>
    <dgm:pt modelId="{C7B5503E-D464-4187-B895-277A670010A0}" type="parTrans" cxnId="{2B75D30F-BB66-446B-A82E-85FF12C82AFB}">
      <dgm:prSet/>
      <dgm:spPr/>
      <dgm:t>
        <a:bodyPr/>
        <a:lstStyle/>
        <a:p>
          <a:endParaRPr lang="fr-FR"/>
        </a:p>
      </dgm:t>
    </dgm:pt>
    <dgm:pt modelId="{52B633DB-2E23-4F37-9144-8E6D91154EF9}" type="sibTrans" cxnId="{2B75D30F-BB66-446B-A82E-85FF12C82AFB}">
      <dgm:prSet/>
      <dgm:spPr/>
      <dgm:t>
        <a:bodyPr/>
        <a:lstStyle/>
        <a:p>
          <a:pPr>
            <a:lnSpc>
              <a:spcPct val="100000"/>
            </a:lnSpc>
          </a:pPr>
          <a:endParaRPr lang="fr-FR"/>
        </a:p>
      </dgm:t>
    </dgm:pt>
    <dgm:pt modelId="{CBEF31CD-681A-4B4E-9609-E6110A5F1FC8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/>
            <a:t>Douleurs</a:t>
          </a:r>
          <a:endParaRPr lang="fr-FR" dirty="0"/>
        </a:p>
      </dgm:t>
    </dgm:pt>
    <dgm:pt modelId="{4E637CD3-5604-4381-B362-4C89723E0C9C}" type="parTrans" cxnId="{9BFC368C-6636-4252-9DB3-9F806E4DADD9}">
      <dgm:prSet/>
      <dgm:spPr/>
      <dgm:t>
        <a:bodyPr/>
        <a:lstStyle/>
        <a:p>
          <a:endParaRPr lang="fr-FR"/>
        </a:p>
      </dgm:t>
    </dgm:pt>
    <dgm:pt modelId="{4280DC8B-8C97-4D12-AFA9-F0C4DC4F2266}" type="sibTrans" cxnId="{9BFC368C-6636-4252-9DB3-9F806E4DADD9}">
      <dgm:prSet/>
      <dgm:spPr/>
      <dgm:t>
        <a:bodyPr/>
        <a:lstStyle/>
        <a:p>
          <a:pPr>
            <a:lnSpc>
              <a:spcPct val="100000"/>
            </a:lnSpc>
          </a:pPr>
          <a:endParaRPr lang="fr-FR"/>
        </a:p>
      </dgm:t>
    </dgm:pt>
    <dgm:pt modelId="{866D58E3-3348-4EC7-99BA-16BA631E6956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/>
            <a:t>Dysautonomie ( constipation, urgenturies, hypotension orthostatique)</a:t>
          </a:r>
          <a:endParaRPr lang="fr-FR" dirty="0"/>
        </a:p>
      </dgm:t>
    </dgm:pt>
    <dgm:pt modelId="{1C27B397-1780-46B1-B5AC-1388E695E865}" type="parTrans" cxnId="{691EBD7D-F5F7-4598-AE11-DC52D24B4B3D}">
      <dgm:prSet/>
      <dgm:spPr/>
      <dgm:t>
        <a:bodyPr/>
        <a:lstStyle/>
        <a:p>
          <a:endParaRPr lang="fr-FR"/>
        </a:p>
      </dgm:t>
    </dgm:pt>
    <dgm:pt modelId="{FD98CC5C-6E2A-48B4-AB26-978C2478D5CD}" type="sibTrans" cxnId="{691EBD7D-F5F7-4598-AE11-DC52D24B4B3D}">
      <dgm:prSet/>
      <dgm:spPr/>
      <dgm:t>
        <a:bodyPr/>
        <a:lstStyle/>
        <a:p>
          <a:pPr>
            <a:lnSpc>
              <a:spcPct val="100000"/>
            </a:lnSpc>
          </a:pPr>
          <a:endParaRPr lang="fr-FR"/>
        </a:p>
      </dgm:t>
    </dgm:pt>
    <dgm:pt modelId="{234579E4-175E-40E4-BD07-33FCC1179689}">
      <dgm:prSet phldrT="[Texte]"/>
      <dgm:spPr/>
      <dgm:t>
        <a:bodyPr/>
        <a:lstStyle/>
        <a:p>
          <a:pPr>
            <a:lnSpc>
              <a:spcPct val="100000"/>
            </a:lnSpc>
          </a:pPr>
          <a:r>
            <a:rPr lang="fr-FR"/>
            <a:t>Troubles du sommeil et de la vigilance</a:t>
          </a:r>
          <a:endParaRPr lang="fr-FR" dirty="0"/>
        </a:p>
      </dgm:t>
    </dgm:pt>
    <dgm:pt modelId="{706D7A9C-B7F4-4FC7-8CBD-EAEE78F71AA3}" type="parTrans" cxnId="{AE2C1DDC-C65F-409F-9E1A-ECC7751D8BB2}">
      <dgm:prSet/>
      <dgm:spPr/>
      <dgm:t>
        <a:bodyPr/>
        <a:lstStyle/>
        <a:p>
          <a:endParaRPr lang="fr-FR"/>
        </a:p>
      </dgm:t>
    </dgm:pt>
    <dgm:pt modelId="{A26EBC1E-B9E6-4910-943E-B313C1CC5B4A}" type="sibTrans" cxnId="{AE2C1DDC-C65F-409F-9E1A-ECC7751D8BB2}">
      <dgm:prSet/>
      <dgm:spPr/>
      <dgm:t>
        <a:bodyPr/>
        <a:lstStyle/>
        <a:p>
          <a:endParaRPr lang="fr-FR"/>
        </a:p>
      </dgm:t>
    </dgm:pt>
    <dgm:pt modelId="{0126E670-ED25-4FAB-8EA3-AC2AE0EF6365}" type="pres">
      <dgm:prSet presAssocID="{696D151D-72F7-4DF4-86B7-0C2230139DEE}" presName="root" presStyleCnt="0">
        <dgm:presLayoutVars>
          <dgm:dir/>
          <dgm:resizeHandles val="exact"/>
        </dgm:presLayoutVars>
      </dgm:prSet>
      <dgm:spPr/>
    </dgm:pt>
    <dgm:pt modelId="{68B5F3B1-5A71-4D5A-8DBF-A9FB386A4085}" type="pres">
      <dgm:prSet presAssocID="{696D151D-72F7-4DF4-86B7-0C2230139DEE}" presName="container" presStyleCnt="0">
        <dgm:presLayoutVars>
          <dgm:dir/>
          <dgm:resizeHandles val="exact"/>
        </dgm:presLayoutVars>
      </dgm:prSet>
      <dgm:spPr/>
    </dgm:pt>
    <dgm:pt modelId="{82886174-A429-4FBF-8246-811B78A2A007}" type="pres">
      <dgm:prSet presAssocID="{4FFC0D94-199A-42CA-9FE2-C919BAE1561D}" presName="compNode" presStyleCnt="0"/>
      <dgm:spPr/>
    </dgm:pt>
    <dgm:pt modelId="{0BB3AE68-BE32-4672-B9C6-8914AD61DC32}" type="pres">
      <dgm:prSet presAssocID="{4FFC0D94-199A-42CA-9FE2-C919BAE1561D}" presName="iconBgRect" presStyleLbl="bgShp" presStyleIdx="0" presStyleCnt="5"/>
      <dgm:spPr/>
    </dgm:pt>
    <dgm:pt modelId="{229DAB9A-3BFE-4426-8E97-27707071CD6C}" type="pres">
      <dgm:prSet presAssocID="{4FFC0D94-199A-42CA-9FE2-C919BAE1561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B2CE5FD-2BDB-4F8C-A6AE-E823F65D8334}" type="pres">
      <dgm:prSet presAssocID="{4FFC0D94-199A-42CA-9FE2-C919BAE1561D}" presName="spaceRect" presStyleCnt="0"/>
      <dgm:spPr/>
    </dgm:pt>
    <dgm:pt modelId="{9A2584A7-C40D-4F7D-8718-E8C5DED11D9F}" type="pres">
      <dgm:prSet presAssocID="{4FFC0D94-199A-42CA-9FE2-C919BAE1561D}" presName="textRect" presStyleLbl="revTx" presStyleIdx="0" presStyleCnt="5">
        <dgm:presLayoutVars>
          <dgm:chMax val="1"/>
          <dgm:chPref val="1"/>
        </dgm:presLayoutVars>
      </dgm:prSet>
      <dgm:spPr/>
    </dgm:pt>
    <dgm:pt modelId="{2BFD7A64-CE87-47AA-A27E-26F9F6330408}" type="pres">
      <dgm:prSet presAssocID="{4A7A0C9F-4990-4EA1-95AF-307E723A3235}" presName="sibTrans" presStyleLbl="sibTrans2D1" presStyleIdx="0" presStyleCnt="0"/>
      <dgm:spPr/>
    </dgm:pt>
    <dgm:pt modelId="{68086E07-1638-43C3-9EDC-84DB0CD1BA82}" type="pres">
      <dgm:prSet presAssocID="{CA65CD0C-D682-436A-A64B-42DB15AB69A3}" presName="compNode" presStyleCnt="0"/>
      <dgm:spPr/>
    </dgm:pt>
    <dgm:pt modelId="{C834AE30-5BBA-4F0B-A4F4-A00AFF88019D}" type="pres">
      <dgm:prSet presAssocID="{CA65CD0C-D682-436A-A64B-42DB15AB69A3}" presName="iconBgRect" presStyleLbl="bgShp" presStyleIdx="1" presStyleCnt="5"/>
      <dgm:spPr/>
    </dgm:pt>
    <dgm:pt modelId="{909258A5-8BF8-4E92-B967-C7FA147C7B97}" type="pres">
      <dgm:prSet presAssocID="{CA65CD0C-D682-436A-A64B-42DB15AB69A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ying Face with No Fill"/>
        </a:ext>
      </dgm:extLst>
    </dgm:pt>
    <dgm:pt modelId="{CD93AABA-98E9-4EE5-BCF3-97307B0100F7}" type="pres">
      <dgm:prSet presAssocID="{CA65CD0C-D682-436A-A64B-42DB15AB69A3}" presName="spaceRect" presStyleCnt="0"/>
      <dgm:spPr/>
    </dgm:pt>
    <dgm:pt modelId="{BA8F5182-479F-4809-B5CD-C3C3DF61F7B5}" type="pres">
      <dgm:prSet presAssocID="{CA65CD0C-D682-436A-A64B-42DB15AB69A3}" presName="textRect" presStyleLbl="revTx" presStyleIdx="1" presStyleCnt="5">
        <dgm:presLayoutVars>
          <dgm:chMax val="1"/>
          <dgm:chPref val="1"/>
        </dgm:presLayoutVars>
      </dgm:prSet>
      <dgm:spPr/>
    </dgm:pt>
    <dgm:pt modelId="{DE23D888-FF04-4ED8-B739-5D0803CD8C3F}" type="pres">
      <dgm:prSet presAssocID="{52B633DB-2E23-4F37-9144-8E6D91154EF9}" presName="sibTrans" presStyleLbl="sibTrans2D1" presStyleIdx="0" presStyleCnt="0"/>
      <dgm:spPr/>
    </dgm:pt>
    <dgm:pt modelId="{3287F99B-C293-4DCC-BA1E-D9CA27BF1549}" type="pres">
      <dgm:prSet presAssocID="{CBEF31CD-681A-4B4E-9609-E6110A5F1FC8}" presName="compNode" presStyleCnt="0"/>
      <dgm:spPr/>
    </dgm:pt>
    <dgm:pt modelId="{F749BD5A-F5F8-4285-A786-90C19E14739D}" type="pres">
      <dgm:prSet presAssocID="{CBEF31CD-681A-4B4E-9609-E6110A5F1FC8}" presName="iconBgRect" presStyleLbl="bgShp" presStyleIdx="2" presStyleCnt="5"/>
      <dgm:spPr/>
    </dgm:pt>
    <dgm:pt modelId="{CF10253D-F738-4852-B180-A11B12AA33ED}" type="pres">
      <dgm:prSet presAssocID="{CBEF31CD-681A-4B4E-9609-E6110A5F1FC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5223BECE-9912-4186-BF09-D94294A69663}" type="pres">
      <dgm:prSet presAssocID="{CBEF31CD-681A-4B4E-9609-E6110A5F1FC8}" presName="spaceRect" presStyleCnt="0"/>
      <dgm:spPr/>
    </dgm:pt>
    <dgm:pt modelId="{624F3866-455D-497C-BADE-3358BD9FBFE4}" type="pres">
      <dgm:prSet presAssocID="{CBEF31CD-681A-4B4E-9609-E6110A5F1FC8}" presName="textRect" presStyleLbl="revTx" presStyleIdx="2" presStyleCnt="5">
        <dgm:presLayoutVars>
          <dgm:chMax val="1"/>
          <dgm:chPref val="1"/>
        </dgm:presLayoutVars>
      </dgm:prSet>
      <dgm:spPr/>
    </dgm:pt>
    <dgm:pt modelId="{86D574F1-386C-45C3-871D-6B7CA4814DC8}" type="pres">
      <dgm:prSet presAssocID="{4280DC8B-8C97-4D12-AFA9-F0C4DC4F2266}" presName="sibTrans" presStyleLbl="sibTrans2D1" presStyleIdx="0" presStyleCnt="0"/>
      <dgm:spPr/>
    </dgm:pt>
    <dgm:pt modelId="{68BDBB10-41D0-437D-BDD2-9E654ACE4BFC}" type="pres">
      <dgm:prSet presAssocID="{866D58E3-3348-4EC7-99BA-16BA631E6956}" presName="compNode" presStyleCnt="0"/>
      <dgm:spPr/>
    </dgm:pt>
    <dgm:pt modelId="{F3805B95-F7C5-4E6A-9378-65C554C2A5DB}" type="pres">
      <dgm:prSet presAssocID="{866D58E3-3348-4EC7-99BA-16BA631E6956}" presName="iconBgRect" presStyleLbl="bgShp" presStyleIdx="3" presStyleCnt="5"/>
      <dgm:spPr/>
    </dgm:pt>
    <dgm:pt modelId="{B76E9339-E809-46C2-9E20-9F85D6F53783}" type="pres">
      <dgm:prSet presAssocID="{866D58E3-3348-4EC7-99BA-16BA631E695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omac"/>
        </a:ext>
      </dgm:extLst>
    </dgm:pt>
    <dgm:pt modelId="{4A4C1837-4B5C-4B44-8354-F029AE52E09E}" type="pres">
      <dgm:prSet presAssocID="{866D58E3-3348-4EC7-99BA-16BA631E6956}" presName="spaceRect" presStyleCnt="0"/>
      <dgm:spPr/>
    </dgm:pt>
    <dgm:pt modelId="{C49CE093-5DBA-4F97-AAED-8086A5AEE958}" type="pres">
      <dgm:prSet presAssocID="{866D58E3-3348-4EC7-99BA-16BA631E6956}" presName="textRect" presStyleLbl="revTx" presStyleIdx="3" presStyleCnt="5">
        <dgm:presLayoutVars>
          <dgm:chMax val="1"/>
          <dgm:chPref val="1"/>
        </dgm:presLayoutVars>
      </dgm:prSet>
      <dgm:spPr/>
    </dgm:pt>
    <dgm:pt modelId="{69F6B2D6-C18A-4544-A171-D7779521F1AD}" type="pres">
      <dgm:prSet presAssocID="{FD98CC5C-6E2A-48B4-AB26-978C2478D5CD}" presName="sibTrans" presStyleLbl="sibTrans2D1" presStyleIdx="0" presStyleCnt="0"/>
      <dgm:spPr/>
    </dgm:pt>
    <dgm:pt modelId="{A726636C-C07D-4064-8034-593ED24CC969}" type="pres">
      <dgm:prSet presAssocID="{234579E4-175E-40E4-BD07-33FCC1179689}" presName="compNode" presStyleCnt="0"/>
      <dgm:spPr/>
    </dgm:pt>
    <dgm:pt modelId="{C2F7B213-3280-4C99-A303-55CA74D9D8BF}" type="pres">
      <dgm:prSet presAssocID="{234579E4-175E-40E4-BD07-33FCC1179689}" presName="iconBgRect" presStyleLbl="bgShp" presStyleIdx="4" presStyleCnt="5"/>
      <dgm:spPr/>
    </dgm:pt>
    <dgm:pt modelId="{45E1023B-6894-491D-A52B-840BF04F3376}" type="pres">
      <dgm:prSet presAssocID="{234579E4-175E-40E4-BD07-33FCC117968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rmir"/>
        </a:ext>
      </dgm:extLst>
    </dgm:pt>
    <dgm:pt modelId="{C8704E7C-B77F-44E5-A62A-CAE7C975FDFB}" type="pres">
      <dgm:prSet presAssocID="{234579E4-175E-40E4-BD07-33FCC1179689}" presName="spaceRect" presStyleCnt="0"/>
      <dgm:spPr/>
    </dgm:pt>
    <dgm:pt modelId="{DCE6B523-444A-43FB-AF26-849DFDF661B2}" type="pres">
      <dgm:prSet presAssocID="{234579E4-175E-40E4-BD07-33FCC117968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B75D30F-BB66-446B-A82E-85FF12C82AFB}" srcId="{696D151D-72F7-4DF4-86B7-0C2230139DEE}" destId="{CA65CD0C-D682-436A-A64B-42DB15AB69A3}" srcOrd="1" destOrd="0" parTransId="{C7B5503E-D464-4187-B895-277A670010A0}" sibTransId="{52B633DB-2E23-4F37-9144-8E6D91154EF9}"/>
    <dgm:cxn modelId="{9FC2C71A-A66F-4CC0-AA58-D12AFC630BF3}" type="presOf" srcId="{CBEF31CD-681A-4B4E-9609-E6110A5F1FC8}" destId="{624F3866-455D-497C-BADE-3358BD9FBFE4}" srcOrd="0" destOrd="0" presId="urn:microsoft.com/office/officeart/2018/2/layout/IconCircleList"/>
    <dgm:cxn modelId="{19904C1B-CF70-4E6E-882C-7811DE102149}" type="presOf" srcId="{696D151D-72F7-4DF4-86B7-0C2230139DEE}" destId="{0126E670-ED25-4FAB-8EA3-AC2AE0EF6365}" srcOrd="0" destOrd="0" presId="urn:microsoft.com/office/officeart/2018/2/layout/IconCircleList"/>
    <dgm:cxn modelId="{426B0B28-C87C-4F61-8E40-AEC125262DF9}" type="presOf" srcId="{4280DC8B-8C97-4D12-AFA9-F0C4DC4F2266}" destId="{86D574F1-386C-45C3-871D-6B7CA4814DC8}" srcOrd="0" destOrd="0" presId="urn:microsoft.com/office/officeart/2018/2/layout/IconCircleList"/>
    <dgm:cxn modelId="{BDD94A2D-B8D9-4B7E-9E2C-3DB7FCEE6038}" type="presOf" srcId="{FD98CC5C-6E2A-48B4-AB26-978C2478D5CD}" destId="{69F6B2D6-C18A-4544-A171-D7779521F1AD}" srcOrd="0" destOrd="0" presId="urn:microsoft.com/office/officeart/2018/2/layout/IconCircleList"/>
    <dgm:cxn modelId="{864FE932-81FA-4F8A-8F5E-B719A01EE714}" srcId="{696D151D-72F7-4DF4-86B7-0C2230139DEE}" destId="{4FFC0D94-199A-42CA-9FE2-C919BAE1561D}" srcOrd="0" destOrd="0" parTransId="{B5E29ADE-2738-4580-89D9-2DB21D651E06}" sibTransId="{4A7A0C9F-4990-4EA1-95AF-307E723A3235}"/>
    <dgm:cxn modelId="{7386D13A-0E04-47D4-A47F-F41729F359FF}" type="presOf" srcId="{4A7A0C9F-4990-4EA1-95AF-307E723A3235}" destId="{2BFD7A64-CE87-47AA-A27E-26F9F6330408}" srcOrd="0" destOrd="0" presId="urn:microsoft.com/office/officeart/2018/2/layout/IconCircleList"/>
    <dgm:cxn modelId="{E2D62160-8336-47F2-8C98-240209CE6272}" type="presOf" srcId="{CA65CD0C-D682-436A-A64B-42DB15AB69A3}" destId="{BA8F5182-479F-4809-B5CD-C3C3DF61F7B5}" srcOrd="0" destOrd="0" presId="urn:microsoft.com/office/officeart/2018/2/layout/IconCircleList"/>
    <dgm:cxn modelId="{691EBD7D-F5F7-4598-AE11-DC52D24B4B3D}" srcId="{696D151D-72F7-4DF4-86B7-0C2230139DEE}" destId="{866D58E3-3348-4EC7-99BA-16BA631E6956}" srcOrd="3" destOrd="0" parTransId="{1C27B397-1780-46B1-B5AC-1388E695E865}" sibTransId="{FD98CC5C-6E2A-48B4-AB26-978C2478D5CD}"/>
    <dgm:cxn modelId="{A84C5980-DAAA-41FF-9BCE-D9523EE43CA7}" type="presOf" srcId="{52B633DB-2E23-4F37-9144-8E6D91154EF9}" destId="{DE23D888-FF04-4ED8-B739-5D0803CD8C3F}" srcOrd="0" destOrd="0" presId="urn:microsoft.com/office/officeart/2018/2/layout/IconCircleList"/>
    <dgm:cxn modelId="{9BFC368C-6636-4252-9DB3-9F806E4DADD9}" srcId="{696D151D-72F7-4DF4-86B7-0C2230139DEE}" destId="{CBEF31CD-681A-4B4E-9609-E6110A5F1FC8}" srcOrd="2" destOrd="0" parTransId="{4E637CD3-5604-4381-B362-4C89723E0C9C}" sibTransId="{4280DC8B-8C97-4D12-AFA9-F0C4DC4F2266}"/>
    <dgm:cxn modelId="{171C48A8-B905-4A42-A708-BC30EA73B52E}" type="presOf" srcId="{4FFC0D94-199A-42CA-9FE2-C919BAE1561D}" destId="{9A2584A7-C40D-4F7D-8718-E8C5DED11D9F}" srcOrd="0" destOrd="0" presId="urn:microsoft.com/office/officeart/2018/2/layout/IconCircleList"/>
    <dgm:cxn modelId="{051785D8-BB93-47BA-A055-9008E78EEFCE}" type="presOf" srcId="{866D58E3-3348-4EC7-99BA-16BA631E6956}" destId="{C49CE093-5DBA-4F97-AAED-8086A5AEE958}" srcOrd="0" destOrd="0" presId="urn:microsoft.com/office/officeart/2018/2/layout/IconCircleList"/>
    <dgm:cxn modelId="{AE2C1DDC-C65F-409F-9E1A-ECC7751D8BB2}" srcId="{696D151D-72F7-4DF4-86B7-0C2230139DEE}" destId="{234579E4-175E-40E4-BD07-33FCC1179689}" srcOrd="4" destOrd="0" parTransId="{706D7A9C-B7F4-4FC7-8CBD-EAEE78F71AA3}" sibTransId="{A26EBC1E-B9E6-4910-943E-B313C1CC5B4A}"/>
    <dgm:cxn modelId="{AFAF8FF9-AE16-4E4C-B81F-51D3AD8CAFDD}" type="presOf" srcId="{234579E4-175E-40E4-BD07-33FCC1179689}" destId="{DCE6B523-444A-43FB-AF26-849DFDF661B2}" srcOrd="0" destOrd="0" presId="urn:microsoft.com/office/officeart/2018/2/layout/IconCircleList"/>
    <dgm:cxn modelId="{843B5CAE-2D73-4955-85D2-E1905ADFF358}" type="presParOf" srcId="{0126E670-ED25-4FAB-8EA3-AC2AE0EF6365}" destId="{68B5F3B1-5A71-4D5A-8DBF-A9FB386A4085}" srcOrd="0" destOrd="0" presId="urn:microsoft.com/office/officeart/2018/2/layout/IconCircleList"/>
    <dgm:cxn modelId="{13FAAC38-FB18-44FA-B555-1059EDE010D9}" type="presParOf" srcId="{68B5F3B1-5A71-4D5A-8DBF-A9FB386A4085}" destId="{82886174-A429-4FBF-8246-811B78A2A007}" srcOrd="0" destOrd="0" presId="urn:microsoft.com/office/officeart/2018/2/layout/IconCircleList"/>
    <dgm:cxn modelId="{CD142888-C27B-481A-8579-C20A7985ED95}" type="presParOf" srcId="{82886174-A429-4FBF-8246-811B78A2A007}" destId="{0BB3AE68-BE32-4672-B9C6-8914AD61DC32}" srcOrd="0" destOrd="0" presId="urn:microsoft.com/office/officeart/2018/2/layout/IconCircleList"/>
    <dgm:cxn modelId="{BA169378-E58C-4D54-9AED-90F24D3ADC64}" type="presParOf" srcId="{82886174-A429-4FBF-8246-811B78A2A007}" destId="{229DAB9A-3BFE-4426-8E97-27707071CD6C}" srcOrd="1" destOrd="0" presId="urn:microsoft.com/office/officeart/2018/2/layout/IconCircleList"/>
    <dgm:cxn modelId="{69A724FE-9015-48FB-9DAF-21D26DBC26EA}" type="presParOf" srcId="{82886174-A429-4FBF-8246-811B78A2A007}" destId="{5B2CE5FD-2BDB-4F8C-A6AE-E823F65D8334}" srcOrd="2" destOrd="0" presId="urn:microsoft.com/office/officeart/2018/2/layout/IconCircleList"/>
    <dgm:cxn modelId="{5E4DF123-511F-47C8-A111-51998F235726}" type="presParOf" srcId="{82886174-A429-4FBF-8246-811B78A2A007}" destId="{9A2584A7-C40D-4F7D-8718-E8C5DED11D9F}" srcOrd="3" destOrd="0" presId="urn:microsoft.com/office/officeart/2018/2/layout/IconCircleList"/>
    <dgm:cxn modelId="{28EAAC35-D038-4326-AF97-5938AEC7E97E}" type="presParOf" srcId="{68B5F3B1-5A71-4D5A-8DBF-A9FB386A4085}" destId="{2BFD7A64-CE87-47AA-A27E-26F9F6330408}" srcOrd="1" destOrd="0" presId="urn:microsoft.com/office/officeart/2018/2/layout/IconCircleList"/>
    <dgm:cxn modelId="{B4B21BDC-5B0B-47FD-911C-578E40ED8AE3}" type="presParOf" srcId="{68B5F3B1-5A71-4D5A-8DBF-A9FB386A4085}" destId="{68086E07-1638-43C3-9EDC-84DB0CD1BA82}" srcOrd="2" destOrd="0" presId="urn:microsoft.com/office/officeart/2018/2/layout/IconCircleList"/>
    <dgm:cxn modelId="{7E71B1F2-818D-4EA9-942A-07B31690E2AF}" type="presParOf" srcId="{68086E07-1638-43C3-9EDC-84DB0CD1BA82}" destId="{C834AE30-5BBA-4F0B-A4F4-A00AFF88019D}" srcOrd="0" destOrd="0" presId="urn:microsoft.com/office/officeart/2018/2/layout/IconCircleList"/>
    <dgm:cxn modelId="{A210B682-34A7-48BC-B87E-AC2AE23B9847}" type="presParOf" srcId="{68086E07-1638-43C3-9EDC-84DB0CD1BA82}" destId="{909258A5-8BF8-4E92-B967-C7FA147C7B97}" srcOrd="1" destOrd="0" presId="urn:microsoft.com/office/officeart/2018/2/layout/IconCircleList"/>
    <dgm:cxn modelId="{84B6A851-C856-4601-ACB8-F735D71F2849}" type="presParOf" srcId="{68086E07-1638-43C3-9EDC-84DB0CD1BA82}" destId="{CD93AABA-98E9-4EE5-BCF3-97307B0100F7}" srcOrd="2" destOrd="0" presId="urn:microsoft.com/office/officeart/2018/2/layout/IconCircleList"/>
    <dgm:cxn modelId="{715627A4-2307-4FC6-AD9F-7E7C9DE45A3B}" type="presParOf" srcId="{68086E07-1638-43C3-9EDC-84DB0CD1BA82}" destId="{BA8F5182-479F-4809-B5CD-C3C3DF61F7B5}" srcOrd="3" destOrd="0" presId="urn:microsoft.com/office/officeart/2018/2/layout/IconCircleList"/>
    <dgm:cxn modelId="{FB0C9F46-784C-40F4-A082-80E1C6D470BD}" type="presParOf" srcId="{68B5F3B1-5A71-4D5A-8DBF-A9FB386A4085}" destId="{DE23D888-FF04-4ED8-B739-5D0803CD8C3F}" srcOrd="3" destOrd="0" presId="urn:microsoft.com/office/officeart/2018/2/layout/IconCircleList"/>
    <dgm:cxn modelId="{D747EDE5-E441-4A3E-BB6D-86D7E76F1173}" type="presParOf" srcId="{68B5F3B1-5A71-4D5A-8DBF-A9FB386A4085}" destId="{3287F99B-C293-4DCC-BA1E-D9CA27BF1549}" srcOrd="4" destOrd="0" presId="urn:microsoft.com/office/officeart/2018/2/layout/IconCircleList"/>
    <dgm:cxn modelId="{53E9ED22-2938-4C76-B31A-EAD6241D800B}" type="presParOf" srcId="{3287F99B-C293-4DCC-BA1E-D9CA27BF1549}" destId="{F749BD5A-F5F8-4285-A786-90C19E14739D}" srcOrd="0" destOrd="0" presId="urn:microsoft.com/office/officeart/2018/2/layout/IconCircleList"/>
    <dgm:cxn modelId="{0D20508C-B703-4CFC-AE80-E8F05504DE19}" type="presParOf" srcId="{3287F99B-C293-4DCC-BA1E-D9CA27BF1549}" destId="{CF10253D-F738-4852-B180-A11B12AA33ED}" srcOrd="1" destOrd="0" presId="urn:microsoft.com/office/officeart/2018/2/layout/IconCircleList"/>
    <dgm:cxn modelId="{360EF5EF-4E16-49B8-9ABB-7579CA5B2071}" type="presParOf" srcId="{3287F99B-C293-4DCC-BA1E-D9CA27BF1549}" destId="{5223BECE-9912-4186-BF09-D94294A69663}" srcOrd="2" destOrd="0" presId="urn:microsoft.com/office/officeart/2018/2/layout/IconCircleList"/>
    <dgm:cxn modelId="{0D3F1A51-14EB-45D2-B0E5-7D5F8840B50A}" type="presParOf" srcId="{3287F99B-C293-4DCC-BA1E-D9CA27BF1549}" destId="{624F3866-455D-497C-BADE-3358BD9FBFE4}" srcOrd="3" destOrd="0" presId="urn:microsoft.com/office/officeart/2018/2/layout/IconCircleList"/>
    <dgm:cxn modelId="{39C69E93-18AB-486C-AA0F-BDE38BE24015}" type="presParOf" srcId="{68B5F3B1-5A71-4D5A-8DBF-A9FB386A4085}" destId="{86D574F1-386C-45C3-871D-6B7CA4814DC8}" srcOrd="5" destOrd="0" presId="urn:microsoft.com/office/officeart/2018/2/layout/IconCircleList"/>
    <dgm:cxn modelId="{5DC3E789-499C-4F6F-84A8-04526B41731D}" type="presParOf" srcId="{68B5F3B1-5A71-4D5A-8DBF-A9FB386A4085}" destId="{68BDBB10-41D0-437D-BDD2-9E654ACE4BFC}" srcOrd="6" destOrd="0" presId="urn:microsoft.com/office/officeart/2018/2/layout/IconCircleList"/>
    <dgm:cxn modelId="{B1CD2A4F-0F4D-4951-B3FE-5AAE2B37E56F}" type="presParOf" srcId="{68BDBB10-41D0-437D-BDD2-9E654ACE4BFC}" destId="{F3805B95-F7C5-4E6A-9378-65C554C2A5DB}" srcOrd="0" destOrd="0" presId="urn:microsoft.com/office/officeart/2018/2/layout/IconCircleList"/>
    <dgm:cxn modelId="{CEB025FA-2CC4-4C18-879C-3CF0879A41AC}" type="presParOf" srcId="{68BDBB10-41D0-437D-BDD2-9E654ACE4BFC}" destId="{B76E9339-E809-46C2-9E20-9F85D6F53783}" srcOrd="1" destOrd="0" presId="urn:microsoft.com/office/officeart/2018/2/layout/IconCircleList"/>
    <dgm:cxn modelId="{74727E11-7703-4CE9-8C1F-1B0DC0EB1CEB}" type="presParOf" srcId="{68BDBB10-41D0-437D-BDD2-9E654ACE4BFC}" destId="{4A4C1837-4B5C-4B44-8354-F029AE52E09E}" srcOrd="2" destOrd="0" presId="urn:microsoft.com/office/officeart/2018/2/layout/IconCircleList"/>
    <dgm:cxn modelId="{8098E4C7-162B-474D-91C4-DE4C15B171E9}" type="presParOf" srcId="{68BDBB10-41D0-437D-BDD2-9E654ACE4BFC}" destId="{C49CE093-5DBA-4F97-AAED-8086A5AEE958}" srcOrd="3" destOrd="0" presId="urn:microsoft.com/office/officeart/2018/2/layout/IconCircleList"/>
    <dgm:cxn modelId="{2DC31BE5-DEC9-4BD3-83CE-D889CA54A80F}" type="presParOf" srcId="{68B5F3B1-5A71-4D5A-8DBF-A9FB386A4085}" destId="{69F6B2D6-C18A-4544-A171-D7779521F1AD}" srcOrd="7" destOrd="0" presId="urn:microsoft.com/office/officeart/2018/2/layout/IconCircleList"/>
    <dgm:cxn modelId="{371F1F18-BCB5-4F34-A268-09D4EAB72276}" type="presParOf" srcId="{68B5F3B1-5A71-4D5A-8DBF-A9FB386A4085}" destId="{A726636C-C07D-4064-8034-593ED24CC969}" srcOrd="8" destOrd="0" presId="urn:microsoft.com/office/officeart/2018/2/layout/IconCircleList"/>
    <dgm:cxn modelId="{1FB779BA-23EE-4560-A0D1-25570BB96230}" type="presParOf" srcId="{A726636C-C07D-4064-8034-593ED24CC969}" destId="{C2F7B213-3280-4C99-A303-55CA74D9D8BF}" srcOrd="0" destOrd="0" presId="urn:microsoft.com/office/officeart/2018/2/layout/IconCircleList"/>
    <dgm:cxn modelId="{1389E006-1DDF-4807-8729-F6AF6DCDC1D6}" type="presParOf" srcId="{A726636C-C07D-4064-8034-593ED24CC969}" destId="{45E1023B-6894-491D-A52B-840BF04F3376}" srcOrd="1" destOrd="0" presId="urn:microsoft.com/office/officeart/2018/2/layout/IconCircleList"/>
    <dgm:cxn modelId="{FD0CECBC-5C73-4D69-A0AF-E71781B4D354}" type="presParOf" srcId="{A726636C-C07D-4064-8034-593ED24CC969}" destId="{C8704E7C-B77F-44E5-A62A-CAE7C975FDFB}" srcOrd="2" destOrd="0" presId="urn:microsoft.com/office/officeart/2018/2/layout/IconCircleList"/>
    <dgm:cxn modelId="{D45B4B6D-638D-423D-8BF2-38A9837EF2DC}" type="presParOf" srcId="{A726636C-C07D-4064-8034-593ED24CC969}" destId="{DCE6B523-444A-43FB-AF26-849DFDF661B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26F311-014F-4303-80B4-D0861443A54E}" type="doc">
      <dgm:prSet loTypeId="urn:microsoft.com/office/officeart/2005/8/layout/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4B718A49-D2C2-4D2E-8628-605C0C456C6D}">
      <dgm:prSet phldrT="[Texte]"/>
      <dgm:spPr/>
      <dgm:t>
        <a:bodyPr/>
        <a:lstStyle/>
        <a:p>
          <a:r>
            <a:rPr lang="fr-FR" dirty="0"/>
            <a:t>L-dopa</a:t>
          </a:r>
        </a:p>
      </dgm:t>
    </dgm:pt>
    <dgm:pt modelId="{AE51D9E3-22FE-4935-B152-78F57A9ECCFC}" type="parTrans" cxnId="{BB7BCDE5-F964-4955-B6DC-16C62BFEF080}">
      <dgm:prSet/>
      <dgm:spPr/>
      <dgm:t>
        <a:bodyPr/>
        <a:lstStyle/>
        <a:p>
          <a:endParaRPr lang="fr-FR"/>
        </a:p>
      </dgm:t>
    </dgm:pt>
    <dgm:pt modelId="{CAC32524-7156-44DC-B6AA-F5E7B014E38D}" type="sibTrans" cxnId="{BB7BCDE5-F964-4955-B6DC-16C62BFEF080}">
      <dgm:prSet/>
      <dgm:spPr/>
      <dgm:t>
        <a:bodyPr/>
        <a:lstStyle/>
        <a:p>
          <a:endParaRPr lang="fr-FR"/>
        </a:p>
      </dgm:t>
    </dgm:pt>
    <dgm:pt modelId="{BDEE1EFF-A0E7-44AC-AA17-4143FC8D8AC9}">
      <dgm:prSet phldrT="[Texte]"/>
      <dgm:spPr/>
      <dgm:t>
        <a:bodyPr/>
        <a:lstStyle/>
        <a:p>
          <a:r>
            <a:rPr lang="fr-FR" dirty="0"/>
            <a:t>Agonistes dopaminergiques</a:t>
          </a:r>
        </a:p>
      </dgm:t>
    </dgm:pt>
    <dgm:pt modelId="{DBCBE4E9-6B1C-4FA6-8D7F-25D63966B7FB}" type="parTrans" cxnId="{52BBAA31-E032-4194-B6F4-07F3F02B4916}">
      <dgm:prSet/>
      <dgm:spPr/>
      <dgm:t>
        <a:bodyPr/>
        <a:lstStyle/>
        <a:p>
          <a:endParaRPr lang="fr-FR"/>
        </a:p>
      </dgm:t>
    </dgm:pt>
    <dgm:pt modelId="{FEE0B922-F821-4797-A43C-FEC084FC58D9}" type="sibTrans" cxnId="{52BBAA31-E032-4194-B6F4-07F3F02B4916}">
      <dgm:prSet/>
      <dgm:spPr/>
      <dgm:t>
        <a:bodyPr/>
        <a:lstStyle/>
        <a:p>
          <a:endParaRPr lang="fr-FR"/>
        </a:p>
      </dgm:t>
    </dgm:pt>
    <dgm:pt modelId="{4B270316-1589-4E63-A2EF-633F4901EEE4}">
      <dgm:prSet phldrT="[Texte]"/>
      <dgm:spPr/>
      <dgm:t>
        <a:bodyPr/>
        <a:lstStyle/>
        <a:p>
          <a:r>
            <a:rPr lang="fr-FR" dirty="0"/>
            <a:t>IMAO-B</a:t>
          </a:r>
        </a:p>
      </dgm:t>
    </dgm:pt>
    <dgm:pt modelId="{0C99A604-4020-4647-925D-964D682F8409}" type="parTrans" cxnId="{20E373A8-CABA-4416-9A45-ADE66DF8E51A}">
      <dgm:prSet/>
      <dgm:spPr/>
      <dgm:t>
        <a:bodyPr/>
        <a:lstStyle/>
        <a:p>
          <a:endParaRPr lang="fr-FR"/>
        </a:p>
      </dgm:t>
    </dgm:pt>
    <dgm:pt modelId="{6E698CD0-1A72-4EF1-8370-88660EA47F79}" type="sibTrans" cxnId="{20E373A8-CABA-4416-9A45-ADE66DF8E51A}">
      <dgm:prSet/>
      <dgm:spPr/>
      <dgm:t>
        <a:bodyPr/>
        <a:lstStyle/>
        <a:p>
          <a:endParaRPr lang="fr-FR"/>
        </a:p>
      </dgm:t>
    </dgm:pt>
    <dgm:pt modelId="{7A57DB59-89A7-4ACF-A75C-ED29D64A2F9B}">
      <dgm:prSet/>
      <dgm:spPr/>
      <dgm:t>
        <a:bodyPr/>
        <a:lstStyle/>
        <a:p>
          <a:r>
            <a:rPr lang="fr-FR" dirty="0"/>
            <a:t>Précurseur de la dopamine ( transformation intracérébrale en dopamine)</a:t>
          </a:r>
        </a:p>
      </dgm:t>
    </dgm:pt>
    <dgm:pt modelId="{6D471DF8-3609-45D9-9334-2B6732E7B598}" type="parTrans" cxnId="{8409B6F1-BEAA-4858-A6AD-37D4A2370806}">
      <dgm:prSet/>
      <dgm:spPr/>
      <dgm:t>
        <a:bodyPr/>
        <a:lstStyle/>
        <a:p>
          <a:endParaRPr lang="fr-FR"/>
        </a:p>
      </dgm:t>
    </dgm:pt>
    <dgm:pt modelId="{2EEC0A42-3E7E-4C6E-8A8A-A3BF5B95C387}" type="sibTrans" cxnId="{8409B6F1-BEAA-4858-A6AD-37D4A2370806}">
      <dgm:prSet/>
      <dgm:spPr/>
      <dgm:t>
        <a:bodyPr/>
        <a:lstStyle/>
        <a:p>
          <a:endParaRPr lang="fr-FR"/>
        </a:p>
      </dgm:t>
    </dgm:pt>
    <dgm:pt modelId="{3DC6E209-B8E6-4A48-8DF8-347F106D4E57}">
      <dgm:prSet/>
      <dgm:spPr/>
      <dgm:t>
        <a:bodyPr/>
        <a:lstStyle/>
        <a:p>
          <a:r>
            <a:rPr lang="fr-FR" dirty="0"/>
            <a:t>Agissent directement sur les récepteurs dopaminergiques</a:t>
          </a:r>
        </a:p>
      </dgm:t>
    </dgm:pt>
    <dgm:pt modelId="{37CCD33E-1E4D-4E83-B716-CA04297AA0B8}" type="parTrans" cxnId="{F404486F-3A00-41AC-8B00-5B12E63BAF64}">
      <dgm:prSet/>
      <dgm:spPr/>
      <dgm:t>
        <a:bodyPr/>
        <a:lstStyle/>
        <a:p>
          <a:endParaRPr lang="fr-FR"/>
        </a:p>
      </dgm:t>
    </dgm:pt>
    <dgm:pt modelId="{26B94721-27D1-47FC-80B0-6C2452496F6E}" type="sibTrans" cxnId="{F404486F-3A00-41AC-8B00-5B12E63BAF64}">
      <dgm:prSet/>
      <dgm:spPr/>
      <dgm:t>
        <a:bodyPr/>
        <a:lstStyle/>
        <a:p>
          <a:endParaRPr lang="fr-FR"/>
        </a:p>
      </dgm:t>
    </dgm:pt>
    <dgm:pt modelId="{A7E19B79-1968-47AF-8C89-229AA0DF22BA}">
      <dgm:prSet/>
      <dgm:spPr/>
      <dgm:t>
        <a:bodyPr/>
        <a:lstStyle/>
        <a:p>
          <a:r>
            <a:rPr lang="fr-FR" dirty="0"/>
            <a:t>Action un peu moins puissante que la L-dopa et moins bien tolérés</a:t>
          </a:r>
        </a:p>
      </dgm:t>
    </dgm:pt>
    <dgm:pt modelId="{373BE089-760C-4BCB-BCFC-66233549885D}" type="parTrans" cxnId="{852E012F-F95E-4564-9DC3-7EEBD64509AE}">
      <dgm:prSet/>
      <dgm:spPr/>
      <dgm:t>
        <a:bodyPr/>
        <a:lstStyle/>
        <a:p>
          <a:endParaRPr lang="fr-FR"/>
        </a:p>
      </dgm:t>
    </dgm:pt>
    <dgm:pt modelId="{C359E45D-09FA-4504-8B56-52F82D1D50C2}" type="sibTrans" cxnId="{852E012F-F95E-4564-9DC3-7EEBD64509AE}">
      <dgm:prSet/>
      <dgm:spPr/>
      <dgm:t>
        <a:bodyPr/>
        <a:lstStyle/>
        <a:p>
          <a:endParaRPr lang="fr-FR"/>
        </a:p>
      </dgm:t>
    </dgm:pt>
    <dgm:pt modelId="{3D8A1A6E-E3AC-4FB5-A9FB-5FC2E0B88220}">
      <dgm:prSet/>
      <dgm:spPr/>
      <dgm:t>
        <a:bodyPr/>
        <a:lstStyle/>
        <a:p>
          <a:r>
            <a:rPr lang="fr-FR" dirty="0"/>
            <a:t>Action dopaminergique modérée </a:t>
          </a:r>
        </a:p>
      </dgm:t>
    </dgm:pt>
    <dgm:pt modelId="{DAC3F406-103A-45D4-9037-7A91542F072A}" type="parTrans" cxnId="{2E7639EE-B64C-4417-84E9-8F3BF1DB7551}">
      <dgm:prSet/>
      <dgm:spPr/>
      <dgm:t>
        <a:bodyPr/>
        <a:lstStyle/>
        <a:p>
          <a:endParaRPr lang="fr-FR"/>
        </a:p>
      </dgm:t>
    </dgm:pt>
    <dgm:pt modelId="{536AA3CE-F5FE-4E3A-B4FC-49239785986C}" type="sibTrans" cxnId="{2E7639EE-B64C-4417-84E9-8F3BF1DB7551}">
      <dgm:prSet/>
      <dgm:spPr/>
      <dgm:t>
        <a:bodyPr/>
        <a:lstStyle/>
        <a:p>
          <a:endParaRPr lang="fr-FR"/>
        </a:p>
      </dgm:t>
    </dgm:pt>
    <dgm:pt modelId="{E5AB4E83-A5DF-4168-9586-6F6733008DED}">
      <dgm:prSet/>
      <dgm:spPr/>
      <dgm:t>
        <a:bodyPr/>
        <a:lstStyle/>
        <a:p>
          <a:r>
            <a:rPr lang="fr-FR" dirty="0"/>
            <a:t>ICOMT</a:t>
          </a:r>
        </a:p>
      </dgm:t>
    </dgm:pt>
    <dgm:pt modelId="{02988B90-CF6F-4D85-A752-32E23863F394}" type="parTrans" cxnId="{DBF7E2EE-F1A7-4C31-9309-B69817BB7F47}">
      <dgm:prSet/>
      <dgm:spPr/>
      <dgm:t>
        <a:bodyPr/>
        <a:lstStyle/>
        <a:p>
          <a:endParaRPr lang="fr-FR"/>
        </a:p>
      </dgm:t>
    </dgm:pt>
    <dgm:pt modelId="{696FB4D2-7ABF-4C7C-9934-23EBEE0FEEAD}" type="sibTrans" cxnId="{DBF7E2EE-F1A7-4C31-9309-B69817BB7F47}">
      <dgm:prSet/>
      <dgm:spPr/>
      <dgm:t>
        <a:bodyPr/>
        <a:lstStyle/>
        <a:p>
          <a:endParaRPr lang="fr-FR"/>
        </a:p>
      </dgm:t>
    </dgm:pt>
    <dgm:pt modelId="{1D7686CC-E49E-4591-84EC-9F6667A5C97B}">
      <dgm:prSet/>
      <dgm:spPr/>
      <dgm:t>
        <a:bodyPr/>
        <a:lstStyle/>
        <a:p>
          <a:r>
            <a:rPr lang="fr-FR" dirty="0"/>
            <a:t>Permettent de prolonger l’action de la L-dopa</a:t>
          </a:r>
        </a:p>
      </dgm:t>
    </dgm:pt>
    <dgm:pt modelId="{2724925B-5A83-4FA0-8D62-F3BFEF636070}" type="parTrans" cxnId="{4763A6FC-CD28-410D-9A2B-0079F700B71C}">
      <dgm:prSet/>
      <dgm:spPr/>
      <dgm:t>
        <a:bodyPr/>
        <a:lstStyle/>
        <a:p>
          <a:endParaRPr lang="fr-FR"/>
        </a:p>
      </dgm:t>
    </dgm:pt>
    <dgm:pt modelId="{D135397B-C76E-4CC6-BBA0-954CB668F0F1}" type="sibTrans" cxnId="{4763A6FC-CD28-410D-9A2B-0079F700B71C}">
      <dgm:prSet/>
      <dgm:spPr/>
      <dgm:t>
        <a:bodyPr/>
        <a:lstStyle/>
        <a:p>
          <a:endParaRPr lang="fr-FR"/>
        </a:p>
      </dgm:t>
    </dgm:pt>
    <dgm:pt modelId="{69493961-A713-4F33-99FF-659483727004}">
      <dgm:prSet/>
      <dgm:spPr/>
      <dgm:t>
        <a:bodyPr/>
        <a:lstStyle/>
        <a:p>
          <a:r>
            <a:rPr lang="fr-FR" dirty="0" err="1"/>
            <a:t>Amantadine</a:t>
          </a:r>
          <a:endParaRPr lang="fr-FR" dirty="0"/>
        </a:p>
      </dgm:t>
    </dgm:pt>
    <dgm:pt modelId="{7A8A2A56-31FF-4687-A197-E57B92CB234C}" type="parTrans" cxnId="{F4F4CF2C-C8BD-4D22-B012-C1A0B9DDA623}">
      <dgm:prSet/>
      <dgm:spPr/>
      <dgm:t>
        <a:bodyPr/>
        <a:lstStyle/>
        <a:p>
          <a:endParaRPr lang="fr-FR"/>
        </a:p>
      </dgm:t>
    </dgm:pt>
    <dgm:pt modelId="{4E29082B-A772-4039-AE53-0DAFDA9A24FE}" type="sibTrans" cxnId="{F4F4CF2C-C8BD-4D22-B012-C1A0B9DDA623}">
      <dgm:prSet/>
      <dgm:spPr/>
      <dgm:t>
        <a:bodyPr/>
        <a:lstStyle/>
        <a:p>
          <a:endParaRPr lang="fr-FR"/>
        </a:p>
      </dgm:t>
    </dgm:pt>
    <dgm:pt modelId="{1C0CE805-6D89-4301-B8D3-807C74307A02}">
      <dgm:prSet/>
      <dgm:spPr/>
      <dgm:t>
        <a:bodyPr/>
        <a:lstStyle/>
        <a:p>
          <a:r>
            <a:rPr lang="fr-FR" dirty="0"/>
            <a:t>Traitement des dyskinésies</a:t>
          </a:r>
        </a:p>
      </dgm:t>
    </dgm:pt>
    <dgm:pt modelId="{DF9461CB-1CF0-44CB-95A8-E42C4F06F655}" type="parTrans" cxnId="{7A268DB7-877D-40A8-B124-EC419EFF6B0F}">
      <dgm:prSet/>
      <dgm:spPr/>
      <dgm:t>
        <a:bodyPr/>
        <a:lstStyle/>
        <a:p>
          <a:endParaRPr lang="fr-FR"/>
        </a:p>
      </dgm:t>
    </dgm:pt>
    <dgm:pt modelId="{D732754F-CE33-4065-BCF7-EEB51A5DAB74}" type="sibTrans" cxnId="{7A268DB7-877D-40A8-B124-EC419EFF6B0F}">
      <dgm:prSet/>
      <dgm:spPr/>
      <dgm:t>
        <a:bodyPr/>
        <a:lstStyle/>
        <a:p>
          <a:endParaRPr lang="fr-FR"/>
        </a:p>
      </dgm:t>
    </dgm:pt>
    <dgm:pt modelId="{98851E43-CACE-4C03-8D09-C8E0D34CA925}" type="pres">
      <dgm:prSet presAssocID="{7126F311-014F-4303-80B4-D0861443A54E}" presName="linear" presStyleCnt="0">
        <dgm:presLayoutVars>
          <dgm:dir/>
          <dgm:animLvl val="lvl"/>
          <dgm:resizeHandles val="exact"/>
        </dgm:presLayoutVars>
      </dgm:prSet>
      <dgm:spPr/>
    </dgm:pt>
    <dgm:pt modelId="{4E497AD4-F8A2-4EFE-8F4C-5E8B706EF4D3}" type="pres">
      <dgm:prSet presAssocID="{4B718A49-D2C2-4D2E-8628-605C0C456C6D}" presName="parentLin" presStyleCnt="0"/>
      <dgm:spPr/>
    </dgm:pt>
    <dgm:pt modelId="{638E5762-23BD-4641-ADD1-20CEF5098857}" type="pres">
      <dgm:prSet presAssocID="{4B718A49-D2C2-4D2E-8628-605C0C456C6D}" presName="parentLeftMargin" presStyleLbl="node1" presStyleIdx="0" presStyleCnt="5"/>
      <dgm:spPr/>
    </dgm:pt>
    <dgm:pt modelId="{72CEAA68-5EB4-4464-9F2E-E11175E199AD}" type="pres">
      <dgm:prSet presAssocID="{4B718A49-D2C2-4D2E-8628-605C0C456C6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29FB784-C88A-4D0E-852F-81D092247E2A}" type="pres">
      <dgm:prSet presAssocID="{4B718A49-D2C2-4D2E-8628-605C0C456C6D}" presName="negativeSpace" presStyleCnt="0"/>
      <dgm:spPr/>
    </dgm:pt>
    <dgm:pt modelId="{533A58CC-5CA5-467D-93CA-A79C92A4646B}" type="pres">
      <dgm:prSet presAssocID="{4B718A49-D2C2-4D2E-8628-605C0C456C6D}" presName="childText" presStyleLbl="conFgAcc1" presStyleIdx="0" presStyleCnt="5">
        <dgm:presLayoutVars>
          <dgm:bulletEnabled val="1"/>
        </dgm:presLayoutVars>
      </dgm:prSet>
      <dgm:spPr/>
    </dgm:pt>
    <dgm:pt modelId="{24525CA7-ED9F-4DAB-9B7E-21451AF7D535}" type="pres">
      <dgm:prSet presAssocID="{CAC32524-7156-44DC-B6AA-F5E7B014E38D}" presName="spaceBetweenRectangles" presStyleCnt="0"/>
      <dgm:spPr/>
    </dgm:pt>
    <dgm:pt modelId="{53AFAECD-1336-4976-A89C-C314D1F7F5B5}" type="pres">
      <dgm:prSet presAssocID="{BDEE1EFF-A0E7-44AC-AA17-4143FC8D8AC9}" presName="parentLin" presStyleCnt="0"/>
      <dgm:spPr/>
    </dgm:pt>
    <dgm:pt modelId="{1D24A2B4-92FC-42D2-91AF-E741162CE2B4}" type="pres">
      <dgm:prSet presAssocID="{BDEE1EFF-A0E7-44AC-AA17-4143FC8D8AC9}" presName="parentLeftMargin" presStyleLbl="node1" presStyleIdx="0" presStyleCnt="5"/>
      <dgm:spPr/>
    </dgm:pt>
    <dgm:pt modelId="{3CFC907C-2921-4835-9731-4024D897ACB2}" type="pres">
      <dgm:prSet presAssocID="{BDEE1EFF-A0E7-44AC-AA17-4143FC8D8AC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45473A1-4A4A-415C-A883-0666A1519DB3}" type="pres">
      <dgm:prSet presAssocID="{BDEE1EFF-A0E7-44AC-AA17-4143FC8D8AC9}" presName="negativeSpace" presStyleCnt="0"/>
      <dgm:spPr/>
    </dgm:pt>
    <dgm:pt modelId="{865B3E61-0ADB-4688-9A68-0807C4F10434}" type="pres">
      <dgm:prSet presAssocID="{BDEE1EFF-A0E7-44AC-AA17-4143FC8D8AC9}" presName="childText" presStyleLbl="conFgAcc1" presStyleIdx="1" presStyleCnt="5">
        <dgm:presLayoutVars>
          <dgm:bulletEnabled val="1"/>
        </dgm:presLayoutVars>
      </dgm:prSet>
      <dgm:spPr/>
    </dgm:pt>
    <dgm:pt modelId="{37CAA653-6F8F-40A4-89EC-E55A715926F3}" type="pres">
      <dgm:prSet presAssocID="{FEE0B922-F821-4797-A43C-FEC084FC58D9}" presName="spaceBetweenRectangles" presStyleCnt="0"/>
      <dgm:spPr/>
    </dgm:pt>
    <dgm:pt modelId="{616953A6-92F2-46C5-9D6C-73B7142F7DFF}" type="pres">
      <dgm:prSet presAssocID="{4B270316-1589-4E63-A2EF-633F4901EEE4}" presName="parentLin" presStyleCnt="0"/>
      <dgm:spPr/>
    </dgm:pt>
    <dgm:pt modelId="{A8CB08B0-62F3-4ACF-823C-F8C2C2619D43}" type="pres">
      <dgm:prSet presAssocID="{4B270316-1589-4E63-A2EF-633F4901EEE4}" presName="parentLeftMargin" presStyleLbl="node1" presStyleIdx="1" presStyleCnt="5"/>
      <dgm:spPr/>
    </dgm:pt>
    <dgm:pt modelId="{0D4E4455-599F-44E4-9940-C79D42687CBF}" type="pres">
      <dgm:prSet presAssocID="{4B270316-1589-4E63-A2EF-633F4901EE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673B229-0357-4067-855E-C3B4B9DFB843}" type="pres">
      <dgm:prSet presAssocID="{4B270316-1589-4E63-A2EF-633F4901EEE4}" presName="negativeSpace" presStyleCnt="0"/>
      <dgm:spPr/>
    </dgm:pt>
    <dgm:pt modelId="{80FC7A9A-CCB3-4E71-8201-FF2773188841}" type="pres">
      <dgm:prSet presAssocID="{4B270316-1589-4E63-A2EF-633F4901EEE4}" presName="childText" presStyleLbl="conFgAcc1" presStyleIdx="2" presStyleCnt="5">
        <dgm:presLayoutVars>
          <dgm:bulletEnabled val="1"/>
        </dgm:presLayoutVars>
      </dgm:prSet>
      <dgm:spPr/>
    </dgm:pt>
    <dgm:pt modelId="{92D678E1-36C7-4F0E-94BA-4EA8037F7D0F}" type="pres">
      <dgm:prSet presAssocID="{6E698CD0-1A72-4EF1-8370-88660EA47F79}" presName="spaceBetweenRectangles" presStyleCnt="0"/>
      <dgm:spPr/>
    </dgm:pt>
    <dgm:pt modelId="{45FF81AA-18B9-4890-BD84-D3F77D5DAB24}" type="pres">
      <dgm:prSet presAssocID="{E5AB4E83-A5DF-4168-9586-6F6733008DED}" presName="parentLin" presStyleCnt="0"/>
      <dgm:spPr/>
    </dgm:pt>
    <dgm:pt modelId="{0DBBDFC0-0B66-4D90-9E78-EA81E6E35A19}" type="pres">
      <dgm:prSet presAssocID="{E5AB4E83-A5DF-4168-9586-6F6733008DED}" presName="parentLeftMargin" presStyleLbl="node1" presStyleIdx="2" presStyleCnt="5"/>
      <dgm:spPr/>
    </dgm:pt>
    <dgm:pt modelId="{D00ADB21-FD42-4910-A918-5AB10BBE126E}" type="pres">
      <dgm:prSet presAssocID="{E5AB4E83-A5DF-4168-9586-6F6733008D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DDE6DA3-A2E3-42E7-93D7-B4DDAA036CB8}" type="pres">
      <dgm:prSet presAssocID="{E5AB4E83-A5DF-4168-9586-6F6733008DED}" presName="negativeSpace" presStyleCnt="0"/>
      <dgm:spPr/>
    </dgm:pt>
    <dgm:pt modelId="{6D8741F7-A01E-454A-A6F3-46EF09A0C829}" type="pres">
      <dgm:prSet presAssocID="{E5AB4E83-A5DF-4168-9586-6F6733008DED}" presName="childText" presStyleLbl="conFgAcc1" presStyleIdx="3" presStyleCnt="5">
        <dgm:presLayoutVars>
          <dgm:bulletEnabled val="1"/>
        </dgm:presLayoutVars>
      </dgm:prSet>
      <dgm:spPr/>
    </dgm:pt>
    <dgm:pt modelId="{E3AF0F8A-F3EB-4C5F-A12C-C3B66B08AC62}" type="pres">
      <dgm:prSet presAssocID="{696FB4D2-7ABF-4C7C-9934-23EBEE0FEEAD}" presName="spaceBetweenRectangles" presStyleCnt="0"/>
      <dgm:spPr/>
    </dgm:pt>
    <dgm:pt modelId="{6A83872D-8DE0-4103-AC9E-B1E838833FED}" type="pres">
      <dgm:prSet presAssocID="{69493961-A713-4F33-99FF-659483727004}" presName="parentLin" presStyleCnt="0"/>
      <dgm:spPr/>
    </dgm:pt>
    <dgm:pt modelId="{446B11A9-F671-4356-A154-D7AD9C719FF5}" type="pres">
      <dgm:prSet presAssocID="{69493961-A713-4F33-99FF-659483727004}" presName="parentLeftMargin" presStyleLbl="node1" presStyleIdx="3" presStyleCnt="5"/>
      <dgm:spPr/>
    </dgm:pt>
    <dgm:pt modelId="{91D1C544-6DAB-4C32-B21F-1A30C5A25F93}" type="pres">
      <dgm:prSet presAssocID="{69493961-A713-4F33-99FF-65948372700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F83F4EC-63F3-4579-B3E7-FAB06176916B}" type="pres">
      <dgm:prSet presAssocID="{69493961-A713-4F33-99FF-659483727004}" presName="negativeSpace" presStyleCnt="0"/>
      <dgm:spPr/>
    </dgm:pt>
    <dgm:pt modelId="{91AD7914-5080-43D4-9C82-E53442576655}" type="pres">
      <dgm:prSet presAssocID="{69493961-A713-4F33-99FF-65948372700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0AB009-CB5A-4626-8AB5-49BB2968DAF6}" type="presOf" srcId="{3DC6E209-B8E6-4A48-8DF8-347F106D4E57}" destId="{865B3E61-0ADB-4688-9A68-0807C4F10434}" srcOrd="0" destOrd="0" presId="urn:microsoft.com/office/officeart/2005/8/layout/list1"/>
    <dgm:cxn modelId="{A2BDB815-6DF2-48A9-9171-13EB82FEE5D8}" type="presOf" srcId="{4B270316-1589-4E63-A2EF-633F4901EEE4}" destId="{A8CB08B0-62F3-4ACF-823C-F8C2C2619D43}" srcOrd="0" destOrd="0" presId="urn:microsoft.com/office/officeart/2005/8/layout/list1"/>
    <dgm:cxn modelId="{A8FF4D19-9B23-4E5D-8EC4-8653B7F6FF93}" type="presOf" srcId="{3D8A1A6E-E3AC-4FB5-A9FB-5FC2E0B88220}" destId="{80FC7A9A-CCB3-4E71-8201-FF2773188841}" srcOrd="0" destOrd="0" presId="urn:microsoft.com/office/officeart/2005/8/layout/list1"/>
    <dgm:cxn modelId="{47F99A2A-65A2-4F51-B9FF-084FF447BED1}" type="presOf" srcId="{E5AB4E83-A5DF-4168-9586-6F6733008DED}" destId="{0DBBDFC0-0B66-4D90-9E78-EA81E6E35A19}" srcOrd="0" destOrd="0" presId="urn:microsoft.com/office/officeart/2005/8/layout/list1"/>
    <dgm:cxn modelId="{F4F4CF2C-C8BD-4D22-B012-C1A0B9DDA623}" srcId="{7126F311-014F-4303-80B4-D0861443A54E}" destId="{69493961-A713-4F33-99FF-659483727004}" srcOrd="4" destOrd="0" parTransId="{7A8A2A56-31FF-4687-A197-E57B92CB234C}" sibTransId="{4E29082B-A772-4039-AE53-0DAFDA9A24FE}"/>
    <dgm:cxn modelId="{852E012F-F95E-4564-9DC3-7EEBD64509AE}" srcId="{BDEE1EFF-A0E7-44AC-AA17-4143FC8D8AC9}" destId="{A7E19B79-1968-47AF-8C89-229AA0DF22BA}" srcOrd="1" destOrd="0" parTransId="{373BE089-760C-4BCB-BCFC-66233549885D}" sibTransId="{C359E45D-09FA-4504-8B56-52F82D1D50C2}"/>
    <dgm:cxn modelId="{52BBAA31-E032-4194-B6F4-07F3F02B4916}" srcId="{7126F311-014F-4303-80B4-D0861443A54E}" destId="{BDEE1EFF-A0E7-44AC-AA17-4143FC8D8AC9}" srcOrd="1" destOrd="0" parTransId="{DBCBE4E9-6B1C-4FA6-8D7F-25D63966B7FB}" sibTransId="{FEE0B922-F821-4797-A43C-FEC084FC58D9}"/>
    <dgm:cxn modelId="{F7F93D33-0D1D-4683-BC89-AA31C991E140}" type="presOf" srcId="{69493961-A713-4F33-99FF-659483727004}" destId="{446B11A9-F671-4356-A154-D7AD9C719FF5}" srcOrd="0" destOrd="0" presId="urn:microsoft.com/office/officeart/2005/8/layout/list1"/>
    <dgm:cxn modelId="{95A64638-584A-4491-AD1A-AB487C77B71D}" type="presOf" srcId="{7126F311-014F-4303-80B4-D0861443A54E}" destId="{98851E43-CACE-4C03-8D09-C8E0D34CA925}" srcOrd="0" destOrd="0" presId="urn:microsoft.com/office/officeart/2005/8/layout/list1"/>
    <dgm:cxn modelId="{94617038-620F-4F98-9511-89F7B2B96D64}" type="presOf" srcId="{7A57DB59-89A7-4ACF-A75C-ED29D64A2F9B}" destId="{533A58CC-5CA5-467D-93CA-A79C92A4646B}" srcOrd="0" destOrd="0" presId="urn:microsoft.com/office/officeart/2005/8/layout/list1"/>
    <dgm:cxn modelId="{385D6642-C98B-46DB-B1AE-302B7ABEC382}" type="presOf" srcId="{BDEE1EFF-A0E7-44AC-AA17-4143FC8D8AC9}" destId="{1D24A2B4-92FC-42D2-91AF-E741162CE2B4}" srcOrd="0" destOrd="0" presId="urn:microsoft.com/office/officeart/2005/8/layout/list1"/>
    <dgm:cxn modelId="{AACC0A64-16DA-430F-8D74-74CE35DD9625}" type="presOf" srcId="{4B718A49-D2C2-4D2E-8628-605C0C456C6D}" destId="{638E5762-23BD-4641-ADD1-20CEF5098857}" srcOrd="0" destOrd="0" presId="urn:microsoft.com/office/officeart/2005/8/layout/list1"/>
    <dgm:cxn modelId="{39399469-7A3E-4483-967B-DB9BF3EA4E64}" type="presOf" srcId="{4B270316-1589-4E63-A2EF-633F4901EEE4}" destId="{0D4E4455-599F-44E4-9940-C79D42687CBF}" srcOrd="1" destOrd="0" presId="urn:microsoft.com/office/officeart/2005/8/layout/list1"/>
    <dgm:cxn modelId="{F404486F-3A00-41AC-8B00-5B12E63BAF64}" srcId="{BDEE1EFF-A0E7-44AC-AA17-4143FC8D8AC9}" destId="{3DC6E209-B8E6-4A48-8DF8-347F106D4E57}" srcOrd="0" destOrd="0" parTransId="{37CCD33E-1E4D-4E83-B716-CA04297AA0B8}" sibTransId="{26B94721-27D1-47FC-80B0-6C2452496F6E}"/>
    <dgm:cxn modelId="{FFF00C53-E8EC-4FD7-8777-85E49F10650F}" type="presOf" srcId="{69493961-A713-4F33-99FF-659483727004}" destId="{91D1C544-6DAB-4C32-B21F-1A30C5A25F93}" srcOrd="1" destOrd="0" presId="urn:microsoft.com/office/officeart/2005/8/layout/list1"/>
    <dgm:cxn modelId="{560F887D-6654-45C0-B7A1-A341B37093FC}" type="presOf" srcId="{1C0CE805-6D89-4301-B8D3-807C74307A02}" destId="{91AD7914-5080-43D4-9C82-E53442576655}" srcOrd="0" destOrd="0" presId="urn:microsoft.com/office/officeart/2005/8/layout/list1"/>
    <dgm:cxn modelId="{741C7DA6-4D52-47E8-A347-BEC58301F745}" type="presOf" srcId="{E5AB4E83-A5DF-4168-9586-6F6733008DED}" destId="{D00ADB21-FD42-4910-A918-5AB10BBE126E}" srcOrd="1" destOrd="0" presId="urn:microsoft.com/office/officeart/2005/8/layout/list1"/>
    <dgm:cxn modelId="{20E373A8-CABA-4416-9A45-ADE66DF8E51A}" srcId="{7126F311-014F-4303-80B4-D0861443A54E}" destId="{4B270316-1589-4E63-A2EF-633F4901EEE4}" srcOrd="2" destOrd="0" parTransId="{0C99A604-4020-4647-925D-964D682F8409}" sibTransId="{6E698CD0-1A72-4EF1-8370-88660EA47F79}"/>
    <dgm:cxn modelId="{53BB98B1-D6AD-4FFE-95AA-0261A3FBC663}" type="presOf" srcId="{1D7686CC-E49E-4591-84EC-9F6667A5C97B}" destId="{6D8741F7-A01E-454A-A6F3-46EF09A0C829}" srcOrd="0" destOrd="0" presId="urn:microsoft.com/office/officeart/2005/8/layout/list1"/>
    <dgm:cxn modelId="{7A268DB7-877D-40A8-B124-EC419EFF6B0F}" srcId="{69493961-A713-4F33-99FF-659483727004}" destId="{1C0CE805-6D89-4301-B8D3-807C74307A02}" srcOrd="0" destOrd="0" parTransId="{DF9461CB-1CF0-44CB-95A8-E42C4F06F655}" sibTransId="{D732754F-CE33-4065-BCF7-EEB51A5DAB74}"/>
    <dgm:cxn modelId="{0B25BECC-0739-4691-AFE5-56AB320D79BE}" type="presOf" srcId="{BDEE1EFF-A0E7-44AC-AA17-4143FC8D8AC9}" destId="{3CFC907C-2921-4835-9731-4024D897ACB2}" srcOrd="1" destOrd="0" presId="urn:microsoft.com/office/officeart/2005/8/layout/list1"/>
    <dgm:cxn modelId="{FF7BE8E4-63EC-4138-85C1-51A3ACE96C1C}" type="presOf" srcId="{4B718A49-D2C2-4D2E-8628-605C0C456C6D}" destId="{72CEAA68-5EB4-4464-9F2E-E11175E199AD}" srcOrd="1" destOrd="0" presId="urn:microsoft.com/office/officeart/2005/8/layout/list1"/>
    <dgm:cxn modelId="{BB7BCDE5-F964-4955-B6DC-16C62BFEF080}" srcId="{7126F311-014F-4303-80B4-D0861443A54E}" destId="{4B718A49-D2C2-4D2E-8628-605C0C456C6D}" srcOrd="0" destOrd="0" parTransId="{AE51D9E3-22FE-4935-B152-78F57A9ECCFC}" sibTransId="{CAC32524-7156-44DC-B6AA-F5E7B014E38D}"/>
    <dgm:cxn modelId="{2E7639EE-B64C-4417-84E9-8F3BF1DB7551}" srcId="{4B270316-1589-4E63-A2EF-633F4901EEE4}" destId="{3D8A1A6E-E3AC-4FB5-A9FB-5FC2E0B88220}" srcOrd="0" destOrd="0" parTransId="{DAC3F406-103A-45D4-9037-7A91542F072A}" sibTransId="{536AA3CE-F5FE-4E3A-B4FC-49239785986C}"/>
    <dgm:cxn modelId="{DBF7E2EE-F1A7-4C31-9309-B69817BB7F47}" srcId="{7126F311-014F-4303-80B4-D0861443A54E}" destId="{E5AB4E83-A5DF-4168-9586-6F6733008DED}" srcOrd="3" destOrd="0" parTransId="{02988B90-CF6F-4D85-A752-32E23863F394}" sibTransId="{696FB4D2-7ABF-4C7C-9934-23EBEE0FEEAD}"/>
    <dgm:cxn modelId="{7FDBA4F0-7E83-4954-AA19-1549B9661BEB}" type="presOf" srcId="{A7E19B79-1968-47AF-8C89-229AA0DF22BA}" destId="{865B3E61-0ADB-4688-9A68-0807C4F10434}" srcOrd="0" destOrd="1" presId="urn:microsoft.com/office/officeart/2005/8/layout/list1"/>
    <dgm:cxn modelId="{8409B6F1-BEAA-4858-A6AD-37D4A2370806}" srcId="{4B718A49-D2C2-4D2E-8628-605C0C456C6D}" destId="{7A57DB59-89A7-4ACF-A75C-ED29D64A2F9B}" srcOrd="0" destOrd="0" parTransId="{6D471DF8-3609-45D9-9334-2B6732E7B598}" sibTransId="{2EEC0A42-3E7E-4C6E-8A8A-A3BF5B95C387}"/>
    <dgm:cxn modelId="{4763A6FC-CD28-410D-9A2B-0079F700B71C}" srcId="{E5AB4E83-A5DF-4168-9586-6F6733008DED}" destId="{1D7686CC-E49E-4591-84EC-9F6667A5C97B}" srcOrd="0" destOrd="0" parTransId="{2724925B-5A83-4FA0-8D62-F3BFEF636070}" sibTransId="{D135397B-C76E-4CC6-BBA0-954CB668F0F1}"/>
    <dgm:cxn modelId="{92F697E2-00E6-4794-BD90-262174F05179}" type="presParOf" srcId="{98851E43-CACE-4C03-8D09-C8E0D34CA925}" destId="{4E497AD4-F8A2-4EFE-8F4C-5E8B706EF4D3}" srcOrd="0" destOrd="0" presId="urn:microsoft.com/office/officeart/2005/8/layout/list1"/>
    <dgm:cxn modelId="{4EE41273-649E-4F8A-93E5-91B3B64C4B30}" type="presParOf" srcId="{4E497AD4-F8A2-4EFE-8F4C-5E8B706EF4D3}" destId="{638E5762-23BD-4641-ADD1-20CEF5098857}" srcOrd="0" destOrd="0" presId="urn:microsoft.com/office/officeart/2005/8/layout/list1"/>
    <dgm:cxn modelId="{DBC6AAD4-FB47-41B1-B223-214667DA7EB2}" type="presParOf" srcId="{4E497AD4-F8A2-4EFE-8F4C-5E8B706EF4D3}" destId="{72CEAA68-5EB4-4464-9F2E-E11175E199AD}" srcOrd="1" destOrd="0" presId="urn:microsoft.com/office/officeart/2005/8/layout/list1"/>
    <dgm:cxn modelId="{A5F333AC-4F7B-44DE-81CE-7142188F60F7}" type="presParOf" srcId="{98851E43-CACE-4C03-8D09-C8E0D34CA925}" destId="{929FB784-C88A-4D0E-852F-81D092247E2A}" srcOrd="1" destOrd="0" presId="urn:microsoft.com/office/officeart/2005/8/layout/list1"/>
    <dgm:cxn modelId="{D27C2CE5-F9A3-4AFF-BF7D-737D890D77C7}" type="presParOf" srcId="{98851E43-CACE-4C03-8D09-C8E0D34CA925}" destId="{533A58CC-5CA5-467D-93CA-A79C92A4646B}" srcOrd="2" destOrd="0" presId="urn:microsoft.com/office/officeart/2005/8/layout/list1"/>
    <dgm:cxn modelId="{49988639-F854-4142-B4E7-59C01BE279A5}" type="presParOf" srcId="{98851E43-CACE-4C03-8D09-C8E0D34CA925}" destId="{24525CA7-ED9F-4DAB-9B7E-21451AF7D535}" srcOrd="3" destOrd="0" presId="urn:microsoft.com/office/officeart/2005/8/layout/list1"/>
    <dgm:cxn modelId="{509ED661-6805-477A-ABD6-982C5E2A2DC2}" type="presParOf" srcId="{98851E43-CACE-4C03-8D09-C8E0D34CA925}" destId="{53AFAECD-1336-4976-A89C-C314D1F7F5B5}" srcOrd="4" destOrd="0" presId="urn:microsoft.com/office/officeart/2005/8/layout/list1"/>
    <dgm:cxn modelId="{8F1F0717-C728-44F7-9224-2A4F0990407F}" type="presParOf" srcId="{53AFAECD-1336-4976-A89C-C314D1F7F5B5}" destId="{1D24A2B4-92FC-42D2-91AF-E741162CE2B4}" srcOrd="0" destOrd="0" presId="urn:microsoft.com/office/officeart/2005/8/layout/list1"/>
    <dgm:cxn modelId="{9BB0C029-8204-45BB-9CCD-C4B691F34600}" type="presParOf" srcId="{53AFAECD-1336-4976-A89C-C314D1F7F5B5}" destId="{3CFC907C-2921-4835-9731-4024D897ACB2}" srcOrd="1" destOrd="0" presId="urn:microsoft.com/office/officeart/2005/8/layout/list1"/>
    <dgm:cxn modelId="{B4FEC8E1-4D74-4619-91CB-4E324678A3E4}" type="presParOf" srcId="{98851E43-CACE-4C03-8D09-C8E0D34CA925}" destId="{B45473A1-4A4A-415C-A883-0666A1519DB3}" srcOrd="5" destOrd="0" presId="urn:microsoft.com/office/officeart/2005/8/layout/list1"/>
    <dgm:cxn modelId="{01FA30CA-8C94-4E1E-8580-71CE209AF456}" type="presParOf" srcId="{98851E43-CACE-4C03-8D09-C8E0D34CA925}" destId="{865B3E61-0ADB-4688-9A68-0807C4F10434}" srcOrd="6" destOrd="0" presId="urn:microsoft.com/office/officeart/2005/8/layout/list1"/>
    <dgm:cxn modelId="{5D6713DB-94D8-469E-BD5B-FE23CDE4F507}" type="presParOf" srcId="{98851E43-CACE-4C03-8D09-C8E0D34CA925}" destId="{37CAA653-6F8F-40A4-89EC-E55A715926F3}" srcOrd="7" destOrd="0" presId="urn:microsoft.com/office/officeart/2005/8/layout/list1"/>
    <dgm:cxn modelId="{A5968023-6632-4AC0-AB2F-4E0103CB9FF3}" type="presParOf" srcId="{98851E43-CACE-4C03-8D09-C8E0D34CA925}" destId="{616953A6-92F2-46C5-9D6C-73B7142F7DFF}" srcOrd="8" destOrd="0" presId="urn:microsoft.com/office/officeart/2005/8/layout/list1"/>
    <dgm:cxn modelId="{FF81F9E7-9E3E-4771-BC7B-2AD5120F838A}" type="presParOf" srcId="{616953A6-92F2-46C5-9D6C-73B7142F7DFF}" destId="{A8CB08B0-62F3-4ACF-823C-F8C2C2619D43}" srcOrd="0" destOrd="0" presId="urn:microsoft.com/office/officeart/2005/8/layout/list1"/>
    <dgm:cxn modelId="{6AA8E958-F0FA-41E6-BABF-EC043F3CAD3F}" type="presParOf" srcId="{616953A6-92F2-46C5-9D6C-73B7142F7DFF}" destId="{0D4E4455-599F-44E4-9940-C79D42687CBF}" srcOrd="1" destOrd="0" presId="urn:microsoft.com/office/officeart/2005/8/layout/list1"/>
    <dgm:cxn modelId="{53DB5A20-9306-4467-86B0-5B7EB5B33B44}" type="presParOf" srcId="{98851E43-CACE-4C03-8D09-C8E0D34CA925}" destId="{0673B229-0357-4067-855E-C3B4B9DFB843}" srcOrd="9" destOrd="0" presId="urn:microsoft.com/office/officeart/2005/8/layout/list1"/>
    <dgm:cxn modelId="{CAD0FCF7-BD29-4874-AD03-5438206A4844}" type="presParOf" srcId="{98851E43-CACE-4C03-8D09-C8E0D34CA925}" destId="{80FC7A9A-CCB3-4E71-8201-FF2773188841}" srcOrd="10" destOrd="0" presId="urn:microsoft.com/office/officeart/2005/8/layout/list1"/>
    <dgm:cxn modelId="{44D2A436-AC1C-4E9E-8BA5-C6A982A08DC6}" type="presParOf" srcId="{98851E43-CACE-4C03-8D09-C8E0D34CA925}" destId="{92D678E1-36C7-4F0E-94BA-4EA8037F7D0F}" srcOrd="11" destOrd="0" presId="urn:microsoft.com/office/officeart/2005/8/layout/list1"/>
    <dgm:cxn modelId="{27B018BF-0114-416A-95EE-478D56F1D3E0}" type="presParOf" srcId="{98851E43-CACE-4C03-8D09-C8E0D34CA925}" destId="{45FF81AA-18B9-4890-BD84-D3F77D5DAB24}" srcOrd="12" destOrd="0" presId="urn:microsoft.com/office/officeart/2005/8/layout/list1"/>
    <dgm:cxn modelId="{A0E56A7C-DB74-42E6-868A-55BA757AA3C1}" type="presParOf" srcId="{45FF81AA-18B9-4890-BD84-D3F77D5DAB24}" destId="{0DBBDFC0-0B66-4D90-9E78-EA81E6E35A19}" srcOrd="0" destOrd="0" presId="urn:microsoft.com/office/officeart/2005/8/layout/list1"/>
    <dgm:cxn modelId="{3CD5C9C7-338C-4D18-972A-21978FF88955}" type="presParOf" srcId="{45FF81AA-18B9-4890-BD84-D3F77D5DAB24}" destId="{D00ADB21-FD42-4910-A918-5AB10BBE126E}" srcOrd="1" destOrd="0" presId="urn:microsoft.com/office/officeart/2005/8/layout/list1"/>
    <dgm:cxn modelId="{62F58839-017A-4C09-8F11-DEF8CC6F7696}" type="presParOf" srcId="{98851E43-CACE-4C03-8D09-C8E0D34CA925}" destId="{CDDE6DA3-A2E3-42E7-93D7-B4DDAA036CB8}" srcOrd="13" destOrd="0" presId="urn:microsoft.com/office/officeart/2005/8/layout/list1"/>
    <dgm:cxn modelId="{75A272D9-4C46-4B86-8F21-5A39E9A4EBF7}" type="presParOf" srcId="{98851E43-CACE-4C03-8D09-C8E0D34CA925}" destId="{6D8741F7-A01E-454A-A6F3-46EF09A0C829}" srcOrd="14" destOrd="0" presId="urn:microsoft.com/office/officeart/2005/8/layout/list1"/>
    <dgm:cxn modelId="{9A1FD5C9-3DF0-4228-9CFB-38A46CD89BB1}" type="presParOf" srcId="{98851E43-CACE-4C03-8D09-C8E0D34CA925}" destId="{E3AF0F8A-F3EB-4C5F-A12C-C3B66B08AC62}" srcOrd="15" destOrd="0" presId="urn:microsoft.com/office/officeart/2005/8/layout/list1"/>
    <dgm:cxn modelId="{90B7A0AD-ECF3-48B2-A51E-BC58AC4E43C5}" type="presParOf" srcId="{98851E43-CACE-4C03-8D09-C8E0D34CA925}" destId="{6A83872D-8DE0-4103-AC9E-B1E838833FED}" srcOrd="16" destOrd="0" presId="urn:microsoft.com/office/officeart/2005/8/layout/list1"/>
    <dgm:cxn modelId="{A39059F0-B470-4875-8135-23B5BA2015E6}" type="presParOf" srcId="{6A83872D-8DE0-4103-AC9E-B1E838833FED}" destId="{446B11A9-F671-4356-A154-D7AD9C719FF5}" srcOrd="0" destOrd="0" presId="urn:microsoft.com/office/officeart/2005/8/layout/list1"/>
    <dgm:cxn modelId="{0751BE6D-5CFE-4127-8B4B-65F2F89BBFB7}" type="presParOf" srcId="{6A83872D-8DE0-4103-AC9E-B1E838833FED}" destId="{91D1C544-6DAB-4C32-B21F-1A30C5A25F93}" srcOrd="1" destOrd="0" presId="urn:microsoft.com/office/officeart/2005/8/layout/list1"/>
    <dgm:cxn modelId="{B22F68B2-967E-499D-B045-7D962EBCE1D5}" type="presParOf" srcId="{98851E43-CACE-4C03-8D09-C8E0D34CA925}" destId="{5F83F4EC-63F3-4579-B3E7-FAB06176916B}" srcOrd="17" destOrd="0" presId="urn:microsoft.com/office/officeart/2005/8/layout/list1"/>
    <dgm:cxn modelId="{BFD188D5-742E-4364-97C8-EFF49A0FC0AE}" type="presParOf" srcId="{98851E43-CACE-4C03-8D09-C8E0D34CA925}" destId="{91AD7914-5080-43D4-9C82-E5344257665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514340-4A76-45BE-B5E6-5C3BFFEEE912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944149C0-AE59-41CD-9ACA-89F06B578F4C}">
      <dgm:prSet phldrT="[Texte]"/>
      <dgm:spPr/>
      <dgm:t>
        <a:bodyPr/>
        <a:lstStyle/>
        <a:p>
          <a:r>
            <a:rPr lang="fr-FR" dirty="0"/>
            <a:t>Prendre en compte l’état de santé, la situation professionnelle et l’environnement social</a:t>
          </a:r>
        </a:p>
      </dgm:t>
    </dgm:pt>
    <dgm:pt modelId="{91442047-6413-4B49-804F-88905BBE9191}" type="parTrans" cxnId="{C8916F6E-7CEA-4161-A8B5-5A412D94EFEF}">
      <dgm:prSet/>
      <dgm:spPr/>
      <dgm:t>
        <a:bodyPr/>
        <a:lstStyle/>
        <a:p>
          <a:endParaRPr lang="fr-FR"/>
        </a:p>
      </dgm:t>
    </dgm:pt>
    <dgm:pt modelId="{45E64E0B-8652-4F2A-BA5C-4C037FE8BF21}" type="sibTrans" cxnId="{C8916F6E-7CEA-4161-A8B5-5A412D94EFEF}">
      <dgm:prSet/>
      <dgm:spPr/>
      <dgm:t>
        <a:bodyPr/>
        <a:lstStyle/>
        <a:p>
          <a:endParaRPr lang="fr-FR"/>
        </a:p>
      </dgm:t>
    </dgm:pt>
    <dgm:pt modelId="{45BB66E9-DF24-491D-8E37-7A2CA534889F}">
      <dgm:prSet phldrT="[Texte]"/>
      <dgm:spPr/>
      <dgm:t>
        <a:bodyPr/>
        <a:lstStyle/>
        <a:p>
          <a:r>
            <a:rPr lang="fr-FR" dirty="0"/>
            <a:t>Procéder à une analyse détaillée de la situation</a:t>
          </a:r>
        </a:p>
      </dgm:t>
    </dgm:pt>
    <dgm:pt modelId="{36B218F0-6A04-4F6A-A2B4-33355DE3081C}" type="parTrans" cxnId="{C20FF861-81A2-4BE8-B8B2-C64FB85C2E73}">
      <dgm:prSet/>
      <dgm:spPr/>
      <dgm:t>
        <a:bodyPr/>
        <a:lstStyle/>
        <a:p>
          <a:endParaRPr lang="fr-FR"/>
        </a:p>
      </dgm:t>
    </dgm:pt>
    <dgm:pt modelId="{DA1E1FB4-833F-44A0-8ED6-6CFE8BC63AAA}" type="sibTrans" cxnId="{C20FF861-81A2-4BE8-B8B2-C64FB85C2E73}">
      <dgm:prSet/>
      <dgm:spPr/>
      <dgm:t>
        <a:bodyPr/>
        <a:lstStyle/>
        <a:p>
          <a:endParaRPr lang="fr-FR"/>
        </a:p>
      </dgm:t>
    </dgm:pt>
    <dgm:pt modelId="{90FFBFF5-D80B-427B-8457-E4A78276D9C4}">
      <dgm:prSet phldrT="[Texte]"/>
      <dgm:spPr/>
      <dgm:t>
        <a:bodyPr/>
        <a:lstStyle/>
        <a:p>
          <a:r>
            <a:rPr lang="fr-FR" dirty="0"/>
            <a:t>Formuler des objectifs de soins par exemple:</a:t>
          </a:r>
        </a:p>
      </dgm:t>
    </dgm:pt>
    <dgm:pt modelId="{61081AD3-C219-4BA0-9C8C-BF53A9E7E31B}" type="parTrans" cxnId="{4221C109-15D6-456C-AE44-DCE76EF98FEC}">
      <dgm:prSet/>
      <dgm:spPr/>
      <dgm:t>
        <a:bodyPr/>
        <a:lstStyle/>
        <a:p>
          <a:endParaRPr lang="fr-FR"/>
        </a:p>
      </dgm:t>
    </dgm:pt>
    <dgm:pt modelId="{C2121623-9231-4EFE-A32F-23ADDA4B46CF}" type="sibTrans" cxnId="{4221C109-15D6-456C-AE44-DCE76EF98FEC}">
      <dgm:prSet/>
      <dgm:spPr/>
      <dgm:t>
        <a:bodyPr/>
        <a:lstStyle/>
        <a:p>
          <a:endParaRPr lang="fr-FR"/>
        </a:p>
      </dgm:t>
    </dgm:pt>
    <dgm:pt modelId="{F5F627D5-E39E-4974-A196-41D1DCDCF978}">
      <dgm:prSet/>
      <dgm:spPr/>
      <dgm:t>
        <a:bodyPr/>
        <a:lstStyle/>
        <a:p>
          <a:r>
            <a:rPr lang="fr-FR" dirty="0"/>
            <a:t>Identifier les besoins en soins</a:t>
          </a:r>
        </a:p>
      </dgm:t>
    </dgm:pt>
    <dgm:pt modelId="{A6E213A1-D347-40F7-A32B-790D09F3738D}" type="parTrans" cxnId="{588F9966-C1D9-4DB5-BF99-D7D0D2D98267}">
      <dgm:prSet/>
      <dgm:spPr/>
    </dgm:pt>
    <dgm:pt modelId="{B615F7E2-AF62-441B-90AE-3718B38BAF89}" type="sibTrans" cxnId="{588F9966-C1D9-4DB5-BF99-D7D0D2D98267}">
      <dgm:prSet/>
      <dgm:spPr/>
    </dgm:pt>
    <dgm:pt modelId="{A2DDCC5E-C595-49FB-9FB9-B6DC84B07FA8}">
      <dgm:prSet/>
      <dgm:spPr/>
      <dgm:t>
        <a:bodyPr/>
        <a:lstStyle/>
        <a:p>
          <a:r>
            <a:rPr lang="fr-FR" dirty="0"/>
            <a:t>Proposer des interventions adaptées</a:t>
          </a:r>
        </a:p>
      </dgm:t>
    </dgm:pt>
    <dgm:pt modelId="{DB1CAD35-E965-431F-8DE7-57F7CDBF6A05}" type="parTrans" cxnId="{E0159C6F-2DFF-4C1F-A441-ECD251311C7D}">
      <dgm:prSet/>
      <dgm:spPr/>
    </dgm:pt>
    <dgm:pt modelId="{DE605CC3-B7BE-4C71-A1CF-585FE515F03E}" type="sibTrans" cxnId="{E0159C6F-2DFF-4C1F-A441-ECD251311C7D}">
      <dgm:prSet/>
      <dgm:spPr/>
    </dgm:pt>
    <dgm:pt modelId="{703E3311-F074-48CD-B40E-6C76F86A5F1F}">
      <dgm:prSet/>
      <dgm:spPr/>
      <dgm:t>
        <a:bodyPr/>
        <a:lstStyle/>
        <a:p>
          <a:r>
            <a:rPr lang="fr-FR" dirty="0"/>
            <a:t>Rôle de conseil auprès du médecin</a:t>
          </a:r>
        </a:p>
      </dgm:t>
    </dgm:pt>
    <dgm:pt modelId="{416B5A83-98B2-4445-AAE4-B309DB70180A}" type="parTrans" cxnId="{A2260767-39C1-4C9F-A9AF-C490441FE95A}">
      <dgm:prSet/>
      <dgm:spPr/>
    </dgm:pt>
    <dgm:pt modelId="{E29A3D31-A660-474C-AF3C-994CD9C29112}" type="sibTrans" cxnId="{A2260767-39C1-4C9F-A9AF-C490441FE95A}">
      <dgm:prSet/>
      <dgm:spPr/>
    </dgm:pt>
    <dgm:pt modelId="{C6628646-5D63-4D14-8741-936E2E11BFE6}">
      <dgm:prSet/>
      <dgm:spPr/>
      <dgm:t>
        <a:bodyPr/>
        <a:lstStyle/>
        <a:p>
          <a:r>
            <a:rPr lang="fr-FR" dirty="0"/>
            <a:t>Compenser partiellement ou en totalité un manque ou une diminution des capacités</a:t>
          </a:r>
        </a:p>
      </dgm:t>
    </dgm:pt>
    <dgm:pt modelId="{DB0055B6-5C93-4BE6-A064-80A864C83A9A}" type="parTrans" cxnId="{4DDE68B0-27AD-4CEC-AFCA-F7A01C1EBD07}">
      <dgm:prSet/>
      <dgm:spPr/>
    </dgm:pt>
    <dgm:pt modelId="{796E0FCA-2F26-4AC2-A309-2428388B57E1}" type="sibTrans" cxnId="{4DDE68B0-27AD-4CEC-AFCA-F7A01C1EBD07}">
      <dgm:prSet/>
      <dgm:spPr/>
    </dgm:pt>
    <dgm:pt modelId="{EFA34C5F-B8DC-4A36-8F6A-4563759C4A2E}">
      <dgm:prSet/>
      <dgm:spPr/>
      <dgm:t>
        <a:bodyPr/>
        <a:lstStyle/>
        <a:p>
          <a:r>
            <a:rPr lang="fr-FR" dirty="0"/>
            <a:t>Prévenir un ou plusieurs risques</a:t>
          </a:r>
        </a:p>
      </dgm:t>
    </dgm:pt>
    <dgm:pt modelId="{EDA7C1D8-919B-45CE-93B2-8FB461B89948}" type="parTrans" cxnId="{3EA8FFA9-6AA0-4B7A-88BA-4964151C00B2}">
      <dgm:prSet/>
      <dgm:spPr/>
    </dgm:pt>
    <dgm:pt modelId="{75F3C850-241F-452E-ABA7-0C2E34C80977}" type="sibTrans" cxnId="{3EA8FFA9-6AA0-4B7A-88BA-4964151C00B2}">
      <dgm:prSet/>
      <dgm:spPr/>
    </dgm:pt>
    <dgm:pt modelId="{221BC06E-A5BE-428F-8214-0BC9A8444736}">
      <dgm:prSet/>
      <dgm:spPr/>
      <dgm:t>
        <a:bodyPr/>
        <a:lstStyle/>
        <a:p>
          <a:r>
            <a:rPr lang="fr-FR" dirty="0"/>
            <a:t>Aider au maintien de la personne dans son cadre de vie</a:t>
          </a:r>
        </a:p>
      </dgm:t>
    </dgm:pt>
    <dgm:pt modelId="{C2EC74A7-0E5E-456C-867F-7D0C0C78BD03}" type="parTrans" cxnId="{847B07B0-3B92-45C2-A7A2-3D3FD995EE4D}">
      <dgm:prSet/>
      <dgm:spPr/>
    </dgm:pt>
    <dgm:pt modelId="{90C1E099-DDB5-4644-B7AA-B160DEB585F1}" type="sibTrans" cxnId="{847B07B0-3B92-45C2-A7A2-3D3FD995EE4D}">
      <dgm:prSet/>
      <dgm:spPr/>
    </dgm:pt>
    <dgm:pt modelId="{77DA78AC-2C74-47BE-BD4B-01D8214003DA}">
      <dgm:prSet/>
      <dgm:spPr/>
      <dgm:t>
        <a:bodyPr/>
        <a:lstStyle/>
        <a:p>
          <a:r>
            <a:rPr lang="fr-FR" dirty="0"/>
            <a:t>Développer par apprentissage des compétences visant à gérer la MP </a:t>
          </a:r>
        </a:p>
      </dgm:t>
    </dgm:pt>
    <dgm:pt modelId="{F6345ED1-CAC1-4507-9AA1-713F86AD8A9C}" type="parTrans" cxnId="{DBFC73F2-B574-40B1-AEA6-299E222BD1A3}">
      <dgm:prSet/>
      <dgm:spPr/>
    </dgm:pt>
    <dgm:pt modelId="{3C34FBA5-548F-4EBB-92B1-6643774E1E66}" type="sibTrans" cxnId="{DBFC73F2-B574-40B1-AEA6-299E222BD1A3}">
      <dgm:prSet/>
      <dgm:spPr/>
    </dgm:pt>
    <dgm:pt modelId="{AF421876-A7FC-48AF-9E3B-12E3A773EE14}">
      <dgm:prSet/>
      <dgm:spPr/>
      <dgm:t>
        <a:bodyPr/>
        <a:lstStyle/>
        <a:p>
          <a:r>
            <a:rPr lang="fr-FR" dirty="0"/>
            <a:t>Développer la capacité à faire face à une situation</a:t>
          </a:r>
        </a:p>
      </dgm:t>
    </dgm:pt>
    <dgm:pt modelId="{B935F5DC-5630-4F23-AE3F-9B3B53FA704B}" type="parTrans" cxnId="{EC77B711-A2A3-4FE7-A75C-4586FE1144C4}">
      <dgm:prSet/>
      <dgm:spPr/>
    </dgm:pt>
    <dgm:pt modelId="{892E4376-5A49-454B-887B-BE715C414B39}" type="sibTrans" cxnId="{EC77B711-A2A3-4FE7-A75C-4586FE1144C4}">
      <dgm:prSet/>
      <dgm:spPr/>
    </dgm:pt>
    <dgm:pt modelId="{0D1F0F54-C444-444A-B663-0D0EBC8177EA}">
      <dgm:prSet/>
      <dgm:spPr/>
      <dgm:t>
        <a:bodyPr/>
        <a:lstStyle/>
        <a:p>
          <a:r>
            <a:rPr lang="fr-FR" dirty="0"/>
            <a:t>Prévenir les risques de complications et de dépendance</a:t>
          </a:r>
        </a:p>
      </dgm:t>
    </dgm:pt>
    <dgm:pt modelId="{B67727C7-AFAE-4DF9-A0E1-FFB809796B93}" type="parTrans" cxnId="{54B86D34-4831-4A4F-AE74-1B5EE97C7BE0}">
      <dgm:prSet/>
      <dgm:spPr/>
    </dgm:pt>
    <dgm:pt modelId="{6D61E6C4-3D50-4F6B-9EE7-B6D11CACED62}" type="sibTrans" cxnId="{54B86D34-4831-4A4F-AE74-1B5EE97C7BE0}">
      <dgm:prSet/>
      <dgm:spPr/>
    </dgm:pt>
    <dgm:pt modelId="{0A35596F-E518-41BC-83FA-443F53C4E0DD}">
      <dgm:prSet/>
      <dgm:spPr/>
      <dgm:t>
        <a:bodyPr/>
        <a:lstStyle/>
        <a:p>
          <a:r>
            <a:rPr lang="fr-FR" dirty="0"/>
            <a:t>Réduire le risque médicamenteux et le recours à l’hospitalisation</a:t>
          </a:r>
        </a:p>
      </dgm:t>
    </dgm:pt>
    <dgm:pt modelId="{13591CCA-F602-420F-8582-9AA1660A128D}" type="parTrans" cxnId="{92EBD19F-F7B1-4B3A-9EF6-BDBA711C94B7}">
      <dgm:prSet/>
      <dgm:spPr/>
    </dgm:pt>
    <dgm:pt modelId="{FA3C9672-BD68-4C5C-B34E-95B0642D8510}" type="sibTrans" cxnId="{92EBD19F-F7B1-4B3A-9EF6-BDBA711C94B7}">
      <dgm:prSet/>
      <dgm:spPr/>
    </dgm:pt>
    <dgm:pt modelId="{3626684F-4D2E-4D56-B340-F03F48B8B7FD}" type="pres">
      <dgm:prSet presAssocID="{86514340-4A76-45BE-B5E6-5C3BFFEEE912}" presName="linear" presStyleCnt="0">
        <dgm:presLayoutVars>
          <dgm:dir/>
          <dgm:animLvl val="lvl"/>
          <dgm:resizeHandles val="exact"/>
        </dgm:presLayoutVars>
      </dgm:prSet>
      <dgm:spPr/>
    </dgm:pt>
    <dgm:pt modelId="{16586E09-879B-4237-9BFC-DA49399E9D10}" type="pres">
      <dgm:prSet presAssocID="{944149C0-AE59-41CD-9ACA-89F06B578F4C}" presName="parentLin" presStyleCnt="0"/>
      <dgm:spPr/>
    </dgm:pt>
    <dgm:pt modelId="{F2411F2C-D7E5-47F0-A99E-1355F3AF875E}" type="pres">
      <dgm:prSet presAssocID="{944149C0-AE59-41CD-9ACA-89F06B578F4C}" presName="parentLeftMargin" presStyleLbl="node1" presStyleIdx="0" presStyleCnt="3"/>
      <dgm:spPr/>
    </dgm:pt>
    <dgm:pt modelId="{BC03DF8D-E650-4171-90D6-262C7253A6F4}" type="pres">
      <dgm:prSet presAssocID="{944149C0-AE59-41CD-9ACA-89F06B578F4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1C9B1C6-E4C9-40AD-B55E-F3AFE7D45DB4}" type="pres">
      <dgm:prSet presAssocID="{944149C0-AE59-41CD-9ACA-89F06B578F4C}" presName="negativeSpace" presStyleCnt="0"/>
      <dgm:spPr/>
    </dgm:pt>
    <dgm:pt modelId="{B00AFF31-2566-4504-A4BE-74C14F0AC930}" type="pres">
      <dgm:prSet presAssocID="{944149C0-AE59-41CD-9ACA-89F06B578F4C}" presName="childText" presStyleLbl="conFgAcc1" presStyleIdx="0" presStyleCnt="3">
        <dgm:presLayoutVars>
          <dgm:bulletEnabled val="1"/>
        </dgm:presLayoutVars>
      </dgm:prSet>
      <dgm:spPr/>
    </dgm:pt>
    <dgm:pt modelId="{4B0E0C89-87B5-4771-8244-029764F718DE}" type="pres">
      <dgm:prSet presAssocID="{45E64E0B-8652-4F2A-BA5C-4C037FE8BF21}" presName="spaceBetweenRectangles" presStyleCnt="0"/>
      <dgm:spPr/>
    </dgm:pt>
    <dgm:pt modelId="{581557DC-4A97-4745-A8CD-29B256B0B841}" type="pres">
      <dgm:prSet presAssocID="{45BB66E9-DF24-491D-8E37-7A2CA534889F}" presName="parentLin" presStyleCnt="0"/>
      <dgm:spPr/>
    </dgm:pt>
    <dgm:pt modelId="{7F84C6CD-75BF-4482-9CFD-21853F653BC1}" type="pres">
      <dgm:prSet presAssocID="{45BB66E9-DF24-491D-8E37-7A2CA534889F}" presName="parentLeftMargin" presStyleLbl="node1" presStyleIdx="0" presStyleCnt="3"/>
      <dgm:spPr/>
    </dgm:pt>
    <dgm:pt modelId="{290F88B6-C1C1-4B22-BD44-317E7FA770C6}" type="pres">
      <dgm:prSet presAssocID="{45BB66E9-DF24-491D-8E37-7A2CA53488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18D0BF5-A2AD-4DA0-9A65-71B0E9C72CA5}" type="pres">
      <dgm:prSet presAssocID="{45BB66E9-DF24-491D-8E37-7A2CA534889F}" presName="negativeSpace" presStyleCnt="0"/>
      <dgm:spPr/>
    </dgm:pt>
    <dgm:pt modelId="{D9334330-2411-4DC1-AF55-7A952942AE7B}" type="pres">
      <dgm:prSet presAssocID="{45BB66E9-DF24-491D-8E37-7A2CA534889F}" presName="childText" presStyleLbl="conFgAcc1" presStyleIdx="1" presStyleCnt="3">
        <dgm:presLayoutVars>
          <dgm:bulletEnabled val="1"/>
        </dgm:presLayoutVars>
      </dgm:prSet>
      <dgm:spPr/>
    </dgm:pt>
    <dgm:pt modelId="{51962FA7-3F97-4576-8DAB-30F99A20F77B}" type="pres">
      <dgm:prSet presAssocID="{DA1E1FB4-833F-44A0-8ED6-6CFE8BC63AAA}" presName="spaceBetweenRectangles" presStyleCnt="0"/>
      <dgm:spPr/>
    </dgm:pt>
    <dgm:pt modelId="{8ED4E060-492B-4CC2-AE1A-1C75A13514C1}" type="pres">
      <dgm:prSet presAssocID="{90FFBFF5-D80B-427B-8457-E4A78276D9C4}" presName="parentLin" presStyleCnt="0"/>
      <dgm:spPr/>
    </dgm:pt>
    <dgm:pt modelId="{6C17DD09-F795-439B-9151-1848F19C18E5}" type="pres">
      <dgm:prSet presAssocID="{90FFBFF5-D80B-427B-8457-E4A78276D9C4}" presName="parentLeftMargin" presStyleLbl="node1" presStyleIdx="1" presStyleCnt="3"/>
      <dgm:spPr/>
    </dgm:pt>
    <dgm:pt modelId="{ABB42D1D-9420-4709-95FF-131D0B05FD7B}" type="pres">
      <dgm:prSet presAssocID="{90FFBFF5-D80B-427B-8457-E4A78276D9C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4B7906D-9F5C-4C07-A5B8-7694A097D094}" type="pres">
      <dgm:prSet presAssocID="{90FFBFF5-D80B-427B-8457-E4A78276D9C4}" presName="negativeSpace" presStyleCnt="0"/>
      <dgm:spPr/>
    </dgm:pt>
    <dgm:pt modelId="{8579FA9E-41B7-47ED-8DE9-5C3FED7D3C47}" type="pres">
      <dgm:prSet presAssocID="{90FFBFF5-D80B-427B-8457-E4A78276D9C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60A7605-72F2-48AE-A9E3-550567AFBB2E}" type="presOf" srcId="{703E3311-F074-48CD-B40E-6C76F86A5F1F}" destId="{D9334330-2411-4DC1-AF55-7A952942AE7B}" srcOrd="0" destOrd="0" presId="urn:microsoft.com/office/officeart/2005/8/layout/list1"/>
    <dgm:cxn modelId="{4221C109-15D6-456C-AE44-DCE76EF98FEC}" srcId="{86514340-4A76-45BE-B5E6-5C3BFFEEE912}" destId="{90FFBFF5-D80B-427B-8457-E4A78276D9C4}" srcOrd="2" destOrd="0" parTransId="{61081AD3-C219-4BA0-9C8C-BF53A9E7E31B}" sibTransId="{C2121623-9231-4EFE-A32F-23ADDA4B46CF}"/>
    <dgm:cxn modelId="{F5E53310-C79D-4256-9193-DF07788C4822}" type="presOf" srcId="{90FFBFF5-D80B-427B-8457-E4A78276D9C4}" destId="{ABB42D1D-9420-4709-95FF-131D0B05FD7B}" srcOrd="1" destOrd="0" presId="urn:microsoft.com/office/officeart/2005/8/layout/list1"/>
    <dgm:cxn modelId="{EC77B711-A2A3-4FE7-A75C-4586FE1144C4}" srcId="{90FFBFF5-D80B-427B-8457-E4A78276D9C4}" destId="{AF421876-A7FC-48AF-9E3B-12E3A773EE14}" srcOrd="4" destOrd="0" parTransId="{B935F5DC-5630-4F23-AE3F-9B3B53FA704B}" sibTransId="{892E4376-5A49-454B-887B-BE715C414B39}"/>
    <dgm:cxn modelId="{F414A41A-733C-410B-BF6A-CB755CA17BE9}" type="presOf" srcId="{A2DDCC5E-C595-49FB-9FB9-B6DC84B07FA8}" destId="{B00AFF31-2566-4504-A4BE-74C14F0AC930}" srcOrd="0" destOrd="1" presId="urn:microsoft.com/office/officeart/2005/8/layout/list1"/>
    <dgm:cxn modelId="{15427A21-473F-4351-8F2D-7B3BA34BC05F}" type="presOf" srcId="{AF421876-A7FC-48AF-9E3B-12E3A773EE14}" destId="{8579FA9E-41B7-47ED-8DE9-5C3FED7D3C47}" srcOrd="0" destOrd="4" presId="urn:microsoft.com/office/officeart/2005/8/layout/list1"/>
    <dgm:cxn modelId="{B2B83724-1B3D-4314-85E2-FEC673F8E3E6}" type="presOf" srcId="{EFA34C5F-B8DC-4A36-8F6A-4563759C4A2E}" destId="{8579FA9E-41B7-47ED-8DE9-5C3FED7D3C47}" srcOrd="0" destOrd="1" presId="urn:microsoft.com/office/officeart/2005/8/layout/list1"/>
    <dgm:cxn modelId="{54B86D34-4831-4A4F-AE74-1B5EE97C7BE0}" srcId="{90FFBFF5-D80B-427B-8457-E4A78276D9C4}" destId="{0D1F0F54-C444-444A-B663-0D0EBC8177EA}" srcOrd="5" destOrd="0" parTransId="{B67727C7-AFAE-4DF9-A0E1-FFB809796B93}" sibTransId="{6D61E6C4-3D50-4F6B-9EE7-B6D11CACED62}"/>
    <dgm:cxn modelId="{A7FE9235-BCDF-441D-BFCD-FB0344B6ED09}" type="presOf" srcId="{F5F627D5-E39E-4974-A196-41D1DCDCF978}" destId="{B00AFF31-2566-4504-A4BE-74C14F0AC930}" srcOrd="0" destOrd="0" presId="urn:microsoft.com/office/officeart/2005/8/layout/list1"/>
    <dgm:cxn modelId="{C20FF861-81A2-4BE8-B8B2-C64FB85C2E73}" srcId="{86514340-4A76-45BE-B5E6-5C3BFFEEE912}" destId="{45BB66E9-DF24-491D-8E37-7A2CA534889F}" srcOrd="1" destOrd="0" parTransId="{36B218F0-6A04-4F6A-A2B4-33355DE3081C}" sibTransId="{DA1E1FB4-833F-44A0-8ED6-6CFE8BC63AAA}"/>
    <dgm:cxn modelId="{87F8B642-78D5-4040-A697-E8339EEAF6F4}" type="presOf" srcId="{C6628646-5D63-4D14-8741-936E2E11BFE6}" destId="{8579FA9E-41B7-47ED-8DE9-5C3FED7D3C47}" srcOrd="0" destOrd="0" presId="urn:microsoft.com/office/officeart/2005/8/layout/list1"/>
    <dgm:cxn modelId="{588F9966-C1D9-4DB5-BF99-D7D0D2D98267}" srcId="{944149C0-AE59-41CD-9ACA-89F06B578F4C}" destId="{F5F627D5-E39E-4974-A196-41D1DCDCF978}" srcOrd="0" destOrd="0" parTransId="{A6E213A1-D347-40F7-A32B-790D09F3738D}" sibTransId="{B615F7E2-AF62-441B-90AE-3718B38BAF89}"/>
    <dgm:cxn modelId="{A2260767-39C1-4C9F-A9AF-C490441FE95A}" srcId="{45BB66E9-DF24-491D-8E37-7A2CA534889F}" destId="{703E3311-F074-48CD-B40E-6C76F86A5F1F}" srcOrd="0" destOrd="0" parTransId="{416B5A83-98B2-4445-AAE4-B309DB70180A}" sibTransId="{E29A3D31-A660-474C-AF3C-994CD9C29112}"/>
    <dgm:cxn modelId="{E956CF49-03C5-4469-9752-50EFE6B84D09}" type="presOf" srcId="{944149C0-AE59-41CD-9ACA-89F06B578F4C}" destId="{BC03DF8D-E650-4171-90D6-262C7253A6F4}" srcOrd="1" destOrd="0" presId="urn:microsoft.com/office/officeart/2005/8/layout/list1"/>
    <dgm:cxn modelId="{C8916F6E-7CEA-4161-A8B5-5A412D94EFEF}" srcId="{86514340-4A76-45BE-B5E6-5C3BFFEEE912}" destId="{944149C0-AE59-41CD-9ACA-89F06B578F4C}" srcOrd="0" destOrd="0" parTransId="{91442047-6413-4B49-804F-88905BBE9191}" sibTransId="{45E64E0B-8652-4F2A-BA5C-4C037FE8BF21}"/>
    <dgm:cxn modelId="{E0159C6F-2DFF-4C1F-A441-ECD251311C7D}" srcId="{944149C0-AE59-41CD-9ACA-89F06B578F4C}" destId="{A2DDCC5E-C595-49FB-9FB9-B6DC84B07FA8}" srcOrd="1" destOrd="0" parTransId="{DB1CAD35-E965-431F-8DE7-57F7CDBF6A05}" sibTransId="{DE605CC3-B7BE-4C71-A1CF-585FE515F03E}"/>
    <dgm:cxn modelId="{B8904C76-5B2D-4CD8-9991-A4E3D43841DD}" type="presOf" srcId="{86514340-4A76-45BE-B5E6-5C3BFFEEE912}" destId="{3626684F-4D2E-4D56-B340-F03F48B8B7FD}" srcOrd="0" destOrd="0" presId="urn:microsoft.com/office/officeart/2005/8/layout/list1"/>
    <dgm:cxn modelId="{8969B057-F6E2-4B7A-8C01-91974E6111F2}" type="presOf" srcId="{221BC06E-A5BE-428F-8214-0BC9A8444736}" destId="{8579FA9E-41B7-47ED-8DE9-5C3FED7D3C47}" srcOrd="0" destOrd="2" presId="urn:microsoft.com/office/officeart/2005/8/layout/list1"/>
    <dgm:cxn modelId="{B8D0D789-2C53-4F97-A331-81226235B6C0}" type="presOf" srcId="{90FFBFF5-D80B-427B-8457-E4A78276D9C4}" destId="{6C17DD09-F795-439B-9151-1848F19C18E5}" srcOrd="0" destOrd="0" presId="urn:microsoft.com/office/officeart/2005/8/layout/list1"/>
    <dgm:cxn modelId="{DE1DA09F-875A-4448-9B56-C250B33C05F1}" type="presOf" srcId="{944149C0-AE59-41CD-9ACA-89F06B578F4C}" destId="{F2411F2C-D7E5-47F0-A99E-1355F3AF875E}" srcOrd="0" destOrd="0" presId="urn:microsoft.com/office/officeart/2005/8/layout/list1"/>
    <dgm:cxn modelId="{92EBD19F-F7B1-4B3A-9EF6-BDBA711C94B7}" srcId="{90FFBFF5-D80B-427B-8457-E4A78276D9C4}" destId="{0A35596F-E518-41BC-83FA-443F53C4E0DD}" srcOrd="6" destOrd="0" parTransId="{13591CCA-F602-420F-8582-9AA1660A128D}" sibTransId="{FA3C9672-BD68-4C5C-B34E-95B0642D8510}"/>
    <dgm:cxn modelId="{3EA8FFA9-6AA0-4B7A-88BA-4964151C00B2}" srcId="{90FFBFF5-D80B-427B-8457-E4A78276D9C4}" destId="{EFA34C5F-B8DC-4A36-8F6A-4563759C4A2E}" srcOrd="1" destOrd="0" parTransId="{EDA7C1D8-919B-45CE-93B2-8FB461B89948}" sibTransId="{75F3C850-241F-452E-ABA7-0C2E34C80977}"/>
    <dgm:cxn modelId="{97398FAE-51B7-452B-8A3D-EFEE8EBB5220}" type="presOf" srcId="{77DA78AC-2C74-47BE-BD4B-01D8214003DA}" destId="{8579FA9E-41B7-47ED-8DE9-5C3FED7D3C47}" srcOrd="0" destOrd="3" presId="urn:microsoft.com/office/officeart/2005/8/layout/list1"/>
    <dgm:cxn modelId="{DD9FCAAE-4066-410E-B7AD-3D970D697AE3}" type="presOf" srcId="{45BB66E9-DF24-491D-8E37-7A2CA534889F}" destId="{7F84C6CD-75BF-4482-9CFD-21853F653BC1}" srcOrd="0" destOrd="0" presId="urn:microsoft.com/office/officeart/2005/8/layout/list1"/>
    <dgm:cxn modelId="{847B07B0-3B92-45C2-A7A2-3D3FD995EE4D}" srcId="{90FFBFF5-D80B-427B-8457-E4A78276D9C4}" destId="{221BC06E-A5BE-428F-8214-0BC9A8444736}" srcOrd="2" destOrd="0" parTransId="{C2EC74A7-0E5E-456C-867F-7D0C0C78BD03}" sibTransId="{90C1E099-DDB5-4644-B7AA-B160DEB585F1}"/>
    <dgm:cxn modelId="{4DDE68B0-27AD-4CEC-AFCA-F7A01C1EBD07}" srcId="{90FFBFF5-D80B-427B-8457-E4A78276D9C4}" destId="{C6628646-5D63-4D14-8741-936E2E11BFE6}" srcOrd="0" destOrd="0" parTransId="{DB0055B6-5C93-4BE6-A064-80A864C83A9A}" sibTransId="{796E0FCA-2F26-4AC2-A309-2428388B57E1}"/>
    <dgm:cxn modelId="{C22A0FC8-92F6-4156-96A4-4C5E79BF6100}" type="presOf" srcId="{0A35596F-E518-41BC-83FA-443F53C4E0DD}" destId="{8579FA9E-41B7-47ED-8DE9-5C3FED7D3C47}" srcOrd="0" destOrd="6" presId="urn:microsoft.com/office/officeart/2005/8/layout/list1"/>
    <dgm:cxn modelId="{DCC364EC-63EA-4E38-B60B-FB9511BE4913}" type="presOf" srcId="{45BB66E9-DF24-491D-8E37-7A2CA534889F}" destId="{290F88B6-C1C1-4B22-BD44-317E7FA770C6}" srcOrd="1" destOrd="0" presId="urn:microsoft.com/office/officeart/2005/8/layout/list1"/>
    <dgm:cxn modelId="{DBFC73F2-B574-40B1-AEA6-299E222BD1A3}" srcId="{90FFBFF5-D80B-427B-8457-E4A78276D9C4}" destId="{77DA78AC-2C74-47BE-BD4B-01D8214003DA}" srcOrd="3" destOrd="0" parTransId="{F6345ED1-CAC1-4507-9AA1-713F86AD8A9C}" sibTransId="{3C34FBA5-548F-4EBB-92B1-6643774E1E66}"/>
    <dgm:cxn modelId="{02BC0EF8-CFBB-4B77-A6FD-8D753A70B0EA}" type="presOf" srcId="{0D1F0F54-C444-444A-B663-0D0EBC8177EA}" destId="{8579FA9E-41B7-47ED-8DE9-5C3FED7D3C47}" srcOrd="0" destOrd="5" presId="urn:microsoft.com/office/officeart/2005/8/layout/list1"/>
    <dgm:cxn modelId="{15F3D3EE-29B0-43BC-BD1B-D77A4559E208}" type="presParOf" srcId="{3626684F-4D2E-4D56-B340-F03F48B8B7FD}" destId="{16586E09-879B-4237-9BFC-DA49399E9D10}" srcOrd="0" destOrd="0" presId="urn:microsoft.com/office/officeart/2005/8/layout/list1"/>
    <dgm:cxn modelId="{314F09BC-AE9C-4465-B342-98D20B41FC97}" type="presParOf" srcId="{16586E09-879B-4237-9BFC-DA49399E9D10}" destId="{F2411F2C-D7E5-47F0-A99E-1355F3AF875E}" srcOrd="0" destOrd="0" presId="urn:microsoft.com/office/officeart/2005/8/layout/list1"/>
    <dgm:cxn modelId="{025C4422-8A4A-470F-8D9D-3441458BBE47}" type="presParOf" srcId="{16586E09-879B-4237-9BFC-DA49399E9D10}" destId="{BC03DF8D-E650-4171-90D6-262C7253A6F4}" srcOrd="1" destOrd="0" presId="urn:microsoft.com/office/officeart/2005/8/layout/list1"/>
    <dgm:cxn modelId="{4487B766-4F34-430B-8E12-8322D1C72D8A}" type="presParOf" srcId="{3626684F-4D2E-4D56-B340-F03F48B8B7FD}" destId="{91C9B1C6-E4C9-40AD-B55E-F3AFE7D45DB4}" srcOrd="1" destOrd="0" presId="urn:microsoft.com/office/officeart/2005/8/layout/list1"/>
    <dgm:cxn modelId="{BED613BE-8254-4C0B-BEE1-EF10B8005D84}" type="presParOf" srcId="{3626684F-4D2E-4D56-B340-F03F48B8B7FD}" destId="{B00AFF31-2566-4504-A4BE-74C14F0AC930}" srcOrd="2" destOrd="0" presId="urn:microsoft.com/office/officeart/2005/8/layout/list1"/>
    <dgm:cxn modelId="{7E1DC9FB-1F46-4091-AAC3-75EA9699A08D}" type="presParOf" srcId="{3626684F-4D2E-4D56-B340-F03F48B8B7FD}" destId="{4B0E0C89-87B5-4771-8244-029764F718DE}" srcOrd="3" destOrd="0" presId="urn:microsoft.com/office/officeart/2005/8/layout/list1"/>
    <dgm:cxn modelId="{CA5016CE-C264-47C8-B6FA-820F03D7B81C}" type="presParOf" srcId="{3626684F-4D2E-4D56-B340-F03F48B8B7FD}" destId="{581557DC-4A97-4745-A8CD-29B256B0B841}" srcOrd="4" destOrd="0" presId="urn:microsoft.com/office/officeart/2005/8/layout/list1"/>
    <dgm:cxn modelId="{75A3F18B-5734-4400-A127-CAEF750F8237}" type="presParOf" srcId="{581557DC-4A97-4745-A8CD-29B256B0B841}" destId="{7F84C6CD-75BF-4482-9CFD-21853F653BC1}" srcOrd="0" destOrd="0" presId="urn:microsoft.com/office/officeart/2005/8/layout/list1"/>
    <dgm:cxn modelId="{87623E99-8623-4F99-9A86-CD3425F0AE4B}" type="presParOf" srcId="{581557DC-4A97-4745-A8CD-29B256B0B841}" destId="{290F88B6-C1C1-4B22-BD44-317E7FA770C6}" srcOrd="1" destOrd="0" presId="urn:microsoft.com/office/officeart/2005/8/layout/list1"/>
    <dgm:cxn modelId="{6AE7CF46-1AFA-42A9-8332-EB67D153BFBD}" type="presParOf" srcId="{3626684F-4D2E-4D56-B340-F03F48B8B7FD}" destId="{F18D0BF5-A2AD-4DA0-9A65-71B0E9C72CA5}" srcOrd="5" destOrd="0" presId="urn:microsoft.com/office/officeart/2005/8/layout/list1"/>
    <dgm:cxn modelId="{D0A04D9F-74A0-406A-8939-5272E406C791}" type="presParOf" srcId="{3626684F-4D2E-4D56-B340-F03F48B8B7FD}" destId="{D9334330-2411-4DC1-AF55-7A952942AE7B}" srcOrd="6" destOrd="0" presId="urn:microsoft.com/office/officeart/2005/8/layout/list1"/>
    <dgm:cxn modelId="{583CFF21-FB10-4643-A095-8D0D1B1CD41C}" type="presParOf" srcId="{3626684F-4D2E-4D56-B340-F03F48B8B7FD}" destId="{51962FA7-3F97-4576-8DAB-30F99A20F77B}" srcOrd="7" destOrd="0" presId="urn:microsoft.com/office/officeart/2005/8/layout/list1"/>
    <dgm:cxn modelId="{9F766716-9E3C-480B-A153-C25802AB4BBF}" type="presParOf" srcId="{3626684F-4D2E-4D56-B340-F03F48B8B7FD}" destId="{8ED4E060-492B-4CC2-AE1A-1C75A13514C1}" srcOrd="8" destOrd="0" presId="urn:microsoft.com/office/officeart/2005/8/layout/list1"/>
    <dgm:cxn modelId="{CB2BF963-B9E9-4BF1-B8F3-CB2325748B07}" type="presParOf" srcId="{8ED4E060-492B-4CC2-AE1A-1C75A13514C1}" destId="{6C17DD09-F795-439B-9151-1848F19C18E5}" srcOrd="0" destOrd="0" presId="urn:microsoft.com/office/officeart/2005/8/layout/list1"/>
    <dgm:cxn modelId="{65762E89-E85C-4532-BC13-23799530B60D}" type="presParOf" srcId="{8ED4E060-492B-4CC2-AE1A-1C75A13514C1}" destId="{ABB42D1D-9420-4709-95FF-131D0B05FD7B}" srcOrd="1" destOrd="0" presId="urn:microsoft.com/office/officeart/2005/8/layout/list1"/>
    <dgm:cxn modelId="{57B37C08-4C4B-4800-A347-C83762EDFAC7}" type="presParOf" srcId="{3626684F-4D2E-4D56-B340-F03F48B8B7FD}" destId="{E4B7906D-9F5C-4C07-A5B8-7694A097D094}" srcOrd="9" destOrd="0" presId="urn:microsoft.com/office/officeart/2005/8/layout/list1"/>
    <dgm:cxn modelId="{BFADE5F3-E4B8-4FA8-B2F3-FD1FBCA80223}" type="presParOf" srcId="{3626684F-4D2E-4D56-B340-F03F48B8B7FD}" destId="{8579FA9E-41B7-47ED-8DE9-5C3FED7D3C4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514340-4A76-45BE-B5E6-5C3BFFEEE912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944149C0-AE59-41CD-9ACA-89F06B578F4C}">
      <dgm:prSet phldrT="[Texte]"/>
      <dgm:spPr/>
      <dgm:t>
        <a:bodyPr/>
        <a:lstStyle/>
        <a:p>
          <a:r>
            <a:rPr lang="fr-FR" dirty="0"/>
            <a:t>Proposer des actes de soins infirmiers</a:t>
          </a:r>
        </a:p>
      </dgm:t>
    </dgm:pt>
    <dgm:pt modelId="{91442047-6413-4B49-804F-88905BBE9191}" type="parTrans" cxnId="{C8916F6E-7CEA-4161-A8B5-5A412D94EFEF}">
      <dgm:prSet/>
      <dgm:spPr/>
      <dgm:t>
        <a:bodyPr/>
        <a:lstStyle/>
        <a:p>
          <a:endParaRPr lang="fr-FR"/>
        </a:p>
      </dgm:t>
    </dgm:pt>
    <dgm:pt modelId="{45E64E0B-8652-4F2A-BA5C-4C037FE8BF21}" type="sibTrans" cxnId="{C8916F6E-7CEA-4161-A8B5-5A412D94EFEF}">
      <dgm:prSet/>
      <dgm:spPr/>
      <dgm:t>
        <a:bodyPr/>
        <a:lstStyle/>
        <a:p>
          <a:endParaRPr lang="fr-FR"/>
        </a:p>
      </dgm:t>
    </dgm:pt>
    <dgm:pt modelId="{45BB66E9-DF24-491D-8E37-7A2CA534889F}">
      <dgm:prSet phldrT="[Texte]"/>
      <dgm:spPr/>
      <dgm:t>
        <a:bodyPr/>
        <a:lstStyle/>
        <a:p>
          <a:r>
            <a:rPr lang="fr-FR" dirty="0"/>
            <a:t>Participer à l’éducation thérapeutique du patient</a:t>
          </a:r>
        </a:p>
      </dgm:t>
    </dgm:pt>
    <dgm:pt modelId="{36B218F0-6A04-4F6A-A2B4-33355DE3081C}" type="parTrans" cxnId="{C20FF861-81A2-4BE8-B8B2-C64FB85C2E73}">
      <dgm:prSet/>
      <dgm:spPr/>
      <dgm:t>
        <a:bodyPr/>
        <a:lstStyle/>
        <a:p>
          <a:endParaRPr lang="fr-FR"/>
        </a:p>
      </dgm:t>
    </dgm:pt>
    <dgm:pt modelId="{DA1E1FB4-833F-44A0-8ED6-6CFE8BC63AAA}" type="sibTrans" cxnId="{C20FF861-81A2-4BE8-B8B2-C64FB85C2E73}">
      <dgm:prSet/>
      <dgm:spPr/>
      <dgm:t>
        <a:bodyPr/>
        <a:lstStyle/>
        <a:p>
          <a:endParaRPr lang="fr-FR"/>
        </a:p>
      </dgm:t>
    </dgm:pt>
    <dgm:pt modelId="{90FFBFF5-D80B-427B-8457-E4A78276D9C4}">
      <dgm:prSet phldrT="[Texte]"/>
      <dgm:spPr/>
      <dgm:t>
        <a:bodyPr/>
        <a:lstStyle/>
        <a:p>
          <a:r>
            <a:rPr lang="fr-FR" dirty="0"/>
            <a:t>Participer à la coordination médico-sociale:</a:t>
          </a:r>
        </a:p>
      </dgm:t>
    </dgm:pt>
    <dgm:pt modelId="{61081AD3-C219-4BA0-9C8C-BF53A9E7E31B}" type="parTrans" cxnId="{4221C109-15D6-456C-AE44-DCE76EF98FEC}">
      <dgm:prSet/>
      <dgm:spPr/>
      <dgm:t>
        <a:bodyPr/>
        <a:lstStyle/>
        <a:p>
          <a:endParaRPr lang="fr-FR"/>
        </a:p>
      </dgm:t>
    </dgm:pt>
    <dgm:pt modelId="{C2121623-9231-4EFE-A32F-23ADDA4B46CF}" type="sibTrans" cxnId="{4221C109-15D6-456C-AE44-DCE76EF98FEC}">
      <dgm:prSet/>
      <dgm:spPr/>
      <dgm:t>
        <a:bodyPr/>
        <a:lstStyle/>
        <a:p>
          <a:endParaRPr lang="fr-FR"/>
        </a:p>
      </dgm:t>
    </dgm:pt>
    <dgm:pt modelId="{F5F627D5-E39E-4974-A196-41D1DCDCF978}">
      <dgm:prSet/>
      <dgm:spPr/>
      <dgm:t>
        <a:bodyPr/>
        <a:lstStyle/>
        <a:p>
          <a:r>
            <a:rPr lang="fr-FR" dirty="0"/>
            <a:t>Gestion des traitements</a:t>
          </a:r>
        </a:p>
      </dgm:t>
    </dgm:pt>
    <dgm:pt modelId="{A6E213A1-D347-40F7-A32B-790D09F3738D}" type="parTrans" cxnId="{588F9966-C1D9-4DB5-BF99-D7D0D2D98267}">
      <dgm:prSet/>
      <dgm:spPr/>
      <dgm:t>
        <a:bodyPr/>
        <a:lstStyle/>
        <a:p>
          <a:endParaRPr lang="fr-FR"/>
        </a:p>
      </dgm:t>
    </dgm:pt>
    <dgm:pt modelId="{B615F7E2-AF62-441B-90AE-3718B38BAF89}" type="sibTrans" cxnId="{588F9966-C1D9-4DB5-BF99-D7D0D2D98267}">
      <dgm:prSet/>
      <dgm:spPr/>
      <dgm:t>
        <a:bodyPr/>
        <a:lstStyle/>
        <a:p>
          <a:endParaRPr lang="fr-FR"/>
        </a:p>
      </dgm:t>
    </dgm:pt>
    <dgm:pt modelId="{703E3311-F074-48CD-B40E-6C76F86A5F1F}">
      <dgm:prSet/>
      <dgm:spPr/>
      <dgm:t>
        <a:bodyPr/>
        <a:lstStyle/>
        <a:p>
          <a:endParaRPr lang="fr-FR" dirty="0"/>
        </a:p>
      </dgm:t>
    </dgm:pt>
    <dgm:pt modelId="{416B5A83-98B2-4445-AAE4-B309DB70180A}" type="parTrans" cxnId="{A2260767-39C1-4C9F-A9AF-C490441FE95A}">
      <dgm:prSet/>
      <dgm:spPr/>
      <dgm:t>
        <a:bodyPr/>
        <a:lstStyle/>
        <a:p>
          <a:endParaRPr lang="fr-FR"/>
        </a:p>
      </dgm:t>
    </dgm:pt>
    <dgm:pt modelId="{E29A3D31-A660-474C-AF3C-994CD9C29112}" type="sibTrans" cxnId="{A2260767-39C1-4C9F-A9AF-C490441FE95A}">
      <dgm:prSet/>
      <dgm:spPr/>
      <dgm:t>
        <a:bodyPr/>
        <a:lstStyle/>
        <a:p>
          <a:endParaRPr lang="fr-FR"/>
        </a:p>
      </dgm:t>
    </dgm:pt>
    <dgm:pt modelId="{C6628646-5D63-4D14-8741-936E2E11BFE6}">
      <dgm:prSet/>
      <dgm:spPr/>
      <dgm:t>
        <a:bodyPr/>
        <a:lstStyle/>
        <a:p>
          <a:r>
            <a:rPr lang="fr-FR" dirty="0"/>
            <a:t>En lien entre les différents professionnels de santé, acteurs sociaux et le couple patient-aidant</a:t>
          </a:r>
        </a:p>
      </dgm:t>
    </dgm:pt>
    <dgm:pt modelId="{DB0055B6-5C93-4BE6-A064-80A864C83A9A}" type="parTrans" cxnId="{4DDE68B0-27AD-4CEC-AFCA-F7A01C1EBD07}">
      <dgm:prSet/>
      <dgm:spPr/>
      <dgm:t>
        <a:bodyPr/>
        <a:lstStyle/>
        <a:p>
          <a:endParaRPr lang="fr-FR"/>
        </a:p>
      </dgm:t>
    </dgm:pt>
    <dgm:pt modelId="{796E0FCA-2F26-4AC2-A309-2428388B57E1}" type="sibTrans" cxnId="{4DDE68B0-27AD-4CEC-AFCA-F7A01C1EBD07}">
      <dgm:prSet/>
      <dgm:spPr/>
      <dgm:t>
        <a:bodyPr/>
        <a:lstStyle/>
        <a:p>
          <a:endParaRPr lang="fr-FR"/>
        </a:p>
      </dgm:t>
    </dgm:pt>
    <dgm:pt modelId="{009073F5-6B3F-464D-8412-0973B7163C1A}">
      <dgm:prSet/>
      <dgm:spPr/>
      <dgm:t>
        <a:bodyPr/>
        <a:lstStyle/>
        <a:p>
          <a:r>
            <a:rPr lang="fr-FR" dirty="0"/>
            <a:t>Gestion de la nutrition entérale</a:t>
          </a:r>
        </a:p>
      </dgm:t>
    </dgm:pt>
    <dgm:pt modelId="{3476DC26-F014-48E5-ACEA-1D815F1D3D89}" type="parTrans" cxnId="{D3EC78C3-BFA4-4193-9160-2C58FA1F6381}">
      <dgm:prSet/>
      <dgm:spPr/>
      <dgm:t>
        <a:bodyPr/>
        <a:lstStyle/>
        <a:p>
          <a:endParaRPr lang="fr-FR"/>
        </a:p>
      </dgm:t>
    </dgm:pt>
    <dgm:pt modelId="{3A4A21C3-CC55-4590-BB23-5600C91456CD}" type="sibTrans" cxnId="{D3EC78C3-BFA4-4193-9160-2C58FA1F6381}">
      <dgm:prSet/>
      <dgm:spPr/>
      <dgm:t>
        <a:bodyPr/>
        <a:lstStyle/>
        <a:p>
          <a:endParaRPr lang="fr-FR"/>
        </a:p>
      </dgm:t>
    </dgm:pt>
    <dgm:pt modelId="{6EE39060-D5B7-4572-87FB-4F3249E67DA5}">
      <dgm:prSet/>
      <dgm:spPr/>
      <dgm:t>
        <a:bodyPr/>
        <a:lstStyle/>
        <a:p>
          <a:r>
            <a:rPr lang="fr-FR" dirty="0"/>
            <a:t>Soins d’hygiène corporelle visant à restaurer l’image de soi et soulager l’aidant</a:t>
          </a:r>
        </a:p>
      </dgm:t>
    </dgm:pt>
    <dgm:pt modelId="{63258F94-E14D-4DAA-8983-92ACBDD11484}" type="parTrans" cxnId="{E986310E-767F-4D77-81A3-BB72B4BA832E}">
      <dgm:prSet/>
      <dgm:spPr/>
      <dgm:t>
        <a:bodyPr/>
        <a:lstStyle/>
        <a:p>
          <a:endParaRPr lang="fr-FR"/>
        </a:p>
      </dgm:t>
    </dgm:pt>
    <dgm:pt modelId="{22F59641-F45F-4082-976F-BFBD5EF1B655}" type="sibTrans" cxnId="{E986310E-767F-4D77-81A3-BB72B4BA832E}">
      <dgm:prSet/>
      <dgm:spPr/>
      <dgm:t>
        <a:bodyPr/>
        <a:lstStyle/>
        <a:p>
          <a:endParaRPr lang="fr-FR"/>
        </a:p>
      </dgm:t>
    </dgm:pt>
    <dgm:pt modelId="{987E54FF-4B8B-4ED5-92F1-E4BC67869B0A}">
      <dgm:prSet/>
      <dgm:spPr/>
      <dgm:t>
        <a:bodyPr/>
        <a:lstStyle/>
        <a:p>
          <a:r>
            <a:rPr lang="fr-FR" dirty="0"/>
            <a:t>Surveillance de l’état de santé</a:t>
          </a:r>
        </a:p>
      </dgm:t>
    </dgm:pt>
    <dgm:pt modelId="{ACD3A5EC-04AE-4162-8724-41846798C24C}" type="parTrans" cxnId="{30FAD2E0-65DC-4F75-899D-A69E43E1E3F8}">
      <dgm:prSet/>
      <dgm:spPr/>
      <dgm:t>
        <a:bodyPr/>
        <a:lstStyle/>
        <a:p>
          <a:endParaRPr lang="fr-FR"/>
        </a:p>
      </dgm:t>
    </dgm:pt>
    <dgm:pt modelId="{96EA6A8A-6ECA-41AA-8592-323C2E48F194}" type="sibTrans" cxnId="{30FAD2E0-65DC-4F75-899D-A69E43E1E3F8}">
      <dgm:prSet/>
      <dgm:spPr/>
      <dgm:t>
        <a:bodyPr/>
        <a:lstStyle/>
        <a:p>
          <a:endParaRPr lang="fr-FR"/>
        </a:p>
      </dgm:t>
    </dgm:pt>
    <dgm:pt modelId="{3C5E1D42-AE4D-4E22-AF6A-F6258116F2E9}">
      <dgm:prSet/>
      <dgm:spPr/>
      <dgm:t>
        <a:bodyPr/>
        <a:lstStyle/>
        <a:p>
          <a:r>
            <a:rPr lang="fr-FR" dirty="0"/>
            <a:t>Aide et soutien psychologique du patient et de l’aidant</a:t>
          </a:r>
        </a:p>
      </dgm:t>
    </dgm:pt>
    <dgm:pt modelId="{1A0FD243-480E-412C-A855-077CE8138FB6}" type="parTrans" cxnId="{0ACAF3C4-63CC-4A0F-B95D-3F51FC9B9B1D}">
      <dgm:prSet/>
      <dgm:spPr/>
      <dgm:t>
        <a:bodyPr/>
        <a:lstStyle/>
        <a:p>
          <a:endParaRPr lang="fr-FR"/>
        </a:p>
      </dgm:t>
    </dgm:pt>
    <dgm:pt modelId="{064204A1-9E8E-4C2A-AA52-68EDE8D1967A}" type="sibTrans" cxnId="{0ACAF3C4-63CC-4A0F-B95D-3F51FC9B9B1D}">
      <dgm:prSet/>
      <dgm:spPr/>
      <dgm:t>
        <a:bodyPr/>
        <a:lstStyle/>
        <a:p>
          <a:endParaRPr lang="fr-FR"/>
        </a:p>
      </dgm:t>
    </dgm:pt>
    <dgm:pt modelId="{2D984B5C-7037-497F-BFBB-6652CC093976}">
      <dgm:prSet/>
      <dgm:spPr/>
      <dgm:t>
        <a:bodyPr/>
        <a:lstStyle/>
        <a:p>
          <a:r>
            <a:rPr lang="fr-FR" dirty="0"/>
            <a:t>Si besoin, relation d’aide</a:t>
          </a:r>
        </a:p>
      </dgm:t>
    </dgm:pt>
    <dgm:pt modelId="{1E534CBF-57F9-4E98-8FF4-42FB4DD106F8}" type="parTrans" cxnId="{67D779B5-0601-4DB0-A244-270736262F19}">
      <dgm:prSet/>
      <dgm:spPr/>
      <dgm:t>
        <a:bodyPr/>
        <a:lstStyle/>
        <a:p>
          <a:endParaRPr lang="fr-FR"/>
        </a:p>
      </dgm:t>
    </dgm:pt>
    <dgm:pt modelId="{5B8BA27E-E4A8-46C8-99B3-90A8B1224D7A}" type="sibTrans" cxnId="{67D779B5-0601-4DB0-A244-270736262F19}">
      <dgm:prSet/>
      <dgm:spPr/>
      <dgm:t>
        <a:bodyPr/>
        <a:lstStyle/>
        <a:p>
          <a:endParaRPr lang="fr-FR"/>
        </a:p>
      </dgm:t>
    </dgm:pt>
    <dgm:pt modelId="{03FF2619-82E7-4415-8D0C-1A7A0CC1A944}">
      <dgm:prSet/>
      <dgm:spPr/>
      <dgm:t>
        <a:bodyPr/>
        <a:lstStyle/>
        <a:p>
          <a:r>
            <a:rPr lang="fr-FR" dirty="0"/>
            <a:t>S’assurer de la fluidité des informations, notamment entre le secteur hospitalier et ambulatoire</a:t>
          </a:r>
        </a:p>
      </dgm:t>
    </dgm:pt>
    <dgm:pt modelId="{6A1FBBD7-D839-484F-A20F-5555C7F507D4}" type="parTrans" cxnId="{CCB6BE5D-2405-4179-BCCE-5A47663DA563}">
      <dgm:prSet/>
      <dgm:spPr/>
      <dgm:t>
        <a:bodyPr/>
        <a:lstStyle/>
        <a:p>
          <a:endParaRPr lang="fr-FR"/>
        </a:p>
      </dgm:t>
    </dgm:pt>
    <dgm:pt modelId="{D8CD5FC8-19C8-448F-8375-A06207BBBFFF}" type="sibTrans" cxnId="{CCB6BE5D-2405-4179-BCCE-5A47663DA563}">
      <dgm:prSet/>
      <dgm:spPr/>
      <dgm:t>
        <a:bodyPr/>
        <a:lstStyle/>
        <a:p>
          <a:endParaRPr lang="fr-FR"/>
        </a:p>
      </dgm:t>
    </dgm:pt>
    <dgm:pt modelId="{BDAEF762-CB77-4B37-AD78-7FA85003326C}">
      <dgm:prSet/>
      <dgm:spPr/>
      <dgm:t>
        <a:bodyPr/>
        <a:lstStyle/>
        <a:p>
          <a:endParaRPr lang="fr-FR" dirty="0"/>
        </a:p>
      </dgm:t>
    </dgm:pt>
    <dgm:pt modelId="{039B8630-8E7E-469E-AA82-6FA5BE021921}" type="parTrans" cxnId="{302A26E5-F0AD-4168-A348-AA285CE622D0}">
      <dgm:prSet/>
      <dgm:spPr/>
      <dgm:t>
        <a:bodyPr/>
        <a:lstStyle/>
        <a:p>
          <a:endParaRPr lang="fr-FR"/>
        </a:p>
      </dgm:t>
    </dgm:pt>
    <dgm:pt modelId="{0E2CC420-A299-4153-B0BC-A324E10ED890}" type="sibTrans" cxnId="{302A26E5-F0AD-4168-A348-AA285CE622D0}">
      <dgm:prSet/>
      <dgm:spPr/>
      <dgm:t>
        <a:bodyPr/>
        <a:lstStyle/>
        <a:p>
          <a:endParaRPr lang="fr-FR"/>
        </a:p>
      </dgm:t>
    </dgm:pt>
    <dgm:pt modelId="{9765C486-9E3C-4D10-9346-985F14ECE972}">
      <dgm:prSet/>
      <dgm:spPr/>
      <dgm:t>
        <a:bodyPr/>
        <a:lstStyle/>
        <a:p>
          <a:r>
            <a:rPr lang="fr-FR" dirty="0"/>
            <a:t>Faciliter et aider le maintien ou le retour à domicile en anticipant les besoins</a:t>
          </a:r>
        </a:p>
      </dgm:t>
    </dgm:pt>
    <dgm:pt modelId="{3EE6081E-5910-4F79-9727-F814507A8459}" type="parTrans" cxnId="{119E70CD-28F8-41E3-BC98-8E3BCD199757}">
      <dgm:prSet/>
      <dgm:spPr/>
      <dgm:t>
        <a:bodyPr/>
        <a:lstStyle/>
        <a:p>
          <a:endParaRPr lang="fr-FR"/>
        </a:p>
      </dgm:t>
    </dgm:pt>
    <dgm:pt modelId="{5BE5E987-0131-4DBD-A292-C1AEBF5D1CAA}" type="sibTrans" cxnId="{119E70CD-28F8-41E3-BC98-8E3BCD199757}">
      <dgm:prSet/>
      <dgm:spPr/>
      <dgm:t>
        <a:bodyPr/>
        <a:lstStyle/>
        <a:p>
          <a:endParaRPr lang="fr-FR"/>
        </a:p>
      </dgm:t>
    </dgm:pt>
    <dgm:pt modelId="{2FDD68A5-804C-43D6-B5E0-DEE76CA0890E}">
      <dgm:prSet/>
      <dgm:spPr/>
      <dgm:t>
        <a:bodyPr/>
        <a:lstStyle/>
        <a:p>
          <a:r>
            <a:rPr lang="fr-FR" dirty="0"/>
            <a:t>Participer au suivi des transmissions</a:t>
          </a:r>
        </a:p>
      </dgm:t>
    </dgm:pt>
    <dgm:pt modelId="{38E74E62-7E50-49F7-9674-DF40FF7921DA}" type="parTrans" cxnId="{9BD17A00-A712-4BE2-BBE2-3EDD4A952011}">
      <dgm:prSet/>
      <dgm:spPr/>
      <dgm:t>
        <a:bodyPr/>
        <a:lstStyle/>
        <a:p>
          <a:endParaRPr lang="fr-FR"/>
        </a:p>
      </dgm:t>
    </dgm:pt>
    <dgm:pt modelId="{73028FD0-32EE-4361-97CE-A6B8AA2BC25D}" type="sibTrans" cxnId="{9BD17A00-A712-4BE2-BBE2-3EDD4A952011}">
      <dgm:prSet/>
      <dgm:spPr/>
      <dgm:t>
        <a:bodyPr/>
        <a:lstStyle/>
        <a:p>
          <a:endParaRPr lang="fr-FR"/>
        </a:p>
      </dgm:t>
    </dgm:pt>
    <dgm:pt modelId="{ECA171AE-B2CE-4443-95A8-651CFF2A0C2E}">
      <dgm:prSet/>
      <dgm:spPr/>
      <dgm:t>
        <a:bodyPr/>
        <a:lstStyle/>
        <a:p>
          <a:r>
            <a:rPr lang="fr-FR" dirty="0"/>
            <a:t>Participer à la cohésion de l’équipe pluridisciplinaire</a:t>
          </a:r>
        </a:p>
      </dgm:t>
    </dgm:pt>
    <dgm:pt modelId="{715CA750-5D00-46CC-AC4F-0C664877562A}" type="parTrans" cxnId="{729A7DAF-C2F9-484A-B2CF-01E60D1740EE}">
      <dgm:prSet/>
      <dgm:spPr/>
      <dgm:t>
        <a:bodyPr/>
        <a:lstStyle/>
        <a:p>
          <a:endParaRPr lang="fr-FR"/>
        </a:p>
      </dgm:t>
    </dgm:pt>
    <dgm:pt modelId="{99C1154A-159A-4E4A-AD5B-0B198816A163}" type="sibTrans" cxnId="{729A7DAF-C2F9-484A-B2CF-01E60D1740EE}">
      <dgm:prSet/>
      <dgm:spPr/>
      <dgm:t>
        <a:bodyPr/>
        <a:lstStyle/>
        <a:p>
          <a:endParaRPr lang="fr-FR"/>
        </a:p>
      </dgm:t>
    </dgm:pt>
    <dgm:pt modelId="{7DB7E29C-D236-40F7-8A2D-95CEB76A0236}">
      <dgm:prSet/>
      <dgm:spPr/>
      <dgm:t>
        <a:bodyPr/>
        <a:lstStyle/>
        <a:p>
          <a:r>
            <a:rPr lang="fr-FR" dirty="0"/>
            <a:t>Evaluer l’effet de ses interventions </a:t>
          </a:r>
        </a:p>
      </dgm:t>
    </dgm:pt>
    <dgm:pt modelId="{CA76A2C1-5EF3-47A0-AFBB-1DA814D177E2}" type="parTrans" cxnId="{5B20A6D5-2A86-4AB0-8CCF-173BE1C303A4}">
      <dgm:prSet/>
      <dgm:spPr/>
      <dgm:t>
        <a:bodyPr/>
        <a:lstStyle/>
        <a:p>
          <a:endParaRPr lang="fr-FR"/>
        </a:p>
      </dgm:t>
    </dgm:pt>
    <dgm:pt modelId="{4A28A780-769C-4CEC-A15C-FD7309C0A5FF}" type="sibTrans" cxnId="{5B20A6D5-2A86-4AB0-8CCF-173BE1C303A4}">
      <dgm:prSet/>
      <dgm:spPr/>
      <dgm:t>
        <a:bodyPr/>
        <a:lstStyle/>
        <a:p>
          <a:endParaRPr lang="fr-FR"/>
        </a:p>
      </dgm:t>
    </dgm:pt>
    <dgm:pt modelId="{DD3B6CDA-25C5-43F3-9E9C-5B6FF312DA28}">
      <dgm:prSet/>
      <dgm:spPr/>
      <dgm:t>
        <a:bodyPr/>
        <a:lstStyle/>
        <a:p>
          <a:r>
            <a:rPr lang="fr-FR"/>
            <a:t>transmettre les informations pertinentes au médecin traitant du patient</a:t>
          </a:r>
        </a:p>
      </dgm:t>
    </dgm:pt>
    <dgm:pt modelId="{2D03190F-AA38-44E3-83C5-C0887B035E44}" type="parTrans" cxnId="{F4047301-6BA7-4C77-9BBB-45364BB9F307}">
      <dgm:prSet/>
      <dgm:spPr/>
      <dgm:t>
        <a:bodyPr/>
        <a:lstStyle/>
        <a:p>
          <a:endParaRPr lang="fr-FR"/>
        </a:p>
      </dgm:t>
    </dgm:pt>
    <dgm:pt modelId="{C1735B39-0083-4CD2-82C6-D729D9370A28}" type="sibTrans" cxnId="{F4047301-6BA7-4C77-9BBB-45364BB9F307}">
      <dgm:prSet/>
      <dgm:spPr/>
      <dgm:t>
        <a:bodyPr/>
        <a:lstStyle/>
        <a:p>
          <a:endParaRPr lang="fr-FR"/>
        </a:p>
      </dgm:t>
    </dgm:pt>
    <dgm:pt modelId="{3626684F-4D2E-4D56-B340-F03F48B8B7FD}" type="pres">
      <dgm:prSet presAssocID="{86514340-4A76-45BE-B5E6-5C3BFFEEE912}" presName="linear" presStyleCnt="0">
        <dgm:presLayoutVars>
          <dgm:dir/>
          <dgm:animLvl val="lvl"/>
          <dgm:resizeHandles val="exact"/>
        </dgm:presLayoutVars>
      </dgm:prSet>
      <dgm:spPr/>
    </dgm:pt>
    <dgm:pt modelId="{16586E09-879B-4237-9BFC-DA49399E9D10}" type="pres">
      <dgm:prSet presAssocID="{944149C0-AE59-41CD-9ACA-89F06B578F4C}" presName="parentLin" presStyleCnt="0"/>
      <dgm:spPr/>
    </dgm:pt>
    <dgm:pt modelId="{F2411F2C-D7E5-47F0-A99E-1355F3AF875E}" type="pres">
      <dgm:prSet presAssocID="{944149C0-AE59-41CD-9ACA-89F06B578F4C}" presName="parentLeftMargin" presStyleLbl="node1" presStyleIdx="0" presStyleCnt="4"/>
      <dgm:spPr/>
    </dgm:pt>
    <dgm:pt modelId="{BC03DF8D-E650-4171-90D6-262C7253A6F4}" type="pres">
      <dgm:prSet presAssocID="{944149C0-AE59-41CD-9ACA-89F06B578F4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1C9B1C6-E4C9-40AD-B55E-F3AFE7D45DB4}" type="pres">
      <dgm:prSet presAssocID="{944149C0-AE59-41CD-9ACA-89F06B578F4C}" presName="negativeSpace" presStyleCnt="0"/>
      <dgm:spPr/>
    </dgm:pt>
    <dgm:pt modelId="{B00AFF31-2566-4504-A4BE-74C14F0AC930}" type="pres">
      <dgm:prSet presAssocID="{944149C0-AE59-41CD-9ACA-89F06B578F4C}" presName="childText" presStyleLbl="conFgAcc1" presStyleIdx="0" presStyleCnt="4" custLinFactNeighborX="-6667" custLinFactNeighborY="-14944">
        <dgm:presLayoutVars>
          <dgm:bulletEnabled val="1"/>
        </dgm:presLayoutVars>
      </dgm:prSet>
      <dgm:spPr/>
    </dgm:pt>
    <dgm:pt modelId="{4B0E0C89-87B5-4771-8244-029764F718DE}" type="pres">
      <dgm:prSet presAssocID="{45E64E0B-8652-4F2A-BA5C-4C037FE8BF21}" presName="spaceBetweenRectangles" presStyleCnt="0"/>
      <dgm:spPr/>
    </dgm:pt>
    <dgm:pt modelId="{581557DC-4A97-4745-A8CD-29B256B0B841}" type="pres">
      <dgm:prSet presAssocID="{45BB66E9-DF24-491D-8E37-7A2CA534889F}" presName="parentLin" presStyleCnt="0"/>
      <dgm:spPr/>
    </dgm:pt>
    <dgm:pt modelId="{7F84C6CD-75BF-4482-9CFD-21853F653BC1}" type="pres">
      <dgm:prSet presAssocID="{45BB66E9-DF24-491D-8E37-7A2CA534889F}" presName="parentLeftMargin" presStyleLbl="node1" presStyleIdx="0" presStyleCnt="4"/>
      <dgm:spPr/>
    </dgm:pt>
    <dgm:pt modelId="{290F88B6-C1C1-4B22-BD44-317E7FA770C6}" type="pres">
      <dgm:prSet presAssocID="{45BB66E9-DF24-491D-8E37-7A2CA534889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18D0BF5-A2AD-4DA0-9A65-71B0E9C72CA5}" type="pres">
      <dgm:prSet presAssocID="{45BB66E9-DF24-491D-8E37-7A2CA534889F}" presName="negativeSpace" presStyleCnt="0"/>
      <dgm:spPr/>
    </dgm:pt>
    <dgm:pt modelId="{D9334330-2411-4DC1-AF55-7A952942AE7B}" type="pres">
      <dgm:prSet presAssocID="{45BB66E9-DF24-491D-8E37-7A2CA534889F}" presName="childText" presStyleLbl="conFgAcc1" presStyleIdx="1" presStyleCnt="4">
        <dgm:presLayoutVars>
          <dgm:bulletEnabled val="1"/>
        </dgm:presLayoutVars>
      </dgm:prSet>
      <dgm:spPr/>
    </dgm:pt>
    <dgm:pt modelId="{51962FA7-3F97-4576-8DAB-30F99A20F77B}" type="pres">
      <dgm:prSet presAssocID="{DA1E1FB4-833F-44A0-8ED6-6CFE8BC63AAA}" presName="spaceBetweenRectangles" presStyleCnt="0"/>
      <dgm:spPr/>
    </dgm:pt>
    <dgm:pt modelId="{8ED4E060-492B-4CC2-AE1A-1C75A13514C1}" type="pres">
      <dgm:prSet presAssocID="{90FFBFF5-D80B-427B-8457-E4A78276D9C4}" presName="parentLin" presStyleCnt="0"/>
      <dgm:spPr/>
    </dgm:pt>
    <dgm:pt modelId="{6C17DD09-F795-439B-9151-1848F19C18E5}" type="pres">
      <dgm:prSet presAssocID="{90FFBFF5-D80B-427B-8457-E4A78276D9C4}" presName="parentLeftMargin" presStyleLbl="node1" presStyleIdx="1" presStyleCnt="4"/>
      <dgm:spPr/>
    </dgm:pt>
    <dgm:pt modelId="{ABB42D1D-9420-4709-95FF-131D0B05FD7B}" type="pres">
      <dgm:prSet presAssocID="{90FFBFF5-D80B-427B-8457-E4A78276D9C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4B7906D-9F5C-4C07-A5B8-7694A097D094}" type="pres">
      <dgm:prSet presAssocID="{90FFBFF5-D80B-427B-8457-E4A78276D9C4}" presName="negativeSpace" presStyleCnt="0"/>
      <dgm:spPr/>
    </dgm:pt>
    <dgm:pt modelId="{8579FA9E-41B7-47ED-8DE9-5C3FED7D3C47}" type="pres">
      <dgm:prSet presAssocID="{90FFBFF5-D80B-427B-8457-E4A78276D9C4}" presName="childText" presStyleLbl="conFgAcc1" presStyleIdx="2" presStyleCnt="4">
        <dgm:presLayoutVars>
          <dgm:bulletEnabled val="1"/>
        </dgm:presLayoutVars>
      </dgm:prSet>
      <dgm:spPr/>
    </dgm:pt>
    <dgm:pt modelId="{FE4B9B42-6C40-4635-9A67-2EC715D9EB1F}" type="pres">
      <dgm:prSet presAssocID="{C2121623-9231-4EFE-A32F-23ADDA4B46CF}" presName="spaceBetweenRectangles" presStyleCnt="0"/>
      <dgm:spPr/>
    </dgm:pt>
    <dgm:pt modelId="{A430D1A6-DDE3-49A0-B0B4-CF340B47DF24}" type="pres">
      <dgm:prSet presAssocID="{7DB7E29C-D236-40F7-8A2D-95CEB76A0236}" presName="parentLin" presStyleCnt="0"/>
      <dgm:spPr/>
    </dgm:pt>
    <dgm:pt modelId="{1C8EF5E0-61EB-4BA8-BC3E-3EEF6765DE12}" type="pres">
      <dgm:prSet presAssocID="{7DB7E29C-D236-40F7-8A2D-95CEB76A0236}" presName="parentLeftMargin" presStyleLbl="node1" presStyleIdx="2" presStyleCnt="4"/>
      <dgm:spPr/>
    </dgm:pt>
    <dgm:pt modelId="{EE562E6B-D6BB-4C9F-8637-3AAC6ACC3730}" type="pres">
      <dgm:prSet presAssocID="{7DB7E29C-D236-40F7-8A2D-95CEB76A0236}" presName="parentText" presStyleLbl="node1" presStyleIdx="3" presStyleCnt="4" custScaleX="112747">
        <dgm:presLayoutVars>
          <dgm:chMax val="0"/>
          <dgm:bulletEnabled val="1"/>
        </dgm:presLayoutVars>
      </dgm:prSet>
      <dgm:spPr/>
    </dgm:pt>
    <dgm:pt modelId="{38FE18C7-2CB4-49B9-89E8-01D8FF408614}" type="pres">
      <dgm:prSet presAssocID="{7DB7E29C-D236-40F7-8A2D-95CEB76A0236}" presName="negativeSpace" presStyleCnt="0"/>
      <dgm:spPr/>
    </dgm:pt>
    <dgm:pt modelId="{26C7DBB7-98DE-414B-A6A4-8B75782B7DCA}" type="pres">
      <dgm:prSet presAssocID="{7DB7E29C-D236-40F7-8A2D-95CEB76A023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BD17A00-A712-4BE2-BBE2-3EDD4A952011}" srcId="{90FFBFF5-D80B-427B-8457-E4A78276D9C4}" destId="{2FDD68A5-804C-43D6-B5E0-DEE76CA0890E}" srcOrd="3" destOrd="0" parTransId="{38E74E62-7E50-49F7-9674-DF40FF7921DA}" sibTransId="{73028FD0-32EE-4361-97CE-A6B8AA2BC25D}"/>
    <dgm:cxn modelId="{F4047301-6BA7-4C77-9BBB-45364BB9F307}" srcId="{7DB7E29C-D236-40F7-8A2D-95CEB76A0236}" destId="{DD3B6CDA-25C5-43F3-9E9C-5B6FF312DA28}" srcOrd="0" destOrd="0" parTransId="{2D03190F-AA38-44E3-83C5-C0887B035E44}" sibTransId="{C1735B39-0083-4CD2-82C6-D729D9370A28}"/>
    <dgm:cxn modelId="{260A7605-72F2-48AE-A9E3-550567AFBB2E}" type="presOf" srcId="{703E3311-F074-48CD-B40E-6C76F86A5F1F}" destId="{D9334330-2411-4DC1-AF55-7A952942AE7B}" srcOrd="0" destOrd="0" presId="urn:microsoft.com/office/officeart/2005/8/layout/list1"/>
    <dgm:cxn modelId="{4221C109-15D6-456C-AE44-DCE76EF98FEC}" srcId="{86514340-4A76-45BE-B5E6-5C3BFFEEE912}" destId="{90FFBFF5-D80B-427B-8457-E4A78276D9C4}" srcOrd="2" destOrd="0" parTransId="{61081AD3-C219-4BA0-9C8C-BF53A9E7E31B}" sibTransId="{C2121623-9231-4EFE-A32F-23ADDA4B46CF}"/>
    <dgm:cxn modelId="{E986310E-767F-4D77-81A3-BB72B4BA832E}" srcId="{944149C0-AE59-41CD-9ACA-89F06B578F4C}" destId="{6EE39060-D5B7-4572-87FB-4F3249E67DA5}" srcOrd="2" destOrd="0" parTransId="{63258F94-E14D-4DAA-8983-92ACBDD11484}" sibTransId="{22F59641-F45F-4082-976F-BFBD5EF1B655}"/>
    <dgm:cxn modelId="{F5E53310-C79D-4256-9193-DF07788C4822}" type="presOf" srcId="{90FFBFF5-D80B-427B-8457-E4A78276D9C4}" destId="{ABB42D1D-9420-4709-95FF-131D0B05FD7B}" srcOrd="1" destOrd="0" presId="urn:microsoft.com/office/officeart/2005/8/layout/list1"/>
    <dgm:cxn modelId="{FED34C15-744B-455C-8A9E-221B672161F9}" type="presOf" srcId="{2D984B5C-7037-497F-BFBB-6652CC093976}" destId="{B00AFF31-2566-4504-A4BE-74C14F0AC930}" srcOrd="0" destOrd="5" presId="urn:microsoft.com/office/officeart/2005/8/layout/list1"/>
    <dgm:cxn modelId="{6EABC42A-6F5F-47DC-B18F-1361CEA3CF25}" type="presOf" srcId="{7DB7E29C-D236-40F7-8A2D-95CEB76A0236}" destId="{1C8EF5E0-61EB-4BA8-BC3E-3EEF6765DE12}" srcOrd="0" destOrd="0" presId="urn:microsoft.com/office/officeart/2005/8/layout/list1"/>
    <dgm:cxn modelId="{35F28832-5CF6-4012-874E-429D6C5013BF}" type="presOf" srcId="{7DB7E29C-D236-40F7-8A2D-95CEB76A0236}" destId="{EE562E6B-D6BB-4C9F-8637-3AAC6ACC3730}" srcOrd="1" destOrd="0" presId="urn:microsoft.com/office/officeart/2005/8/layout/list1"/>
    <dgm:cxn modelId="{A7FE9235-BCDF-441D-BFCD-FB0344B6ED09}" type="presOf" srcId="{F5F627D5-E39E-4974-A196-41D1DCDCF978}" destId="{B00AFF31-2566-4504-A4BE-74C14F0AC930}" srcOrd="0" destOrd="0" presId="urn:microsoft.com/office/officeart/2005/8/layout/list1"/>
    <dgm:cxn modelId="{DDAAD940-09C1-4C0D-970D-7EE1AE9103D6}" type="presOf" srcId="{987E54FF-4B8B-4ED5-92F1-E4BC67869B0A}" destId="{B00AFF31-2566-4504-A4BE-74C14F0AC930}" srcOrd="0" destOrd="3" presId="urn:microsoft.com/office/officeart/2005/8/layout/list1"/>
    <dgm:cxn modelId="{CCB6BE5D-2405-4179-BCCE-5A47663DA563}" srcId="{90FFBFF5-D80B-427B-8457-E4A78276D9C4}" destId="{03FF2619-82E7-4415-8D0C-1A7A0CC1A944}" srcOrd="1" destOrd="0" parTransId="{6A1FBBD7-D839-484F-A20F-5555C7F507D4}" sibTransId="{D8CD5FC8-19C8-448F-8375-A06207BBBFFF}"/>
    <dgm:cxn modelId="{C20FF861-81A2-4BE8-B8B2-C64FB85C2E73}" srcId="{86514340-4A76-45BE-B5E6-5C3BFFEEE912}" destId="{45BB66E9-DF24-491D-8E37-7A2CA534889F}" srcOrd="1" destOrd="0" parTransId="{36B218F0-6A04-4F6A-A2B4-33355DE3081C}" sibTransId="{DA1E1FB4-833F-44A0-8ED6-6CFE8BC63AAA}"/>
    <dgm:cxn modelId="{87F8B642-78D5-4040-A697-E8339EEAF6F4}" type="presOf" srcId="{C6628646-5D63-4D14-8741-936E2E11BFE6}" destId="{8579FA9E-41B7-47ED-8DE9-5C3FED7D3C47}" srcOrd="0" destOrd="0" presId="urn:microsoft.com/office/officeart/2005/8/layout/list1"/>
    <dgm:cxn modelId="{588F9966-C1D9-4DB5-BF99-D7D0D2D98267}" srcId="{944149C0-AE59-41CD-9ACA-89F06B578F4C}" destId="{F5F627D5-E39E-4974-A196-41D1DCDCF978}" srcOrd="0" destOrd="0" parTransId="{A6E213A1-D347-40F7-A32B-790D09F3738D}" sibTransId="{B615F7E2-AF62-441B-90AE-3718B38BAF89}"/>
    <dgm:cxn modelId="{A2260767-39C1-4C9F-A9AF-C490441FE95A}" srcId="{45BB66E9-DF24-491D-8E37-7A2CA534889F}" destId="{703E3311-F074-48CD-B40E-6C76F86A5F1F}" srcOrd="0" destOrd="0" parTransId="{416B5A83-98B2-4445-AAE4-B309DB70180A}" sibTransId="{E29A3D31-A660-474C-AF3C-994CD9C29112}"/>
    <dgm:cxn modelId="{E956CF49-03C5-4469-9752-50EFE6B84D09}" type="presOf" srcId="{944149C0-AE59-41CD-9ACA-89F06B578F4C}" destId="{BC03DF8D-E650-4171-90D6-262C7253A6F4}" srcOrd="1" destOrd="0" presId="urn:microsoft.com/office/officeart/2005/8/layout/list1"/>
    <dgm:cxn modelId="{13D6E04A-C2BD-425C-B030-811F3F24F230}" type="presOf" srcId="{2FDD68A5-804C-43D6-B5E0-DEE76CA0890E}" destId="{8579FA9E-41B7-47ED-8DE9-5C3FED7D3C47}" srcOrd="0" destOrd="3" presId="urn:microsoft.com/office/officeart/2005/8/layout/list1"/>
    <dgm:cxn modelId="{C8916F6E-7CEA-4161-A8B5-5A412D94EFEF}" srcId="{86514340-4A76-45BE-B5E6-5C3BFFEEE912}" destId="{944149C0-AE59-41CD-9ACA-89F06B578F4C}" srcOrd="0" destOrd="0" parTransId="{91442047-6413-4B49-804F-88905BBE9191}" sibTransId="{45E64E0B-8652-4F2A-BA5C-4C037FE8BF21}"/>
    <dgm:cxn modelId="{5FE82653-1F95-4DAB-BC1E-4AECB182696C}" type="presOf" srcId="{03FF2619-82E7-4415-8D0C-1A7A0CC1A944}" destId="{8579FA9E-41B7-47ED-8DE9-5C3FED7D3C47}" srcOrd="0" destOrd="1" presId="urn:microsoft.com/office/officeart/2005/8/layout/list1"/>
    <dgm:cxn modelId="{C5154A74-2DFE-43FF-8D3F-8261AD35D52E}" type="presOf" srcId="{9765C486-9E3C-4D10-9346-985F14ECE972}" destId="{8579FA9E-41B7-47ED-8DE9-5C3FED7D3C47}" srcOrd="0" destOrd="2" presId="urn:microsoft.com/office/officeart/2005/8/layout/list1"/>
    <dgm:cxn modelId="{B8904C76-5B2D-4CD8-9991-A4E3D43841DD}" type="presOf" srcId="{86514340-4A76-45BE-B5E6-5C3BFFEEE912}" destId="{3626684F-4D2E-4D56-B340-F03F48B8B7FD}" srcOrd="0" destOrd="0" presId="urn:microsoft.com/office/officeart/2005/8/layout/list1"/>
    <dgm:cxn modelId="{A0736F83-EAEB-4C97-8C9B-EFC8BEF6B147}" type="presOf" srcId="{BDAEF762-CB77-4B37-AD78-7FA85003326C}" destId="{8579FA9E-41B7-47ED-8DE9-5C3FED7D3C47}" srcOrd="0" destOrd="5" presId="urn:microsoft.com/office/officeart/2005/8/layout/list1"/>
    <dgm:cxn modelId="{B8D0D789-2C53-4F97-A331-81226235B6C0}" type="presOf" srcId="{90FFBFF5-D80B-427B-8457-E4A78276D9C4}" destId="{6C17DD09-F795-439B-9151-1848F19C18E5}" srcOrd="0" destOrd="0" presId="urn:microsoft.com/office/officeart/2005/8/layout/list1"/>
    <dgm:cxn modelId="{6F60FC8C-D78F-42D1-9157-BF4229E29CEC}" type="presOf" srcId="{ECA171AE-B2CE-4443-95A8-651CFF2A0C2E}" destId="{8579FA9E-41B7-47ED-8DE9-5C3FED7D3C47}" srcOrd="0" destOrd="4" presId="urn:microsoft.com/office/officeart/2005/8/layout/list1"/>
    <dgm:cxn modelId="{DE1DA09F-875A-4448-9B56-C250B33C05F1}" type="presOf" srcId="{944149C0-AE59-41CD-9ACA-89F06B578F4C}" destId="{F2411F2C-D7E5-47F0-A99E-1355F3AF875E}" srcOrd="0" destOrd="0" presId="urn:microsoft.com/office/officeart/2005/8/layout/list1"/>
    <dgm:cxn modelId="{F68FAA9F-5530-477D-82C7-33C4F8A57227}" type="presOf" srcId="{3C5E1D42-AE4D-4E22-AF6A-F6258116F2E9}" destId="{B00AFF31-2566-4504-A4BE-74C14F0AC930}" srcOrd="0" destOrd="4" presId="urn:microsoft.com/office/officeart/2005/8/layout/list1"/>
    <dgm:cxn modelId="{C12483A3-9F14-4EAE-9480-A088B02BF210}" type="presOf" srcId="{009073F5-6B3F-464D-8412-0973B7163C1A}" destId="{B00AFF31-2566-4504-A4BE-74C14F0AC930}" srcOrd="0" destOrd="1" presId="urn:microsoft.com/office/officeart/2005/8/layout/list1"/>
    <dgm:cxn modelId="{DD9FCAAE-4066-410E-B7AD-3D970D697AE3}" type="presOf" srcId="{45BB66E9-DF24-491D-8E37-7A2CA534889F}" destId="{7F84C6CD-75BF-4482-9CFD-21853F653BC1}" srcOrd="0" destOrd="0" presId="urn:microsoft.com/office/officeart/2005/8/layout/list1"/>
    <dgm:cxn modelId="{729A7DAF-C2F9-484A-B2CF-01E60D1740EE}" srcId="{90FFBFF5-D80B-427B-8457-E4A78276D9C4}" destId="{ECA171AE-B2CE-4443-95A8-651CFF2A0C2E}" srcOrd="4" destOrd="0" parTransId="{715CA750-5D00-46CC-AC4F-0C664877562A}" sibTransId="{99C1154A-159A-4E4A-AD5B-0B198816A163}"/>
    <dgm:cxn modelId="{4DDE68B0-27AD-4CEC-AFCA-F7A01C1EBD07}" srcId="{90FFBFF5-D80B-427B-8457-E4A78276D9C4}" destId="{C6628646-5D63-4D14-8741-936E2E11BFE6}" srcOrd="0" destOrd="0" parTransId="{DB0055B6-5C93-4BE6-A064-80A864C83A9A}" sibTransId="{796E0FCA-2F26-4AC2-A309-2428388B57E1}"/>
    <dgm:cxn modelId="{67D779B5-0601-4DB0-A244-270736262F19}" srcId="{944149C0-AE59-41CD-9ACA-89F06B578F4C}" destId="{2D984B5C-7037-497F-BFBB-6652CC093976}" srcOrd="5" destOrd="0" parTransId="{1E534CBF-57F9-4E98-8FF4-42FB4DD106F8}" sibTransId="{5B8BA27E-E4A8-46C8-99B3-90A8B1224D7A}"/>
    <dgm:cxn modelId="{D3EC78C3-BFA4-4193-9160-2C58FA1F6381}" srcId="{944149C0-AE59-41CD-9ACA-89F06B578F4C}" destId="{009073F5-6B3F-464D-8412-0973B7163C1A}" srcOrd="1" destOrd="0" parTransId="{3476DC26-F014-48E5-ACEA-1D815F1D3D89}" sibTransId="{3A4A21C3-CC55-4590-BB23-5600C91456CD}"/>
    <dgm:cxn modelId="{0ACAF3C4-63CC-4A0F-B95D-3F51FC9B9B1D}" srcId="{944149C0-AE59-41CD-9ACA-89F06B578F4C}" destId="{3C5E1D42-AE4D-4E22-AF6A-F6258116F2E9}" srcOrd="4" destOrd="0" parTransId="{1A0FD243-480E-412C-A855-077CE8138FB6}" sibTransId="{064204A1-9E8E-4C2A-AA52-68EDE8D1967A}"/>
    <dgm:cxn modelId="{119E70CD-28F8-41E3-BC98-8E3BCD199757}" srcId="{90FFBFF5-D80B-427B-8457-E4A78276D9C4}" destId="{9765C486-9E3C-4D10-9346-985F14ECE972}" srcOrd="2" destOrd="0" parTransId="{3EE6081E-5910-4F79-9727-F814507A8459}" sibTransId="{5BE5E987-0131-4DBD-A292-C1AEBF5D1CAA}"/>
    <dgm:cxn modelId="{5B20A6D5-2A86-4AB0-8CCF-173BE1C303A4}" srcId="{86514340-4A76-45BE-B5E6-5C3BFFEEE912}" destId="{7DB7E29C-D236-40F7-8A2D-95CEB76A0236}" srcOrd="3" destOrd="0" parTransId="{CA76A2C1-5EF3-47A0-AFBB-1DA814D177E2}" sibTransId="{4A28A780-769C-4CEC-A15C-FD7309C0A5FF}"/>
    <dgm:cxn modelId="{30FAD2E0-65DC-4F75-899D-A69E43E1E3F8}" srcId="{944149C0-AE59-41CD-9ACA-89F06B578F4C}" destId="{987E54FF-4B8B-4ED5-92F1-E4BC67869B0A}" srcOrd="3" destOrd="0" parTransId="{ACD3A5EC-04AE-4162-8724-41846798C24C}" sibTransId="{96EA6A8A-6ECA-41AA-8592-323C2E48F194}"/>
    <dgm:cxn modelId="{302A26E5-F0AD-4168-A348-AA285CE622D0}" srcId="{90FFBFF5-D80B-427B-8457-E4A78276D9C4}" destId="{BDAEF762-CB77-4B37-AD78-7FA85003326C}" srcOrd="5" destOrd="0" parTransId="{039B8630-8E7E-469E-AA82-6FA5BE021921}" sibTransId="{0E2CC420-A299-4153-B0BC-A324E10ED890}"/>
    <dgm:cxn modelId="{DCC364EC-63EA-4E38-B60B-FB9511BE4913}" type="presOf" srcId="{45BB66E9-DF24-491D-8E37-7A2CA534889F}" destId="{290F88B6-C1C1-4B22-BD44-317E7FA770C6}" srcOrd="1" destOrd="0" presId="urn:microsoft.com/office/officeart/2005/8/layout/list1"/>
    <dgm:cxn modelId="{FC08F0FA-2C0E-422D-A3F5-AFAF71D2DB24}" type="presOf" srcId="{6EE39060-D5B7-4572-87FB-4F3249E67DA5}" destId="{B00AFF31-2566-4504-A4BE-74C14F0AC930}" srcOrd="0" destOrd="2" presId="urn:microsoft.com/office/officeart/2005/8/layout/list1"/>
    <dgm:cxn modelId="{7A68E8FB-7F6B-4595-99D5-8FD9271FD11C}" type="presOf" srcId="{DD3B6CDA-25C5-43F3-9E9C-5B6FF312DA28}" destId="{26C7DBB7-98DE-414B-A6A4-8B75782B7DCA}" srcOrd="0" destOrd="0" presId="urn:microsoft.com/office/officeart/2005/8/layout/list1"/>
    <dgm:cxn modelId="{15F3D3EE-29B0-43BC-BD1B-D77A4559E208}" type="presParOf" srcId="{3626684F-4D2E-4D56-B340-F03F48B8B7FD}" destId="{16586E09-879B-4237-9BFC-DA49399E9D10}" srcOrd="0" destOrd="0" presId="urn:microsoft.com/office/officeart/2005/8/layout/list1"/>
    <dgm:cxn modelId="{314F09BC-AE9C-4465-B342-98D20B41FC97}" type="presParOf" srcId="{16586E09-879B-4237-9BFC-DA49399E9D10}" destId="{F2411F2C-D7E5-47F0-A99E-1355F3AF875E}" srcOrd="0" destOrd="0" presId="urn:microsoft.com/office/officeart/2005/8/layout/list1"/>
    <dgm:cxn modelId="{025C4422-8A4A-470F-8D9D-3441458BBE47}" type="presParOf" srcId="{16586E09-879B-4237-9BFC-DA49399E9D10}" destId="{BC03DF8D-E650-4171-90D6-262C7253A6F4}" srcOrd="1" destOrd="0" presId="urn:microsoft.com/office/officeart/2005/8/layout/list1"/>
    <dgm:cxn modelId="{4487B766-4F34-430B-8E12-8322D1C72D8A}" type="presParOf" srcId="{3626684F-4D2E-4D56-B340-F03F48B8B7FD}" destId="{91C9B1C6-E4C9-40AD-B55E-F3AFE7D45DB4}" srcOrd="1" destOrd="0" presId="urn:microsoft.com/office/officeart/2005/8/layout/list1"/>
    <dgm:cxn modelId="{BED613BE-8254-4C0B-BEE1-EF10B8005D84}" type="presParOf" srcId="{3626684F-4D2E-4D56-B340-F03F48B8B7FD}" destId="{B00AFF31-2566-4504-A4BE-74C14F0AC930}" srcOrd="2" destOrd="0" presId="urn:microsoft.com/office/officeart/2005/8/layout/list1"/>
    <dgm:cxn modelId="{7E1DC9FB-1F46-4091-AAC3-75EA9699A08D}" type="presParOf" srcId="{3626684F-4D2E-4D56-B340-F03F48B8B7FD}" destId="{4B0E0C89-87B5-4771-8244-029764F718DE}" srcOrd="3" destOrd="0" presId="urn:microsoft.com/office/officeart/2005/8/layout/list1"/>
    <dgm:cxn modelId="{CA5016CE-C264-47C8-B6FA-820F03D7B81C}" type="presParOf" srcId="{3626684F-4D2E-4D56-B340-F03F48B8B7FD}" destId="{581557DC-4A97-4745-A8CD-29B256B0B841}" srcOrd="4" destOrd="0" presId="urn:microsoft.com/office/officeart/2005/8/layout/list1"/>
    <dgm:cxn modelId="{75A3F18B-5734-4400-A127-CAEF750F8237}" type="presParOf" srcId="{581557DC-4A97-4745-A8CD-29B256B0B841}" destId="{7F84C6CD-75BF-4482-9CFD-21853F653BC1}" srcOrd="0" destOrd="0" presId="urn:microsoft.com/office/officeart/2005/8/layout/list1"/>
    <dgm:cxn modelId="{87623E99-8623-4F99-9A86-CD3425F0AE4B}" type="presParOf" srcId="{581557DC-4A97-4745-A8CD-29B256B0B841}" destId="{290F88B6-C1C1-4B22-BD44-317E7FA770C6}" srcOrd="1" destOrd="0" presId="urn:microsoft.com/office/officeart/2005/8/layout/list1"/>
    <dgm:cxn modelId="{6AE7CF46-1AFA-42A9-8332-EB67D153BFBD}" type="presParOf" srcId="{3626684F-4D2E-4D56-B340-F03F48B8B7FD}" destId="{F18D0BF5-A2AD-4DA0-9A65-71B0E9C72CA5}" srcOrd="5" destOrd="0" presId="urn:microsoft.com/office/officeart/2005/8/layout/list1"/>
    <dgm:cxn modelId="{D0A04D9F-74A0-406A-8939-5272E406C791}" type="presParOf" srcId="{3626684F-4D2E-4D56-B340-F03F48B8B7FD}" destId="{D9334330-2411-4DC1-AF55-7A952942AE7B}" srcOrd="6" destOrd="0" presId="urn:microsoft.com/office/officeart/2005/8/layout/list1"/>
    <dgm:cxn modelId="{583CFF21-FB10-4643-A095-8D0D1B1CD41C}" type="presParOf" srcId="{3626684F-4D2E-4D56-B340-F03F48B8B7FD}" destId="{51962FA7-3F97-4576-8DAB-30F99A20F77B}" srcOrd="7" destOrd="0" presId="urn:microsoft.com/office/officeart/2005/8/layout/list1"/>
    <dgm:cxn modelId="{9F766716-9E3C-480B-A153-C25802AB4BBF}" type="presParOf" srcId="{3626684F-4D2E-4D56-B340-F03F48B8B7FD}" destId="{8ED4E060-492B-4CC2-AE1A-1C75A13514C1}" srcOrd="8" destOrd="0" presId="urn:microsoft.com/office/officeart/2005/8/layout/list1"/>
    <dgm:cxn modelId="{CB2BF963-B9E9-4BF1-B8F3-CB2325748B07}" type="presParOf" srcId="{8ED4E060-492B-4CC2-AE1A-1C75A13514C1}" destId="{6C17DD09-F795-439B-9151-1848F19C18E5}" srcOrd="0" destOrd="0" presId="urn:microsoft.com/office/officeart/2005/8/layout/list1"/>
    <dgm:cxn modelId="{65762E89-E85C-4532-BC13-23799530B60D}" type="presParOf" srcId="{8ED4E060-492B-4CC2-AE1A-1C75A13514C1}" destId="{ABB42D1D-9420-4709-95FF-131D0B05FD7B}" srcOrd="1" destOrd="0" presId="urn:microsoft.com/office/officeart/2005/8/layout/list1"/>
    <dgm:cxn modelId="{57B37C08-4C4B-4800-A347-C83762EDFAC7}" type="presParOf" srcId="{3626684F-4D2E-4D56-B340-F03F48B8B7FD}" destId="{E4B7906D-9F5C-4C07-A5B8-7694A097D094}" srcOrd="9" destOrd="0" presId="urn:microsoft.com/office/officeart/2005/8/layout/list1"/>
    <dgm:cxn modelId="{BFADE5F3-E4B8-4FA8-B2F3-FD1FBCA80223}" type="presParOf" srcId="{3626684F-4D2E-4D56-B340-F03F48B8B7FD}" destId="{8579FA9E-41B7-47ED-8DE9-5C3FED7D3C47}" srcOrd="10" destOrd="0" presId="urn:microsoft.com/office/officeart/2005/8/layout/list1"/>
    <dgm:cxn modelId="{E2C79DCE-57BA-45B9-8D04-DD8C80E0B8AB}" type="presParOf" srcId="{3626684F-4D2E-4D56-B340-F03F48B8B7FD}" destId="{FE4B9B42-6C40-4635-9A67-2EC715D9EB1F}" srcOrd="11" destOrd="0" presId="urn:microsoft.com/office/officeart/2005/8/layout/list1"/>
    <dgm:cxn modelId="{5B06313A-777C-456B-AEB8-A498B82EEDE9}" type="presParOf" srcId="{3626684F-4D2E-4D56-B340-F03F48B8B7FD}" destId="{A430D1A6-DDE3-49A0-B0B4-CF340B47DF24}" srcOrd="12" destOrd="0" presId="urn:microsoft.com/office/officeart/2005/8/layout/list1"/>
    <dgm:cxn modelId="{AC7DBAC9-F161-47FE-A482-75C9B350F785}" type="presParOf" srcId="{A430D1A6-DDE3-49A0-B0B4-CF340B47DF24}" destId="{1C8EF5E0-61EB-4BA8-BC3E-3EEF6765DE12}" srcOrd="0" destOrd="0" presId="urn:microsoft.com/office/officeart/2005/8/layout/list1"/>
    <dgm:cxn modelId="{F2437138-BF12-42B1-96D9-904F04D1A4B9}" type="presParOf" srcId="{A430D1A6-DDE3-49A0-B0B4-CF340B47DF24}" destId="{EE562E6B-D6BB-4C9F-8637-3AAC6ACC3730}" srcOrd="1" destOrd="0" presId="urn:microsoft.com/office/officeart/2005/8/layout/list1"/>
    <dgm:cxn modelId="{826A36C8-A7AE-442D-94D6-46E193E9E263}" type="presParOf" srcId="{3626684F-4D2E-4D56-B340-F03F48B8B7FD}" destId="{38FE18C7-2CB4-49B9-89E8-01D8FF408614}" srcOrd="13" destOrd="0" presId="urn:microsoft.com/office/officeart/2005/8/layout/list1"/>
    <dgm:cxn modelId="{ECED2A91-CBCD-42B1-801C-CFF850FF9656}" type="presParOf" srcId="{3626684F-4D2E-4D56-B340-F03F48B8B7FD}" destId="{26C7DBB7-98DE-414B-A6A4-8B75782B7DC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3AE68-BE32-4672-B9C6-8914AD61DC32}">
      <dsp:nvSpPr>
        <dsp:cNvPr id="0" name=""/>
        <dsp:cNvSpPr/>
      </dsp:nvSpPr>
      <dsp:spPr>
        <a:xfrm>
          <a:off x="1739300" y="104029"/>
          <a:ext cx="1116978" cy="111697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DAB9A-3BFE-4426-8E97-27707071CD6C}">
      <dsp:nvSpPr>
        <dsp:cNvPr id="0" name=""/>
        <dsp:cNvSpPr/>
      </dsp:nvSpPr>
      <dsp:spPr>
        <a:xfrm>
          <a:off x="1973865" y="338595"/>
          <a:ext cx="647847" cy="6478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584A7-C40D-4F7D-8718-E8C5DED11D9F}">
      <dsp:nvSpPr>
        <dsp:cNvPr id="0" name=""/>
        <dsp:cNvSpPr/>
      </dsp:nvSpPr>
      <dsp:spPr>
        <a:xfrm>
          <a:off x="3095630" y="104029"/>
          <a:ext cx="2632877" cy="1116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Troubles cognitifs  ( syndrome dysexécutif d’une atteinte cognitive légère au stade de démence) et comportementaux ( hallucination, délire)</a:t>
          </a:r>
          <a:endParaRPr lang="fr-FR" sz="1400" kern="1200" dirty="0"/>
        </a:p>
      </dsp:txBody>
      <dsp:txXfrm>
        <a:off x="3095630" y="104029"/>
        <a:ext cx="2632877" cy="1116978"/>
      </dsp:txXfrm>
    </dsp:sp>
    <dsp:sp modelId="{C834AE30-5BBA-4F0B-A4F4-A00AFF88019D}">
      <dsp:nvSpPr>
        <dsp:cNvPr id="0" name=""/>
        <dsp:cNvSpPr/>
      </dsp:nvSpPr>
      <dsp:spPr>
        <a:xfrm>
          <a:off x="6187266" y="104029"/>
          <a:ext cx="1116978" cy="111697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258A5-8BF8-4E92-B967-C7FA147C7B97}">
      <dsp:nvSpPr>
        <dsp:cNvPr id="0" name=""/>
        <dsp:cNvSpPr/>
      </dsp:nvSpPr>
      <dsp:spPr>
        <a:xfrm>
          <a:off x="6421832" y="338595"/>
          <a:ext cx="647847" cy="6478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F5182-479F-4809-B5CD-C3C3DF61F7B5}">
      <dsp:nvSpPr>
        <dsp:cNvPr id="0" name=""/>
        <dsp:cNvSpPr/>
      </dsp:nvSpPr>
      <dsp:spPr>
        <a:xfrm>
          <a:off x="7543597" y="104029"/>
          <a:ext cx="2632877" cy="1116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Apathie, dépression et anxiété</a:t>
          </a:r>
          <a:endParaRPr lang="fr-FR" sz="1400" kern="1200" dirty="0"/>
        </a:p>
      </dsp:txBody>
      <dsp:txXfrm>
        <a:off x="7543597" y="104029"/>
        <a:ext cx="2632877" cy="1116978"/>
      </dsp:txXfrm>
    </dsp:sp>
    <dsp:sp modelId="{F749BD5A-F5F8-4285-A786-90C19E14739D}">
      <dsp:nvSpPr>
        <dsp:cNvPr id="0" name=""/>
        <dsp:cNvSpPr/>
      </dsp:nvSpPr>
      <dsp:spPr>
        <a:xfrm>
          <a:off x="1739300" y="2137718"/>
          <a:ext cx="1116978" cy="111697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0253D-F738-4852-B180-A11B12AA33ED}">
      <dsp:nvSpPr>
        <dsp:cNvPr id="0" name=""/>
        <dsp:cNvSpPr/>
      </dsp:nvSpPr>
      <dsp:spPr>
        <a:xfrm>
          <a:off x="1973865" y="2372283"/>
          <a:ext cx="647847" cy="6478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F3866-455D-497C-BADE-3358BD9FBFE4}">
      <dsp:nvSpPr>
        <dsp:cNvPr id="0" name=""/>
        <dsp:cNvSpPr/>
      </dsp:nvSpPr>
      <dsp:spPr>
        <a:xfrm>
          <a:off x="3095630" y="2137718"/>
          <a:ext cx="2632877" cy="1116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Douleurs</a:t>
          </a:r>
          <a:endParaRPr lang="fr-FR" sz="1400" kern="1200" dirty="0"/>
        </a:p>
      </dsp:txBody>
      <dsp:txXfrm>
        <a:off x="3095630" y="2137718"/>
        <a:ext cx="2632877" cy="1116978"/>
      </dsp:txXfrm>
    </dsp:sp>
    <dsp:sp modelId="{F3805B95-F7C5-4E6A-9378-65C554C2A5DB}">
      <dsp:nvSpPr>
        <dsp:cNvPr id="0" name=""/>
        <dsp:cNvSpPr/>
      </dsp:nvSpPr>
      <dsp:spPr>
        <a:xfrm>
          <a:off x="6187266" y="2137718"/>
          <a:ext cx="1116978" cy="111697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E9339-E809-46C2-9E20-9F85D6F53783}">
      <dsp:nvSpPr>
        <dsp:cNvPr id="0" name=""/>
        <dsp:cNvSpPr/>
      </dsp:nvSpPr>
      <dsp:spPr>
        <a:xfrm>
          <a:off x="6421832" y="2372283"/>
          <a:ext cx="647847" cy="6478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CE093-5DBA-4F97-AAED-8086A5AEE958}">
      <dsp:nvSpPr>
        <dsp:cNvPr id="0" name=""/>
        <dsp:cNvSpPr/>
      </dsp:nvSpPr>
      <dsp:spPr>
        <a:xfrm>
          <a:off x="7543597" y="2137718"/>
          <a:ext cx="2632877" cy="1116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Dysautonomie ( constipation, urgenturies, hypotension orthostatique)</a:t>
          </a:r>
          <a:endParaRPr lang="fr-FR" sz="1400" kern="1200" dirty="0"/>
        </a:p>
      </dsp:txBody>
      <dsp:txXfrm>
        <a:off x="7543597" y="2137718"/>
        <a:ext cx="2632877" cy="1116978"/>
      </dsp:txXfrm>
    </dsp:sp>
    <dsp:sp modelId="{C2F7B213-3280-4C99-A303-55CA74D9D8BF}">
      <dsp:nvSpPr>
        <dsp:cNvPr id="0" name=""/>
        <dsp:cNvSpPr/>
      </dsp:nvSpPr>
      <dsp:spPr>
        <a:xfrm>
          <a:off x="1739300" y="4171407"/>
          <a:ext cx="1116978" cy="111697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1023B-6894-491D-A52B-840BF04F3376}">
      <dsp:nvSpPr>
        <dsp:cNvPr id="0" name=""/>
        <dsp:cNvSpPr/>
      </dsp:nvSpPr>
      <dsp:spPr>
        <a:xfrm>
          <a:off x="1973865" y="4405972"/>
          <a:ext cx="647847" cy="6478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E6B523-444A-43FB-AF26-849DFDF661B2}">
      <dsp:nvSpPr>
        <dsp:cNvPr id="0" name=""/>
        <dsp:cNvSpPr/>
      </dsp:nvSpPr>
      <dsp:spPr>
        <a:xfrm>
          <a:off x="3095630" y="4171407"/>
          <a:ext cx="2632877" cy="1116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Troubles du sommeil et de la vigilance</a:t>
          </a:r>
          <a:endParaRPr lang="fr-FR" sz="1400" kern="1200" dirty="0"/>
        </a:p>
      </dsp:txBody>
      <dsp:txXfrm>
        <a:off x="3095630" y="4171407"/>
        <a:ext cx="2632877" cy="1116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A58CC-5CA5-467D-93CA-A79C92A4646B}">
      <dsp:nvSpPr>
        <dsp:cNvPr id="0" name=""/>
        <dsp:cNvSpPr/>
      </dsp:nvSpPr>
      <dsp:spPr>
        <a:xfrm>
          <a:off x="0" y="263010"/>
          <a:ext cx="10495280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50" tIns="270764" rIns="81455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Précurseur de la dopamine ( transformation intracérébrale en dopamine)</a:t>
          </a:r>
        </a:p>
      </dsp:txBody>
      <dsp:txXfrm>
        <a:off x="0" y="263010"/>
        <a:ext cx="10495280" cy="552825"/>
      </dsp:txXfrm>
    </dsp:sp>
    <dsp:sp modelId="{72CEAA68-5EB4-4464-9F2E-E11175E199AD}">
      <dsp:nvSpPr>
        <dsp:cNvPr id="0" name=""/>
        <dsp:cNvSpPr/>
      </dsp:nvSpPr>
      <dsp:spPr>
        <a:xfrm>
          <a:off x="524764" y="71130"/>
          <a:ext cx="7346696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688" tIns="0" rIns="2776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L-dopa</a:t>
          </a:r>
        </a:p>
      </dsp:txBody>
      <dsp:txXfrm>
        <a:off x="543498" y="89864"/>
        <a:ext cx="7309228" cy="346292"/>
      </dsp:txXfrm>
    </dsp:sp>
    <dsp:sp modelId="{865B3E61-0ADB-4688-9A68-0807C4F10434}">
      <dsp:nvSpPr>
        <dsp:cNvPr id="0" name=""/>
        <dsp:cNvSpPr/>
      </dsp:nvSpPr>
      <dsp:spPr>
        <a:xfrm>
          <a:off x="0" y="1077915"/>
          <a:ext cx="10495280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50" tIns="270764" rIns="81455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Agissent directement sur les récepteurs dopaminergiques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Action un peu moins puissante que la L-dopa et moins bien tolérés</a:t>
          </a:r>
        </a:p>
      </dsp:txBody>
      <dsp:txXfrm>
        <a:off x="0" y="1077915"/>
        <a:ext cx="10495280" cy="757575"/>
      </dsp:txXfrm>
    </dsp:sp>
    <dsp:sp modelId="{3CFC907C-2921-4835-9731-4024D897ACB2}">
      <dsp:nvSpPr>
        <dsp:cNvPr id="0" name=""/>
        <dsp:cNvSpPr/>
      </dsp:nvSpPr>
      <dsp:spPr>
        <a:xfrm>
          <a:off x="524764" y="886035"/>
          <a:ext cx="7346696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688" tIns="0" rIns="2776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Agonistes dopaminergiques</a:t>
          </a:r>
        </a:p>
      </dsp:txBody>
      <dsp:txXfrm>
        <a:off x="543498" y="904769"/>
        <a:ext cx="7309228" cy="346292"/>
      </dsp:txXfrm>
    </dsp:sp>
    <dsp:sp modelId="{80FC7A9A-CCB3-4E71-8201-FF2773188841}">
      <dsp:nvSpPr>
        <dsp:cNvPr id="0" name=""/>
        <dsp:cNvSpPr/>
      </dsp:nvSpPr>
      <dsp:spPr>
        <a:xfrm>
          <a:off x="0" y="2097571"/>
          <a:ext cx="10495280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50" tIns="270764" rIns="81455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Action dopaminergique modérée </a:t>
          </a:r>
        </a:p>
      </dsp:txBody>
      <dsp:txXfrm>
        <a:off x="0" y="2097571"/>
        <a:ext cx="10495280" cy="552825"/>
      </dsp:txXfrm>
    </dsp:sp>
    <dsp:sp modelId="{0D4E4455-599F-44E4-9940-C79D42687CBF}">
      <dsp:nvSpPr>
        <dsp:cNvPr id="0" name=""/>
        <dsp:cNvSpPr/>
      </dsp:nvSpPr>
      <dsp:spPr>
        <a:xfrm>
          <a:off x="524764" y="1905691"/>
          <a:ext cx="7346696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688" tIns="0" rIns="2776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IMAO-B</a:t>
          </a:r>
        </a:p>
      </dsp:txBody>
      <dsp:txXfrm>
        <a:off x="543498" y="1924425"/>
        <a:ext cx="7309228" cy="346292"/>
      </dsp:txXfrm>
    </dsp:sp>
    <dsp:sp modelId="{6D8741F7-A01E-454A-A6F3-46EF09A0C829}">
      <dsp:nvSpPr>
        <dsp:cNvPr id="0" name=""/>
        <dsp:cNvSpPr/>
      </dsp:nvSpPr>
      <dsp:spPr>
        <a:xfrm>
          <a:off x="0" y="2912476"/>
          <a:ext cx="10495280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50" tIns="270764" rIns="81455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Permettent de prolonger l’action de la L-dopa</a:t>
          </a:r>
        </a:p>
      </dsp:txBody>
      <dsp:txXfrm>
        <a:off x="0" y="2912476"/>
        <a:ext cx="10495280" cy="552825"/>
      </dsp:txXfrm>
    </dsp:sp>
    <dsp:sp modelId="{D00ADB21-FD42-4910-A918-5AB10BBE126E}">
      <dsp:nvSpPr>
        <dsp:cNvPr id="0" name=""/>
        <dsp:cNvSpPr/>
      </dsp:nvSpPr>
      <dsp:spPr>
        <a:xfrm>
          <a:off x="524764" y="2720596"/>
          <a:ext cx="7346696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688" tIns="0" rIns="2776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ICOMT</a:t>
          </a:r>
        </a:p>
      </dsp:txBody>
      <dsp:txXfrm>
        <a:off x="543498" y="2739330"/>
        <a:ext cx="7309228" cy="346292"/>
      </dsp:txXfrm>
    </dsp:sp>
    <dsp:sp modelId="{91AD7914-5080-43D4-9C82-E53442576655}">
      <dsp:nvSpPr>
        <dsp:cNvPr id="0" name=""/>
        <dsp:cNvSpPr/>
      </dsp:nvSpPr>
      <dsp:spPr>
        <a:xfrm>
          <a:off x="0" y="3727381"/>
          <a:ext cx="10495280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50" tIns="270764" rIns="81455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Traitement des dyskinésies</a:t>
          </a:r>
        </a:p>
      </dsp:txBody>
      <dsp:txXfrm>
        <a:off x="0" y="3727381"/>
        <a:ext cx="10495280" cy="552825"/>
      </dsp:txXfrm>
    </dsp:sp>
    <dsp:sp modelId="{91D1C544-6DAB-4C32-B21F-1A30C5A25F93}">
      <dsp:nvSpPr>
        <dsp:cNvPr id="0" name=""/>
        <dsp:cNvSpPr/>
      </dsp:nvSpPr>
      <dsp:spPr>
        <a:xfrm>
          <a:off x="524764" y="3535501"/>
          <a:ext cx="7346696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7688" tIns="0" rIns="2776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 err="1"/>
            <a:t>Amantadine</a:t>
          </a:r>
          <a:endParaRPr lang="fr-FR" sz="1300" kern="1200" dirty="0"/>
        </a:p>
      </dsp:txBody>
      <dsp:txXfrm>
        <a:off x="543498" y="3554235"/>
        <a:ext cx="7309228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AFF31-2566-4504-A4BE-74C14F0AC930}">
      <dsp:nvSpPr>
        <dsp:cNvPr id="0" name=""/>
        <dsp:cNvSpPr/>
      </dsp:nvSpPr>
      <dsp:spPr>
        <a:xfrm>
          <a:off x="0" y="678898"/>
          <a:ext cx="10938771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48970" tIns="291592" rIns="84897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Identifier les besoins en soins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Proposer des interventions adaptées</a:t>
          </a:r>
        </a:p>
      </dsp:txBody>
      <dsp:txXfrm>
        <a:off x="0" y="678898"/>
        <a:ext cx="10938771" cy="815850"/>
      </dsp:txXfrm>
    </dsp:sp>
    <dsp:sp modelId="{BC03DF8D-E650-4171-90D6-262C7253A6F4}">
      <dsp:nvSpPr>
        <dsp:cNvPr id="0" name=""/>
        <dsp:cNvSpPr/>
      </dsp:nvSpPr>
      <dsp:spPr>
        <a:xfrm>
          <a:off x="546938" y="472258"/>
          <a:ext cx="7657139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9422" tIns="0" rIns="2894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Prendre en compte l’état de santé, la situation professionnelle et l’environnement social</a:t>
          </a:r>
        </a:p>
      </dsp:txBody>
      <dsp:txXfrm>
        <a:off x="567113" y="492433"/>
        <a:ext cx="7616789" cy="372930"/>
      </dsp:txXfrm>
    </dsp:sp>
    <dsp:sp modelId="{D9334330-2411-4DC1-AF55-7A952942AE7B}">
      <dsp:nvSpPr>
        <dsp:cNvPr id="0" name=""/>
        <dsp:cNvSpPr/>
      </dsp:nvSpPr>
      <dsp:spPr>
        <a:xfrm>
          <a:off x="0" y="1776988"/>
          <a:ext cx="10938771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3660536"/>
              <a:satOff val="-28971"/>
              <a:lumOff val="24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48970" tIns="291592" rIns="84897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Rôle de conseil auprès du médecin</a:t>
          </a:r>
        </a:p>
      </dsp:txBody>
      <dsp:txXfrm>
        <a:off x="0" y="1776988"/>
        <a:ext cx="10938771" cy="595350"/>
      </dsp:txXfrm>
    </dsp:sp>
    <dsp:sp modelId="{290F88B6-C1C1-4B22-BD44-317E7FA770C6}">
      <dsp:nvSpPr>
        <dsp:cNvPr id="0" name=""/>
        <dsp:cNvSpPr/>
      </dsp:nvSpPr>
      <dsp:spPr>
        <a:xfrm>
          <a:off x="546938" y="1570348"/>
          <a:ext cx="7657139" cy="413280"/>
        </a:xfrm>
        <a:prstGeom prst="roundRect">
          <a:avLst/>
        </a:prstGeom>
        <a:gradFill rotWithShape="0">
          <a:gsLst>
            <a:gs pos="0">
              <a:schemeClr val="accent2">
                <a:hueOff val="3660536"/>
                <a:satOff val="-28971"/>
                <a:lumOff val="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60536"/>
                <a:satOff val="-28971"/>
                <a:lumOff val="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60536"/>
                <a:satOff val="-28971"/>
                <a:lumOff val="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9422" tIns="0" rIns="2894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Procéder à une analyse détaillée de la situation</a:t>
          </a:r>
        </a:p>
      </dsp:txBody>
      <dsp:txXfrm>
        <a:off x="567113" y="1590523"/>
        <a:ext cx="7616789" cy="372930"/>
      </dsp:txXfrm>
    </dsp:sp>
    <dsp:sp modelId="{8579FA9E-41B7-47ED-8DE9-5C3FED7D3C47}">
      <dsp:nvSpPr>
        <dsp:cNvPr id="0" name=""/>
        <dsp:cNvSpPr/>
      </dsp:nvSpPr>
      <dsp:spPr>
        <a:xfrm>
          <a:off x="0" y="2654578"/>
          <a:ext cx="10938771" cy="198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7321072"/>
              <a:satOff val="-57942"/>
              <a:lumOff val="49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48970" tIns="291592" rIns="84897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Compenser partiellement ou en totalité un manque ou une diminution des capacités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Prévenir un ou plusieurs risques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Aider au maintien de la personne dans son cadre de vie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Développer par apprentissage des compétences visant à gérer la MP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Développer la capacité à faire face à une situation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Prévenir les risques de complications et de dépendance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Réduire le risque médicamenteux et le recours à l’hospitalisation</a:t>
          </a:r>
        </a:p>
      </dsp:txBody>
      <dsp:txXfrm>
        <a:off x="0" y="2654578"/>
        <a:ext cx="10938771" cy="1984500"/>
      </dsp:txXfrm>
    </dsp:sp>
    <dsp:sp modelId="{ABB42D1D-9420-4709-95FF-131D0B05FD7B}">
      <dsp:nvSpPr>
        <dsp:cNvPr id="0" name=""/>
        <dsp:cNvSpPr/>
      </dsp:nvSpPr>
      <dsp:spPr>
        <a:xfrm>
          <a:off x="546938" y="2447938"/>
          <a:ext cx="7657139" cy="413280"/>
        </a:xfrm>
        <a:prstGeom prst="roundRect">
          <a:avLst/>
        </a:prstGeom>
        <a:gradFill rotWithShape="0">
          <a:gsLst>
            <a:gs pos="0">
              <a:schemeClr val="accent2">
                <a:hueOff val="7321072"/>
                <a:satOff val="-57942"/>
                <a:lumOff val="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321072"/>
                <a:satOff val="-57942"/>
                <a:lumOff val="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321072"/>
                <a:satOff val="-57942"/>
                <a:lumOff val="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9422" tIns="0" rIns="2894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Formuler des objectifs de soins par exemple:</a:t>
          </a:r>
        </a:p>
      </dsp:txBody>
      <dsp:txXfrm>
        <a:off x="567113" y="2468113"/>
        <a:ext cx="7616789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AFF31-2566-4504-A4BE-74C14F0AC930}">
      <dsp:nvSpPr>
        <dsp:cNvPr id="0" name=""/>
        <dsp:cNvSpPr/>
      </dsp:nvSpPr>
      <dsp:spPr>
        <a:xfrm>
          <a:off x="0" y="286226"/>
          <a:ext cx="11430002" cy="1597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Gestion des traitements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Gestion de la nutrition entérale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Soins d’hygiène corporelle visant à restaurer l’image de soi et soulager l’aidant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Surveillance de l’état de santé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Aide et soutien psychologique du patient et de l’aidant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Si besoin, relation d’aide</a:t>
          </a:r>
        </a:p>
      </dsp:txBody>
      <dsp:txXfrm>
        <a:off x="0" y="286226"/>
        <a:ext cx="11430002" cy="1597050"/>
      </dsp:txXfrm>
    </dsp:sp>
    <dsp:sp modelId="{BC03DF8D-E650-4171-90D6-262C7253A6F4}">
      <dsp:nvSpPr>
        <dsp:cNvPr id="0" name=""/>
        <dsp:cNvSpPr/>
      </dsp:nvSpPr>
      <dsp:spPr>
        <a:xfrm>
          <a:off x="571500" y="104836"/>
          <a:ext cx="8001001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Proposer des actes de soins infirmiers</a:t>
          </a:r>
        </a:p>
      </dsp:txBody>
      <dsp:txXfrm>
        <a:off x="590234" y="123570"/>
        <a:ext cx="7963533" cy="346292"/>
      </dsp:txXfrm>
    </dsp:sp>
    <dsp:sp modelId="{D9334330-2411-4DC1-AF55-7A952942AE7B}">
      <dsp:nvSpPr>
        <dsp:cNvPr id="0" name=""/>
        <dsp:cNvSpPr/>
      </dsp:nvSpPr>
      <dsp:spPr>
        <a:xfrm>
          <a:off x="0" y="2155846"/>
          <a:ext cx="1143000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2440357"/>
              <a:satOff val="-19314"/>
              <a:lumOff val="163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300" kern="1200" dirty="0"/>
        </a:p>
      </dsp:txBody>
      <dsp:txXfrm>
        <a:off x="0" y="2155846"/>
        <a:ext cx="11430002" cy="327600"/>
      </dsp:txXfrm>
    </dsp:sp>
    <dsp:sp modelId="{290F88B6-C1C1-4B22-BD44-317E7FA770C6}">
      <dsp:nvSpPr>
        <dsp:cNvPr id="0" name=""/>
        <dsp:cNvSpPr/>
      </dsp:nvSpPr>
      <dsp:spPr>
        <a:xfrm>
          <a:off x="571500" y="1963966"/>
          <a:ext cx="8001001" cy="383760"/>
        </a:xfrm>
        <a:prstGeom prst="roundRect">
          <a:avLst/>
        </a:prstGeom>
        <a:gradFill rotWithShape="0">
          <a:gsLst>
            <a:gs pos="0">
              <a:schemeClr val="accent2">
                <a:hueOff val="2440357"/>
                <a:satOff val="-19314"/>
                <a:lumOff val="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440357"/>
                <a:satOff val="-19314"/>
                <a:lumOff val="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440357"/>
                <a:satOff val="-19314"/>
                <a:lumOff val="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Participer à l’éducation thérapeutique du patient</a:t>
          </a:r>
        </a:p>
      </dsp:txBody>
      <dsp:txXfrm>
        <a:off x="590234" y="1982700"/>
        <a:ext cx="7963533" cy="346292"/>
      </dsp:txXfrm>
    </dsp:sp>
    <dsp:sp modelId="{8579FA9E-41B7-47ED-8DE9-5C3FED7D3C47}">
      <dsp:nvSpPr>
        <dsp:cNvPr id="0" name=""/>
        <dsp:cNvSpPr/>
      </dsp:nvSpPr>
      <dsp:spPr>
        <a:xfrm>
          <a:off x="0" y="2745526"/>
          <a:ext cx="11430002" cy="1597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4880715"/>
              <a:satOff val="-38628"/>
              <a:lumOff val="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En lien entre les différents professionnels de santé, acteurs sociaux et le couple patient-aidant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S’assurer de la fluidité des informations, notamment entre le secteur hospitalier et ambulatoire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Faciliter et aider le maintien ou le retour à domicile en anticipant les besoins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Participer au suivi des transmissions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Participer à la cohésion de l’équipe pluridisciplinaire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300" kern="1200" dirty="0"/>
        </a:p>
      </dsp:txBody>
      <dsp:txXfrm>
        <a:off x="0" y="2745526"/>
        <a:ext cx="11430002" cy="1597050"/>
      </dsp:txXfrm>
    </dsp:sp>
    <dsp:sp modelId="{ABB42D1D-9420-4709-95FF-131D0B05FD7B}">
      <dsp:nvSpPr>
        <dsp:cNvPr id="0" name=""/>
        <dsp:cNvSpPr/>
      </dsp:nvSpPr>
      <dsp:spPr>
        <a:xfrm>
          <a:off x="571500" y="2553647"/>
          <a:ext cx="8001001" cy="383760"/>
        </a:xfrm>
        <a:prstGeom prst="roundRect">
          <a:avLst/>
        </a:prstGeom>
        <a:gradFill rotWithShape="0">
          <a:gsLst>
            <a:gs pos="0">
              <a:schemeClr val="accent2">
                <a:hueOff val="4880715"/>
                <a:satOff val="-38628"/>
                <a:lumOff val="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880715"/>
                <a:satOff val="-38628"/>
                <a:lumOff val="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880715"/>
                <a:satOff val="-38628"/>
                <a:lumOff val="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Participer à la coordination médico-sociale:</a:t>
          </a:r>
        </a:p>
      </dsp:txBody>
      <dsp:txXfrm>
        <a:off x="590234" y="2572381"/>
        <a:ext cx="7963533" cy="346292"/>
      </dsp:txXfrm>
    </dsp:sp>
    <dsp:sp modelId="{26C7DBB7-98DE-414B-A6A4-8B75782B7DCA}">
      <dsp:nvSpPr>
        <dsp:cNvPr id="0" name=""/>
        <dsp:cNvSpPr/>
      </dsp:nvSpPr>
      <dsp:spPr>
        <a:xfrm>
          <a:off x="0" y="4604657"/>
          <a:ext cx="11430002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7321072"/>
              <a:satOff val="-57942"/>
              <a:lumOff val="49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transmettre les informations pertinentes au médecin traitant du patient</a:t>
          </a:r>
        </a:p>
      </dsp:txBody>
      <dsp:txXfrm>
        <a:off x="0" y="4604657"/>
        <a:ext cx="11430002" cy="552825"/>
      </dsp:txXfrm>
    </dsp:sp>
    <dsp:sp modelId="{EE562E6B-D6BB-4C9F-8637-3AAC6ACC3730}">
      <dsp:nvSpPr>
        <dsp:cNvPr id="0" name=""/>
        <dsp:cNvSpPr/>
      </dsp:nvSpPr>
      <dsp:spPr>
        <a:xfrm>
          <a:off x="571500" y="4412777"/>
          <a:ext cx="9020889" cy="383760"/>
        </a:xfrm>
        <a:prstGeom prst="roundRect">
          <a:avLst/>
        </a:prstGeom>
        <a:gradFill rotWithShape="0">
          <a:gsLst>
            <a:gs pos="0">
              <a:schemeClr val="accent2">
                <a:hueOff val="7321072"/>
                <a:satOff val="-57942"/>
                <a:lumOff val="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321072"/>
                <a:satOff val="-57942"/>
                <a:lumOff val="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321072"/>
                <a:satOff val="-57942"/>
                <a:lumOff val="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Evaluer l’effet de ses interventions </a:t>
          </a:r>
        </a:p>
      </dsp:txBody>
      <dsp:txXfrm>
        <a:off x="590234" y="4431511"/>
        <a:ext cx="8983421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FA7313-527D-45BD-93CB-FB707756ED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230FCD-9795-450D-A2D6-6FBC04F086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8CAAE-F03D-45EC-9FC8-2DEA709DA5E3}" type="datetime1">
              <a:rPr lang="fr-FR" smtClean="0"/>
              <a:t>11/02/24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20FBCF-83AE-4DC2-9D0D-BDB0816802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AC3B09-9894-4B18-8A34-AF32522D95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C2DDD-F549-4B4D-B201-2B773490E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3589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EFCCE16-E2F3-4E35-9824-6AD6F27687CC}" type="datetime1">
              <a:rPr lang="fr-FR" smtClean="0"/>
              <a:t>11/02/24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C73610-CCBA-4806-B040-7AF4F8229BA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53508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155276-2114-4288-A537-379EA644CDBE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3D386F-FBB9-4891-8F6A-387EF72A89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B2FE170-A353-4110-A59A-355751158AFE}" type="datetime1">
              <a:rPr lang="fr-FR" smtClean="0"/>
              <a:t>11/02/24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34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155276-2114-4288-A537-379EA644CDBE}" type="slidenum">
              <a:rPr lang="fr-FR" smtClean="0"/>
              <a:t>5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397A0F-D5CA-44AA-B41B-C5CE4C8B9D3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25CE1F8-00B3-4624-99F8-B1AC73B2ECCC}" type="datetime1">
              <a:rPr lang="fr-FR" smtClean="0"/>
              <a:t>11/02/24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33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155276-2114-4288-A537-379EA644CDBE}" type="slidenum">
              <a:rPr lang="fr-FR" smtClean="0"/>
              <a:t>6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397A0F-D5CA-44AA-B41B-C5CE4C8B9D3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E409F53-E3F5-48D5-B1C6-09862C166093}" type="datetime1">
              <a:rPr lang="fr-FR" smtClean="0"/>
              <a:t>11/02/24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131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A832F76-EEF5-410D-B6F4-8650AC675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0160" y="-10160"/>
            <a:ext cx="12198985" cy="6877685"/>
          </a:xfrm>
          <a:custGeom>
            <a:avLst/>
            <a:gdLst>
              <a:gd name="connsiteX0" fmla="*/ 0 w 12188825"/>
              <a:gd name="connsiteY0" fmla="*/ 0 h 6868160"/>
              <a:gd name="connsiteX1" fmla="*/ 12188825 w 12188825"/>
              <a:gd name="connsiteY1" fmla="*/ 0 h 6868160"/>
              <a:gd name="connsiteX2" fmla="*/ 12188825 w 12188825"/>
              <a:gd name="connsiteY2" fmla="*/ 6868160 h 6868160"/>
              <a:gd name="connsiteX3" fmla="*/ 0 w 12188825"/>
              <a:gd name="connsiteY3" fmla="*/ 6868160 h 6868160"/>
              <a:gd name="connsiteX4" fmla="*/ 0 w 12188825"/>
              <a:gd name="connsiteY4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235106 w 12423931"/>
              <a:gd name="connsiteY0" fmla="*/ 0 h 7033131"/>
              <a:gd name="connsiteX1" fmla="*/ 12423931 w 12423931"/>
              <a:gd name="connsiteY1" fmla="*/ 0 h 7033131"/>
              <a:gd name="connsiteX2" fmla="*/ 12423931 w 12423931"/>
              <a:gd name="connsiteY2" fmla="*/ 6868160 h 7033131"/>
              <a:gd name="connsiteX3" fmla="*/ 235106 w 12423931"/>
              <a:gd name="connsiteY3" fmla="*/ 6868160 h 7033131"/>
              <a:gd name="connsiteX4" fmla="*/ 4908705 w 12423931"/>
              <a:gd name="connsiteY4" fmla="*/ 6868160 h 7033131"/>
              <a:gd name="connsiteX5" fmla="*/ 6249826 w 12423931"/>
              <a:gd name="connsiteY5" fmla="*/ 3830320 h 7033131"/>
              <a:gd name="connsiteX6" fmla="*/ 4939186 w 12423931"/>
              <a:gd name="connsiteY6" fmla="*/ 1727200 h 7033131"/>
              <a:gd name="connsiteX7" fmla="*/ 224946 w 12423931"/>
              <a:gd name="connsiteY7" fmla="*/ 528320 h 7033131"/>
              <a:gd name="connsiteX8" fmla="*/ 235106 w 12423931"/>
              <a:gd name="connsiteY8" fmla="*/ 0 h 7033131"/>
              <a:gd name="connsiteX0" fmla="*/ 246525 w 12435350"/>
              <a:gd name="connsiteY0" fmla="*/ 0 h 6868309"/>
              <a:gd name="connsiteX1" fmla="*/ 12435350 w 12435350"/>
              <a:gd name="connsiteY1" fmla="*/ 0 h 6868309"/>
              <a:gd name="connsiteX2" fmla="*/ 12435350 w 12435350"/>
              <a:gd name="connsiteY2" fmla="*/ 6868160 h 6868309"/>
              <a:gd name="connsiteX3" fmla="*/ 246525 w 12435350"/>
              <a:gd name="connsiteY3" fmla="*/ 6868160 h 6868309"/>
              <a:gd name="connsiteX4" fmla="*/ 4920124 w 12435350"/>
              <a:gd name="connsiteY4" fmla="*/ 6868160 h 6868309"/>
              <a:gd name="connsiteX5" fmla="*/ 6261245 w 12435350"/>
              <a:gd name="connsiteY5" fmla="*/ 3830320 h 6868309"/>
              <a:gd name="connsiteX6" fmla="*/ 4950605 w 12435350"/>
              <a:gd name="connsiteY6" fmla="*/ 1727200 h 6868309"/>
              <a:gd name="connsiteX7" fmla="*/ 236365 w 12435350"/>
              <a:gd name="connsiteY7" fmla="*/ 528320 h 6868309"/>
              <a:gd name="connsiteX8" fmla="*/ 246525 w 12435350"/>
              <a:gd name="connsiteY8" fmla="*/ 0 h 6868309"/>
              <a:gd name="connsiteX0" fmla="*/ 10160 w 12198985"/>
              <a:gd name="connsiteY0" fmla="*/ 0 h 6868264"/>
              <a:gd name="connsiteX1" fmla="*/ 12198985 w 12198985"/>
              <a:gd name="connsiteY1" fmla="*/ 0 h 6868264"/>
              <a:gd name="connsiteX2" fmla="*/ 12198985 w 12198985"/>
              <a:gd name="connsiteY2" fmla="*/ 6868160 h 6868264"/>
              <a:gd name="connsiteX3" fmla="*/ 10160 w 12198985"/>
              <a:gd name="connsiteY3" fmla="*/ 6868160 h 6868264"/>
              <a:gd name="connsiteX4" fmla="*/ 4683759 w 12198985"/>
              <a:gd name="connsiteY4" fmla="*/ 6868160 h 6868264"/>
              <a:gd name="connsiteX5" fmla="*/ 6024880 w 12198985"/>
              <a:gd name="connsiteY5" fmla="*/ 3830320 h 6868264"/>
              <a:gd name="connsiteX6" fmla="*/ 4714240 w 12198985"/>
              <a:gd name="connsiteY6" fmla="*/ 1727200 h 6868264"/>
              <a:gd name="connsiteX7" fmla="*/ 0 w 12198985"/>
              <a:gd name="connsiteY7" fmla="*/ 528320 h 6868264"/>
              <a:gd name="connsiteX8" fmla="*/ 10160 w 12198985"/>
              <a:gd name="connsiteY8" fmla="*/ 0 h 6868264"/>
              <a:gd name="connsiteX0" fmla="*/ 10160 w 12198985"/>
              <a:gd name="connsiteY0" fmla="*/ 0 h 6868220"/>
              <a:gd name="connsiteX1" fmla="*/ 12198985 w 12198985"/>
              <a:gd name="connsiteY1" fmla="*/ 0 h 6868220"/>
              <a:gd name="connsiteX2" fmla="*/ 12198985 w 12198985"/>
              <a:gd name="connsiteY2" fmla="*/ 6868160 h 6868220"/>
              <a:gd name="connsiteX3" fmla="*/ 3220085 w 12198985"/>
              <a:gd name="connsiteY3" fmla="*/ 6487160 h 6868220"/>
              <a:gd name="connsiteX4" fmla="*/ 4683759 w 12198985"/>
              <a:gd name="connsiteY4" fmla="*/ 6868160 h 6868220"/>
              <a:gd name="connsiteX5" fmla="*/ 6024880 w 12198985"/>
              <a:gd name="connsiteY5" fmla="*/ 3830320 h 6868220"/>
              <a:gd name="connsiteX6" fmla="*/ 4714240 w 12198985"/>
              <a:gd name="connsiteY6" fmla="*/ 1727200 h 6868220"/>
              <a:gd name="connsiteX7" fmla="*/ 0 w 12198985"/>
              <a:gd name="connsiteY7" fmla="*/ 528320 h 6868220"/>
              <a:gd name="connsiteX8" fmla="*/ 10160 w 12198985"/>
              <a:gd name="connsiteY8" fmla="*/ 0 h 686822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3220085 w 12198985"/>
              <a:gd name="connsiteY3" fmla="*/ 6487160 h 6868160"/>
              <a:gd name="connsiteX4" fmla="*/ 6102984 w 12198985"/>
              <a:gd name="connsiteY4" fmla="*/ 5829935 h 6868160"/>
              <a:gd name="connsiteX5" fmla="*/ 6024880 w 12198985"/>
              <a:gd name="connsiteY5" fmla="*/ 3830320 h 6868160"/>
              <a:gd name="connsiteX6" fmla="*/ 4714240 w 12198985"/>
              <a:gd name="connsiteY6" fmla="*/ 1727200 h 6868160"/>
              <a:gd name="connsiteX7" fmla="*/ 0 w 12198985"/>
              <a:gd name="connsiteY7" fmla="*/ 528320 h 6868160"/>
              <a:gd name="connsiteX8" fmla="*/ 10160 w 12198985"/>
              <a:gd name="connsiteY8" fmla="*/ 0 h 6868160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985" h="6877685">
                <a:moveTo>
                  <a:pt x="10160" y="0"/>
                </a:moveTo>
                <a:lnTo>
                  <a:pt x="12198985" y="0"/>
                </a:lnTo>
                <a:lnTo>
                  <a:pt x="12198985" y="6868160"/>
                </a:lnTo>
                <a:lnTo>
                  <a:pt x="4553585" y="6877685"/>
                </a:lnTo>
                <a:cubicBezTo>
                  <a:pt x="5419196" y="6578177"/>
                  <a:pt x="5891741" y="6267027"/>
                  <a:pt x="6122034" y="5839460"/>
                </a:cubicBezTo>
                <a:cubicBezTo>
                  <a:pt x="6543462" y="4952153"/>
                  <a:pt x="6071023" y="4359063"/>
                  <a:pt x="6024880" y="3830320"/>
                </a:cubicBezTo>
                <a:cubicBezTo>
                  <a:pt x="5670973" y="2770293"/>
                  <a:pt x="5327227" y="2120053"/>
                  <a:pt x="4714240" y="1727200"/>
                </a:cubicBezTo>
                <a:cubicBezTo>
                  <a:pt x="3371427" y="701040"/>
                  <a:pt x="1339427" y="711200"/>
                  <a:pt x="0" y="528320"/>
                </a:cubicBezTo>
                <a:lnTo>
                  <a:pt x="1016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5E130825-8214-41CD-94C2-B394C8253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4CFC44C-A4AA-47AB-9728-B8557A08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 rtlCol="0">
            <a:normAutofit/>
          </a:bodyPr>
          <a:lstStyle/>
          <a:p>
            <a:pPr algn="l" rtl="0"/>
            <a:r>
              <a:rPr lang="fr-FR" sz="4400"/>
              <a:t>Modifiez le style du titre</a:t>
            </a:r>
            <a:endParaRPr lang="fr-FR" sz="4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9A3AD9C-69B0-4589-A282-947AEF5C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rtlCol="0" anchor="b" anchorCtr="0"/>
          <a:lstStyle>
            <a:lvl1pPr>
              <a:buNone/>
              <a:defRPr/>
            </a:lvl1pPr>
          </a:lstStyle>
          <a:p>
            <a:pPr algn="l" rtl="0"/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092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D2C5742-73C7-4BB8-A3EC-3EB758A1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7"/>
            <a:ext cx="5334000" cy="1524000"/>
          </a:xfrm>
        </p:spPr>
        <p:txBody>
          <a:bodyPr rtlCol="0">
            <a:normAutofit/>
          </a:bodyPr>
          <a:lstStyle/>
          <a:p>
            <a:pPr rtl="0"/>
            <a:r>
              <a:rPr lang="fr-FR" sz="3200"/>
              <a:t>Modifiez le style du titre</a:t>
            </a:r>
            <a:endParaRPr lang="fr-FR" sz="3200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D31BD5D5-F76D-4DB4-A86B-AA4CA5CD35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467" y="0"/>
            <a:ext cx="5820494" cy="2302951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BDE11C6-AF87-4968-A76C-01F97038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334000" cy="3047999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53546A48-F275-42D1-A2AB-BA54F9390C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16382" y="3048002"/>
            <a:ext cx="4176866" cy="3809998"/>
          </a:xfrm>
          <a:custGeom>
            <a:avLst/>
            <a:gdLst>
              <a:gd name="connsiteX0" fmla="*/ 2183095 w 4176866"/>
              <a:gd name="connsiteY0" fmla="*/ 18 h 3809998"/>
              <a:gd name="connsiteX1" fmla="*/ 3425027 w 4176866"/>
              <a:gd name="connsiteY1" fmla="*/ 1440807 h 3809998"/>
              <a:gd name="connsiteX2" fmla="*/ 3480109 w 4176866"/>
              <a:gd name="connsiteY2" fmla="*/ 1517585 h 3809998"/>
              <a:gd name="connsiteX3" fmla="*/ 4110688 w 4176866"/>
              <a:gd name="connsiteY3" fmla="*/ 2402159 h 3809998"/>
              <a:gd name="connsiteX4" fmla="*/ 4176866 w 4176866"/>
              <a:gd name="connsiteY4" fmla="*/ 2587346 h 3809998"/>
              <a:gd name="connsiteX5" fmla="*/ 4176866 w 4176866"/>
              <a:gd name="connsiteY5" fmla="*/ 3809998 h 3809998"/>
              <a:gd name="connsiteX6" fmla="*/ 4077743 w 4176866"/>
              <a:gd name="connsiteY6" fmla="*/ 3809998 h 3809998"/>
              <a:gd name="connsiteX7" fmla="*/ 892220 w 4176866"/>
              <a:gd name="connsiteY7" fmla="*/ 3809998 h 3809998"/>
              <a:gd name="connsiteX8" fmla="*/ 840654 w 4176866"/>
              <a:gd name="connsiteY8" fmla="*/ 3790763 h 3809998"/>
              <a:gd name="connsiteX9" fmla="*/ 5750 w 4176866"/>
              <a:gd name="connsiteY9" fmla="*/ 2913921 h 3809998"/>
              <a:gd name="connsiteX10" fmla="*/ 819614 w 4176866"/>
              <a:gd name="connsiteY10" fmla="*/ 1008105 h 3809998"/>
              <a:gd name="connsiteX11" fmla="*/ 2183095 w 4176866"/>
              <a:gd name="connsiteY11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76866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7"/>
                </a:cubicBezTo>
                <a:cubicBezTo>
                  <a:pt x="3436611" y="1458213"/>
                  <a:pt x="3455517" y="1484324"/>
                  <a:pt x="3480109" y="1517585"/>
                </a:cubicBezTo>
                <a:cubicBezTo>
                  <a:pt x="3682056" y="1791449"/>
                  <a:pt x="3954543" y="2043338"/>
                  <a:pt x="4110688" y="2402159"/>
                </a:cubicBezTo>
                <a:lnTo>
                  <a:pt x="4176866" y="2587346"/>
                </a:lnTo>
                <a:lnTo>
                  <a:pt x="4176866" y="3809998"/>
                </a:ln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8" y="3656636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289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1FAA1E16-84B5-4131-9CE1-7C6D43D1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523990"/>
            <a:ext cx="4572000" cy="1524010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fr-FR" sz="3200"/>
              <a:t>Modifiez le style du titre</a:t>
            </a:r>
            <a:endParaRPr lang="fr-FR" sz="3200" dirty="0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35ED8B7F-F797-40AD-8F10-7B52ECFAC8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762007"/>
            <a:ext cx="5948797" cy="6095979"/>
          </a:xfrm>
          <a:custGeom>
            <a:avLst/>
            <a:gdLst>
              <a:gd name="connsiteX0" fmla="*/ 1573824 w 5948797"/>
              <a:gd name="connsiteY0" fmla="*/ 765 h 6095979"/>
              <a:gd name="connsiteX1" fmla="*/ 2734655 w 5948797"/>
              <a:gd name="connsiteY1" fmla="*/ 238687 h 6095979"/>
              <a:gd name="connsiteX2" fmla="*/ 5668308 w 5948797"/>
              <a:gd name="connsiteY2" fmla="*/ 3639516 h 6095979"/>
              <a:gd name="connsiteX3" fmla="*/ 5937014 w 5948797"/>
              <a:gd name="connsiteY3" fmla="*/ 5865869 h 6095979"/>
              <a:gd name="connsiteX4" fmla="*/ 5948797 w 5948797"/>
              <a:gd name="connsiteY4" fmla="*/ 6095979 h 6095979"/>
              <a:gd name="connsiteX5" fmla="*/ 0 w 5948797"/>
              <a:gd name="connsiteY5" fmla="*/ 6095979 h 6095979"/>
              <a:gd name="connsiteX6" fmla="*/ 0 w 5948797"/>
              <a:gd name="connsiteY6" fmla="*/ 1621650 h 6095979"/>
              <a:gd name="connsiteX7" fmla="*/ 36302 w 5948797"/>
              <a:gd name="connsiteY7" fmla="*/ 1518814 h 6095979"/>
              <a:gd name="connsiteX8" fmla="*/ 287883 w 5948797"/>
              <a:gd name="connsiteY8" fmla="*/ 956872 h 6095979"/>
              <a:gd name="connsiteX9" fmla="*/ 1573824 w 5948797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797" h="6095979">
                <a:moveTo>
                  <a:pt x="1573824" y="765"/>
                </a:moveTo>
                <a:cubicBezTo>
                  <a:pt x="1940182" y="-10734"/>
                  <a:pt x="2329337" y="109280"/>
                  <a:pt x="2734655" y="238687"/>
                </a:cubicBezTo>
                <a:cubicBezTo>
                  <a:pt x="4118236" y="680647"/>
                  <a:pt x="5296689" y="1302752"/>
                  <a:pt x="5668308" y="3639516"/>
                </a:cubicBezTo>
                <a:cubicBezTo>
                  <a:pt x="5788290" y="4393559"/>
                  <a:pt x="5890538" y="5142244"/>
                  <a:pt x="5937014" y="5865869"/>
                </a:cubicBezTo>
                <a:lnTo>
                  <a:pt x="5948797" y="6095979"/>
                </a:lnTo>
                <a:lnTo>
                  <a:pt x="0" y="6095979"/>
                </a:lnTo>
                <a:lnTo>
                  <a:pt x="0" y="1621650"/>
                </a:lnTo>
                <a:lnTo>
                  <a:pt x="36302" y="1518814"/>
                </a:lnTo>
                <a:cubicBezTo>
                  <a:pt x="109797" y="1321982"/>
                  <a:pt x="192747" y="1133640"/>
                  <a:pt x="287883" y="956872"/>
                </a:cubicBezTo>
                <a:cubicBezTo>
                  <a:pt x="669445" y="247734"/>
                  <a:pt x="1102792" y="15549"/>
                  <a:pt x="1573824" y="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3BF507F0-BF7D-45F6-B6FD-A124B9BAB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1" y="3048000"/>
            <a:ext cx="4572000" cy="3048001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 rtl="0">
              <a:buNone/>
            </a:pPr>
            <a:r>
              <a:rPr lang="fr-FR" sz="2400"/>
              <a:t>Cliquez pour 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Forme libre : Forme 5">
            <a:extLst>
              <a:ext uri="{FF2B5EF4-FFF2-40B4-BE49-F238E27FC236}">
                <a16:creationId xmlns:a16="http://schemas.microsoft.com/office/drawing/2014/main" id="{F7884FE9-B11F-40BA-879F-2988D7F36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8602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952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6638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0162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669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120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364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2231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 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059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6">
            <a:extLst>
              <a:ext uri="{FF2B5EF4-FFF2-40B4-BE49-F238E27FC236}">
                <a16:creationId xmlns:a16="http://schemas.microsoft.com/office/drawing/2014/main" id="{F0D6B661-3F4C-45AE-81E6-23539770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 rtlCol="0">
            <a:normAutofit/>
          </a:bodyPr>
          <a:lstStyle/>
          <a:p>
            <a:pPr rtl="0"/>
            <a:r>
              <a:rPr lang="fr-FR" sz="3200"/>
              <a:t>Modifiez le style du titre</a:t>
            </a:r>
            <a:endParaRPr lang="fr-FR" sz="3200" dirty="0"/>
          </a:p>
        </p:txBody>
      </p:sp>
      <p:sp>
        <p:nvSpPr>
          <p:cNvPr id="7" name="Forme libre : Forme 6">
            <a:extLst>
              <a:ext uri="{FF2B5EF4-FFF2-40B4-BE49-F238E27FC236}">
                <a16:creationId xmlns:a16="http://schemas.microsoft.com/office/drawing/2014/main" id="{951C64C5-C308-4D56-A976-F6EE631E8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F35F8A29-F146-4D3D-8DD9-41322C9FE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2ED7257-A2A4-4A81-94D0-21636294D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defRPr sz="2800"/>
            </a:lvl1pPr>
          </a:lstStyle>
          <a:p>
            <a:pPr marL="0" lvl="0" indent="0" rtl="0">
              <a:buNone/>
            </a:pPr>
            <a:r>
              <a:rPr lang="fr-FR" sz="2400"/>
              <a:t>Cliquez pour modifier les styles du texte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684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7CEB7F18-992B-4D56-A388-738859C8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32083"/>
            <a:ext cx="4572000" cy="1524000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fr-FR" sz="3200"/>
              <a:t>Modifiez le style du titre</a:t>
            </a:r>
            <a:endParaRPr lang="fr-FR" sz="3200" dirty="0"/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7410AC2D-D649-4FCA-87C1-EDB34FCC4A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48939"/>
            <a:ext cx="1588691" cy="5824901"/>
          </a:xfrm>
          <a:custGeom>
            <a:avLst/>
            <a:gdLst>
              <a:gd name="connsiteX0" fmla="*/ 0 w 1588691"/>
              <a:gd name="connsiteY0" fmla="*/ 0 h 5824901"/>
              <a:gd name="connsiteX1" fmla="*/ 103414 w 1588691"/>
              <a:gd name="connsiteY1" fmla="*/ 24689 h 5824901"/>
              <a:gd name="connsiteX2" fmla="*/ 1566944 w 1588691"/>
              <a:gd name="connsiteY2" fmla="*/ 1831178 h 5824901"/>
              <a:gd name="connsiteX3" fmla="*/ 1239184 w 1588691"/>
              <a:gd name="connsiteY3" fmla="*/ 4894084 h 5824901"/>
              <a:gd name="connsiteX4" fmla="*/ 1161636 w 1588691"/>
              <a:gd name="connsiteY4" fmla="*/ 5234403 h 5824901"/>
              <a:gd name="connsiteX5" fmla="*/ 1036423 w 1588691"/>
              <a:gd name="connsiteY5" fmla="*/ 5540389 h 5824901"/>
              <a:gd name="connsiteX6" fmla="*/ 693532 w 1588691"/>
              <a:gd name="connsiteY6" fmla="*/ 5797870 h 5824901"/>
              <a:gd name="connsiteX7" fmla="*/ 66690 w 1588691"/>
              <a:gd name="connsiteY7" fmla="*/ 5718123 h 5824901"/>
              <a:gd name="connsiteX8" fmla="*/ 0 w 1588691"/>
              <a:gd name="connsiteY8" fmla="*/ 5671830 h 582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8691" h="5824901">
                <a:moveTo>
                  <a:pt x="0" y="0"/>
                </a:moveTo>
                <a:lnTo>
                  <a:pt x="103414" y="24689"/>
                </a:lnTo>
                <a:cubicBezTo>
                  <a:pt x="796911" y="207091"/>
                  <a:pt x="1441617" y="614618"/>
                  <a:pt x="1566944" y="1831178"/>
                </a:cubicBezTo>
                <a:cubicBezTo>
                  <a:pt x="1657898" y="2711366"/>
                  <a:pt x="1447138" y="3830385"/>
                  <a:pt x="1239184" y="4894084"/>
                </a:cubicBezTo>
                <a:cubicBezTo>
                  <a:pt x="1217336" y="5005703"/>
                  <a:pt x="1193458" y="5122919"/>
                  <a:pt x="1161636" y="5234403"/>
                </a:cubicBezTo>
                <a:cubicBezTo>
                  <a:pt x="1129815" y="5345896"/>
                  <a:pt x="1090045" y="5451664"/>
                  <a:pt x="1036423" y="5540389"/>
                </a:cubicBezTo>
                <a:cubicBezTo>
                  <a:pt x="931907" y="5713703"/>
                  <a:pt x="805230" y="5770918"/>
                  <a:pt x="693532" y="5797870"/>
                </a:cubicBezTo>
                <a:cubicBezTo>
                  <a:pt x="465914" y="5852471"/>
                  <a:pt x="252946" y="5823597"/>
                  <a:pt x="66690" y="5718123"/>
                </a:cubicBezTo>
                <a:lnTo>
                  <a:pt x="0" y="567183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4CAECC1-22E5-4CFE-997A-335F9A861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3056083"/>
            <a:ext cx="5334000" cy="3048000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’image 16">
            <a:extLst>
              <a:ext uri="{FF2B5EF4-FFF2-40B4-BE49-F238E27FC236}">
                <a16:creationId xmlns:a16="http://schemas.microsoft.com/office/drawing/2014/main" id="{339634C0-6EDF-41E8-9316-1B98AB7679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7466" y="0"/>
            <a:ext cx="5820495" cy="2302951"/>
          </a:xfrm>
          <a:custGeom>
            <a:avLst/>
            <a:gdLst>
              <a:gd name="connsiteX0" fmla="*/ 5820495 w 5820495"/>
              <a:gd name="connsiteY0" fmla="*/ 0 h 2302951"/>
              <a:gd name="connsiteX1" fmla="*/ 5709901 w 5820495"/>
              <a:gd name="connsiteY1" fmla="*/ 213767 h 2302951"/>
              <a:gd name="connsiteX2" fmla="*/ 4932484 w 5820495"/>
              <a:gd name="connsiteY2" fmla="*/ 1340037 h 2302951"/>
              <a:gd name="connsiteX3" fmla="*/ 3361812 w 5820495"/>
              <a:gd name="connsiteY3" fmla="*/ 2268288 h 2302951"/>
              <a:gd name="connsiteX4" fmla="*/ 286590 w 5820495"/>
              <a:gd name="connsiteY4" fmla="*/ 1322723 h 2302951"/>
              <a:gd name="connsiteX5" fmla="*/ 251827 w 5820495"/>
              <a:gd name="connsiteY5" fmla="*/ 87954 h 2302951"/>
              <a:gd name="connsiteX6" fmla="*/ 331088 w 5820495"/>
              <a:gd name="connsiteY6" fmla="*/ 1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5" h="2302951">
                <a:moveTo>
                  <a:pt x="5820495" y="0"/>
                </a:moveTo>
                <a:lnTo>
                  <a:pt x="5709901" y="213767"/>
                </a:lnTo>
                <a:cubicBezTo>
                  <a:pt x="5432870" y="711271"/>
                  <a:pt x="5095501" y="1152644"/>
                  <a:pt x="4932484" y="1340037"/>
                </a:cubicBezTo>
                <a:cubicBezTo>
                  <a:pt x="4535941" y="1795563"/>
                  <a:pt x="3997054" y="2167493"/>
                  <a:pt x="3361812" y="2268288"/>
                </a:cubicBezTo>
                <a:cubicBezTo>
                  <a:pt x="2395335" y="2421964"/>
                  <a:pt x="953448" y="2057186"/>
                  <a:pt x="286590" y="1322723"/>
                </a:cubicBezTo>
                <a:cubicBezTo>
                  <a:pt x="-136160" y="857206"/>
                  <a:pt x="-42091" y="443734"/>
                  <a:pt x="251827" y="87954"/>
                </a:cubicBezTo>
                <a:lnTo>
                  <a:pt x="331088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2E3C79F9-E136-43AA-88A7-931391EEF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61955" y="3048002"/>
            <a:ext cx="4230047" cy="3809998"/>
          </a:xfrm>
          <a:custGeom>
            <a:avLst/>
            <a:gdLst>
              <a:gd name="connsiteX0" fmla="*/ 2183095 w 4230047"/>
              <a:gd name="connsiteY0" fmla="*/ 18 h 3809998"/>
              <a:gd name="connsiteX1" fmla="*/ 3425027 w 4230047"/>
              <a:gd name="connsiteY1" fmla="*/ 1440808 h 3809998"/>
              <a:gd name="connsiteX2" fmla="*/ 3480109 w 4230047"/>
              <a:gd name="connsiteY2" fmla="*/ 1517586 h 3809998"/>
              <a:gd name="connsiteX3" fmla="*/ 4221130 w 4230047"/>
              <a:gd name="connsiteY3" fmla="*/ 2801399 h 3809998"/>
              <a:gd name="connsiteX4" fmla="*/ 4230047 w 4230047"/>
              <a:gd name="connsiteY4" fmla="*/ 2899961 h 3809998"/>
              <a:gd name="connsiteX5" fmla="*/ 4230047 w 4230047"/>
              <a:gd name="connsiteY5" fmla="*/ 3224568 h 3809998"/>
              <a:gd name="connsiteX6" fmla="*/ 4220577 w 4230047"/>
              <a:gd name="connsiteY6" fmla="*/ 3329167 h 3809998"/>
              <a:gd name="connsiteX7" fmla="*/ 4108028 w 4230047"/>
              <a:gd name="connsiteY7" fmla="*/ 3749750 h 3809998"/>
              <a:gd name="connsiteX8" fmla="*/ 4077743 w 4230047"/>
              <a:gd name="connsiteY8" fmla="*/ 3809998 h 3809998"/>
              <a:gd name="connsiteX9" fmla="*/ 892220 w 4230047"/>
              <a:gd name="connsiteY9" fmla="*/ 3809998 h 3809998"/>
              <a:gd name="connsiteX10" fmla="*/ 840654 w 4230047"/>
              <a:gd name="connsiteY10" fmla="*/ 3790763 h 3809998"/>
              <a:gd name="connsiteX11" fmla="*/ 5750 w 4230047"/>
              <a:gd name="connsiteY11" fmla="*/ 2913921 h 3809998"/>
              <a:gd name="connsiteX12" fmla="*/ 819614 w 4230047"/>
              <a:gd name="connsiteY12" fmla="*/ 1008105 h 3809998"/>
              <a:gd name="connsiteX13" fmla="*/ 2183095 w 4230047"/>
              <a:gd name="connsiteY13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30047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8"/>
                </a:cubicBezTo>
                <a:cubicBezTo>
                  <a:pt x="3436611" y="1458213"/>
                  <a:pt x="3455517" y="1484325"/>
                  <a:pt x="3480109" y="1517586"/>
                </a:cubicBezTo>
                <a:cubicBezTo>
                  <a:pt x="3749371" y="1882737"/>
                  <a:pt x="4144039" y="2208821"/>
                  <a:pt x="4221130" y="2801399"/>
                </a:cubicBezTo>
                <a:lnTo>
                  <a:pt x="4230047" y="2899961"/>
                </a:lnTo>
                <a:lnTo>
                  <a:pt x="4230047" y="3224568"/>
                </a:lnTo>
                <a:lnTo>
                  <a:pt x="4220577" y="3329167"/>
                </a:lnTo>
                <a:cubicBezTo>
                  <a:pt x="4200561" y="3491518"/>
                  <a:pt x="4161725" y="3630719"/>
                  <a:pt x="4108028" y="3749750"/>
                </a:cubicBez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9" y="3656637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915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0">
            <a:extLst>
              <a:ext uri="{FF2B5EF4-FFF2-40B4-BE49-F238E27FC236}">
                <a16:creationId xmlns:a16="http://schemas.microsoft.com/office/drawing/2014/main" id="{368B2638-FA1E-41E2-9B2C-03BEFBE54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0" y="2269050"/>
            <a:ext cx="3810000" cy="2286000"/>
          </a:xfrm>
        </p:spPr>
        <p:txBody>
          <a:bodyPr rtlCol="0">
            <a:normAutofit/>
          </a:bodyPr>
          <a:lstStyle/>
          <a:p>
            <a:pPr algn="l" rtl="0"/>
            <a:r>
              <a:rPr lang="fr-FR" sz="4400"/>
              <a:t>Modifiez le style du titre</a:t>
            </a:r>
            <a:endParaRPr lang="fr-FR" sz="4400" dirty="0"/>
          </a:p>
        </p:txBody>
      </p:sp>
      <p:sp>
        <p:nvSpPr>
          <p:cNvPr id="13" name="Sous-titre 21">
            <a:extLst>
              <a:ext uri="{FF2B5EF4-FFF2-40B4-BE49-F238E27FC236}">
                <a16:creationId xmlns:a16="http://schemas.microsoft.com/office/drawing/2014/main" id="{6865B251-150D-4D65-9390-CDECD91E6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0" y="4571999"/>
            <a:ext cx="4594502" cy="1524000"/>
          </a:xfrm>
        </p:spPr>
        <p:txBody>
          <a:bodyPr rtlCol="0" anchor="b" anchorCtr="0"/>
          <a:lstStyle/>
          <a:p>
            <a:pPr algn="l" rtl="0"/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6" name="Espace réservé d’image 15">
            <a:extLst>
              <a:ext uri="{FF2B5EF4-FFF2-40B4-BE49-F238E27FC236}">
                <a16:creationId xmlns:a16="http://schemas.microsoft.com/office/drawing/2014/main" id="{5279B96F-4DCD-41B1-80AC-F06ECD712F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2915897" cy="3150803"/>
          </a:xfrm>
          <a:custGeom>
            <a:avLst/>
            <a:gdLst>
              <a:gd name="connsiteX0" fmla="*/ 0 w 2915897"/>
              <a:gd name="connsiteY0" fmla="*/ 0 h 3150803"/>
              <a:gd name="connsiteX1" fmla="*/ 2037171 w 2915897"/>
              <a:gd name="connsiteY1" fmla="*/ 0 h 3150803"/>
              <a:gd name="connsiteX2" fmla="*/ 2234023 w 2915897"/>
              <a:gd name="connsiteY2" fmla="*/ 188447 h 3150803"/>
              <a:gd name="connsiteX3" fmla="*/ 2442937 w 2915897"/>
              <a:gd name="connsiteY3" fmla="*/ 385917 h 3150803"/>
              <a:gd name="connsiteX4" fmla="*/ 2833858 w 2915897"/>
              <a:gd name="connsiteY4" fmla="*/ 927137 h 3150803"/>
              <a:gd name="connsiteX5" fmla="*/ 2858599 w 2915897"/>
              <a:gd name="connsiteY5" fmla="*/ 1740110 h 3150803"/>
              <a:gd name="connsiteX6" fmla="*/ 2478276 w 2915897"/>
              <a:gd name="connsiteY6" fmla="*/ 2549381 h 3150803"/>
              <a:gd name="connsiteX7" fmla="*/ 692855 w 2915897"/>
              <a:gd name="connsiteY7" fmla="*/ 3125784 h 3150803"/>
              <a:gd name="connsiteX8" fmla="*/ 71916 w 2915897"/>
              <a:gd name="connsiteY8" fmla="*/ 3033613 h 3150803"/>
              <a:gd name="connsiteX9" fmla="*/ 0 w 2915897"/>
              <a:gd name="connsiteY9" fmla="*/ 3010677 h 315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08CF3283-37EB-40F7-B4D3-7321DE54F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4588" y="0"/>
            <a:ext cx="5820494" cy="2008700"/>
          </a:xfrm>
          <a:custGeom>
            <a:avLst/>
            <a:gdLst>
              <a:gd name="connsiteX0" fmla="*/ 331087 w 5820494"/>
              <a:gd name="connsiteY0" fmla="*/ 0 h 2008700"/>
              <a:gd name="connsiteX1" fmla="*/ 5820494 w 5820494"/>
              <a:gd name="connsiteY1" fmla="*/ 0 h 2008700"/>
              <a:gd name="connsiteX2" fmla="*/ 5709900 w 5820494"/>
              <a:gd name="connsiteY2" fmla="*/ 186453 h 2008700"/>
              <a:gd name="connsiteX3" fmla="*/ 4932484 w 5820494"/>
              <a:gd name="connsiteY3" fmla="*/ 1168818 h 2008700"/>
              <a:gd name="connsiteX4" fmla="*/ 3361811 w 5820494"/>
              <a:gd name="connsiteY4" fmla="*/ 1978465 h 2008700"/>
              <a:gd name="connsiteX5" fmla="*/ 286590 w 5820494"/>
              <a:gd name="connsiteY5" fmla="*/ 1153716 h 2008700"/>
              <a:gd name="connsiteX6" fmla="*/ 251826 w 5820494"/>
              <a:gd name="connsiteY6" fmla="*/ 76716 h 20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3CD43413-F064-47FB-B053-5DCA096DAA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4141"/>
            <a:ext cx="4548543" cy="3723859"/>
          </a:xfrm>
          <a:custGeom>
            <a:avLst/>
            <a:gdLst>
              <a:gd name="connsiteX0" fmla="*/ 3246912 w 4548543"/>
              <a:gd name="connsiteY0" fmla="*/ 458 h 3723859"/>
              <a:gd name="connsiteX1" fmla="*/ 4150879 w 4548543"/>
              <a:gd name="connsiteY1" fmla="*/ 378073 h 3723859"/>
              <a:gd name="connsiteX2" fmla="*/ 4548482 w 4548543"/>
              <a:gd name="connsiteY2" fmla="*/ 1568643 h 3723859"/>
              <a:gd name="connsiteX3" fmla="*/ 4028886 w 4548543"/>
              <a:gd name="connsiteY3" fmla="*/ 3710287 h 3723859"/>
              <a:gd name="connsiteX4" fmla="*/ 4021678 w 4548543"/>
              <a:gd name="connsiteY4" fmla="*/ 3723859 h 3723859"/>
              <a:gd name="connsiteX5" fmla="*/ 0 w 4548543"/>
              <a:gd name="connsiteY5" fmla="*/ 3723859 h 3723859"/>
              <a:gd name="connsiteX6" fmla="*/ 0 w 4548543"/>
              <a:gd name="connsiteY6" fmla="*/ 1455242 h 3723859"/>
              <a:gd name="connsiteX7" fmla="*/ 170674 w 4548543"/>
              <a:gd name="connsiteY7" fmla="*/ 1364030 h 3723859"/>
              <a:gd name="connsiteX8" fmla="*/ 371971 w 4548543"/>
              <a:gd name="connsiteY8" fmla="*/ 1257338 h 3723859"/>
              <a:gd name="connsiteX9" fmla="*/ 2579168 w 4548543"/>
              <a:gd name="connsiteY9" fmla="*/ 156654 h 3723859"/>
              <a:gd name="connsiteX10" fmla="*/ 3246912 w 4548543"/>
              <a:gd name="connsiteY10" fmla="*/ 458 h 372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51995BAA-F48C-452E-8FB3-2036819AAE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89048" y="314073"/>
            <a:ext cx="2302952" cy="5820494"/>
          </a:xfrm>
          <a:custGeom>
            <a:avLst/>
            <a:gdLst>
              <a:gd name="connsiteX0" fmla="*/ 2302952 w 2302952"/>
              <a:gd name="connsiteY0" fmla="*/ 0 h 5820494"/>
              <a:gd name="connsiteX1" fmla="*/ 2302951 w 2302952"/>
              <a:gd name="connsiteY1" fmla="*/ 5489408 h 5820494"/>
              <a:gd name="connsiteX2" fmla="*/ 2214998 w 2302952"/>
              <a:gd name="connsiteY2" fmla="*/ 5568668 h 5820494"/>
              <a:gd name="connsiteX3" fmla="*/ 980229 w 2302952"/>
              <a:gd name="connsiteY3" fmla="*/ 5533905 h 5820494"/>
              <a:gd name="connsiteX4" fmla="*/ 34664 w 2302952"/>
              <a:gd name="connsiteY4" fmla="*/ 2458684 h 5820494"/>
              <a:gd name="connsiteX5" fmla="*/ 962915 w 2302952"/>
              <a:gd name="connsiteY5" fmla="*/ 888011 h 5820494"/>
              <a:gd name="connsiteX6" fmla="*/ 2089185 w 2302952"/>
              <a:gd name="connsiteY6" fmla="*/ 110594 h 582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451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ronologie du tablea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3866"/>
            <a:ext cx="10495280" cy="4351337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00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325DA79-98D3-4B75-A104-9B8CF2E5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1" y="1732785"/>
            <a:ext cx="5263199" cy="1524000"/>
          </a:xfr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0689288-6A1A-4457-8998-96D415487D0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1521" y="3269458"/>
            <a:ext cx="5344477" cy="3092449"/>
          </a:xfrm>
        </p:spPr>
        <p:txBody>
          <a:bodyPr rtlCol="0" anchor="ctr">
            <a:noAutofit/>
          </a:bodyPr>
          <a:lstStyle>
            <a:lvl1pPr>
              <a:defRPr sz="28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 rtl="0"/>
            <a:r>
              <a:rPr lang="fr-FR"/>
              <a:t>Objet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B0265BFC-F12F-4129-9A10-7A6D278A9C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5910" y="1"/>
            <a:ext cx="5756090" cy="3960681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55CAD1C3-A879-4B95-B5C1-4D7B725EB7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871" y="4949374"/>
            <a:ext cx="5796193" cy="1908627"/>
          </a:xfrm>
          <a:custGeom>
            <a:avLst/>
            <a:gdLst>
              <a:gd name="connsiteX0" fmla="*/ 3174283 w 5796193"/>
              <a:gd name="connsiteY0" fmla="*/ 18 h 1908627"/>
              <a:gd name="connsiteX1" fmla="*/ 5218462 w 5796193"/>
              <a:gd name="connsiteY1" fmla="*/ 1459807 h 1908627"/>
              <a:gd name="connsiteX2" fmla="*/ 5309125 w 5796193"/>
              <a:gd name="connsiteY2" fmla="*/ 1537598 h 1908627"/>
              <a:gd name="connsiteX3" fmla="*/ 5693890 w 5796193"/>
              <a:gd name="connsiteY3" fmla="*/ 1830997 h 1908627"/>
              <a:gd name="connsiteX4" fmla="*/ 5796193 w 5796193"/>
              <a:gd name="connsiteY4" fmla="*/ 1908627 h 1908627"/>
              <a:gd name="connsiteX5" fmla="*/ 0 w 5796193"/>
              <a:gd name="connsiteY5" fmla="*/ 1908627 h 1908627"/>
              <a:gd name="connsiteX6" fmla="*/ 36796 w 5796193"/>
              <a:gd name="connsiteY6" fmla="*/ 1862978 h 1908627"/>
              <a:gd name="connsiteX7" fmla="*/ 930039 w 5796193"/>
              <a:gd name="connsiteY7" fmla="*/ 1021399 h 1908627"/>
              <a:gd name="connsiteX8" fmla="*/ 3174283 w 5796193"/>
              <a:gd name="connsiteY8" fmla="*/ 18 h 19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6193" h="1908627">
                <a:moveTo>
                  <a:pt x="3174283" y="18"/>
                </a:moveTo>
                <a:cubicBezTo>
                  <a:pt x="3946119" y="-4705"/>
                  <a:pt x="4675803" y="959667"/>
                  <a:pt x="5218462" y="1459807"/>
                </a:cubicBezTo>
                <a:cubicBezTo>
                  <a:pt x="5237529" y="1477442"/>
                  <a:pt x="5268648" y="1503898"/>
                  <a:pt x="5309125" y="1537598"/>
                </a:cubicBezTo>
                <a:cubicBezTo>
                  <a:pt x="5427311" y="1636255"/>
                  <a:pt x="5560174" y="1732098"/>
                  <a:pt x="5693890" y="1830997"/>
                </a:cubicBezTo>
                <a:lnTo>
                  <a:pt x="5796193" y="1908627"/>
                </a:lnTo>
                <a:lnTo>
                  <a:pt x="0" y="1908627"/>
                </a:lnTo>
                <a:lnTo>
                  <a:pt x="36796" y="1862978"/>
                </a:lnTo>
                <a:cubicBezTo>
                  <a:pt x="326152" y="1521692"/>
                  <a:pt x="689989" y="1221705"/>
                  <a:pt x="930039" y="1021399"/>
                </a:cubicBezTo>
                <a:cubicBezTo>
                  <a:pt x="1540951" y="511494"/>
                  <a:pt x="2324829" y="5378"/>
                  <a:pt x="3174283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 anchor="b">
            <a:noAutofit/>
          </a:bodyPr>
          <a:lstStyle>
            <a:lvl1pPr algn="ctr"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Forme libre : Forme 5">
            <a:extLst>
              <a:ext uri="{FF2B5EF4-FFF2-40B4-BE49-F238E27FC236}">
                <a16:creationId xmlns:a16="http://schemas.microsoft.com/office/drawing/2014/main" id="{89AC3B5B-97EB-4572-B908-B1658101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761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">
            <a:extLst>
              <a:ext uri="{FF2B5EF4-FFF2-40B4-BE49-F238E27FC236}">
                <a16:creationId xmlns:a16="http://schemas.microsoft.com/office/drawing/2014/main" id="{1555E13C-150D-496C-9F53-468F2C94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3" y="765930"/>
            <a:ext cx="10000488" cy="1345269"/>
          </a:xfrm>
        </p:spPr>
        <p:txBody>
          <a:bodyPr rtlCol="0"/>
          <a:lstStyle/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6" name="Forme libre : Forme 5">
            <a:extLst>
              <a:ext uri="{FF2B5EF4-FFF2-40B4-BE49-F238E27FC236}">
                <a16:creationId xmlns:a16="http://schemas.microsoft.com/office/drawing/2014/main" id="{9E9106F4-7E32-4FF6-96C2-AEDF5C52F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orme libre : Forme 6">
            <a:extLst>
              <a:ext uri="{FF2B5EF4-FFF2-40B4-BE49-F238E27FC236}">
                <a16:creationId xmlns:a16="http://schemas.microsoft.com/office/drawing/2014/main" id="{8E474408-DB73-4EA7-AD23-90BEF0E4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orme libre : Forme 7">
            <a:extLst>
              <a:ext uri="{FF2B5EF4-FFF2-40B4-BE49-F238E27FC236}">
                <a16:creationId xmlns:a16="http://schemas.microsoft.com/office/drawing/2014/main" id="{D6083F6A-399B-48F1-8504-4E2E5DF89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3AFF428B-F281-4A21-BB33-FC14F2D9C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dirty="0"/>
          </a:p>
        </p:txBody>
      </p:sp>
      <p:sp>
        <p:nvSpPr>
          <p:cNvPr id="10" name="Forme libre : Forme 9">
            <a:extLst>
              <a:ext uri="{FF2B5EF4-FFF2-40B4-BE49-F238E27FC236}">
                <a16:creationId xmlns:a16="http://schemas.microsoft.com/office/drawing/2014/main" id="{C9A835EC-64A4-410D-8455-F71FCBF23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orme libre : Forme 10">
            <a:extLst>
              <a:ext uri="{FF2B5EF4-FFF2-40B4-BE49-F238E27FC236}">
                <a16:creationId xmlns:a16="http://schemas.microsoft.com/office/drawing/2014/main" id="{AF3EA8FF-EF64-46BE-85C1-CD234175F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orme libre : Forme 11">
            <a:extLst>
              <a:ext uri="{FF2B5EF4-FFF2-40B4-BE49-F238E27FC236}">
                <a16:creationId xmlns:a16="http://schemas.microsoft.com/office/drawing/2014/main" id="{ED4A1BDD-165B-40C1-80E7-4E2915961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dirty="0"/>
          </a:p>
        </p:txBody>
      </p:sp>
      <p:sp>
        <p:nvSpPr>
          <p:cNvPr id="13" name="Forme libre : Forme 12">
            <a:extLst>
              <a:ext uri="{FF2B5EF4-FFF2-40B4-BE49-F238E27FC236}">
                <a16:creationId xmlns:a16="http://schemas.microsoft.com/office/drawing/2014/main" id="{FD9D8042-BB75-44E9-8789-7F3FDEF8C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dirty="0"/>
          </a:p>
        </p:txBody>
      </p:sp>
      <p:sp>
        <p:nvSpPr>
          <p:cNvPr id="14" name="Espace réservé d’image 24">
            <a:extLst>
              <a:ext uri="{FF2B5EF4-FFF2-40B4-BE49-F238E27FC236}">
                <a16:creationId xmlns:a16="http://schemas.microsoft.com/office/drawing/2014/main" id="{FD87B2A7-C62E-4B54-BF5F-9A4F8FD28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A44E03C4-C446-4889-8A6A-D464581B76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8070" y="4735308"/>
            <a:ext cx="2299136" cy="557784"/>
          </a:xfrm>
        </p:spPr>
        <p:txBody>
          <a:bodyPr rtlCol="0"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 rtl="0"/>
            <a:r>
              <a:rPr lang="fr-FR"/>
              <a:t>Nom 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898BDCCC-2240-4BF9-BECF-3E5D269BAC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070" y="5312140"/>
            <a:ext cx="2299136" cy="602885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15" name="Espace réservé d’image 28">
            <a:extLst>
              <a:ext uri="{FF2B5EF4-FFF2-40B4-BE49-F238E27FC236}">
                <a16:creationId xmlns:a16="http://schemas.microsoft.com/office/drawing/2014/main" id="{68937F96-27E1-49C1-8CF4-44DDAD9DAB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8B4F62E2-011C-4BC3-B545-42D8C5D1C0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5285" y="4735308"/>
            <a:ext cx="2299136" cy="557784"/>
          </a:xfrm>
        </p:spPr>
        <p:txBody>
          <a:bodyPr rtlCol="0"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58265EB5-C710-46C7-8816-3B113860B8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45285" y="5312140"/>
            <a:ext cx="2299136" cy="602885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16" name="Espace réservé d’image 31">
            <a:extLst>
              <a:ext uri="{FF2B5EF4-FFF2-40B4-BE49-F238E27FC236}">
                <a16:creationId xmlns:a16="http://schemas.microsoft.com/office/drawing/2014/main" id="{7B8FE200-2B7E-4E89-90F3-E9F9EC7500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01A1C005-8783-4E18-B3C6-599A2CBC7E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2558" y="4735308"/>
            <a:ext cx="2299136" cy="557784"/>
          </a:xfrm>
        </p:spPr>
        <p:txBody>
          <a:bodyPr rtlCol="0"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BE9A3D5B-EC8F-4A64-BB06-F697506D31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62558" y="5312140"/>
            <a:ext cx="2299136" cy="602885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17" name="Espace réservé d’image 34">
            <a:extLst>
              <a:ext uri="{FF2B5EF4-FFF2-40B4-BE49-F238E27FC236}">
                <a16:creationId xmlns:a16="http://schemas.microsoft.com/office/drawing/2014/main" id="{8201F6F8-BF7C-4F3A-8B60-C8D2624630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DC4743B1-EFFF-41A0-9B71-BA682DEA6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5983" y="4735308"/>
            <a:ext cx="2299136" cy="557784"/>
          </a:xfrm>
        </p:spPr>
        <p:txBody>
          <a:bodyPr rtlCol="0"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F3E67B36-FF15-486B-A34D-9EC0A6AD24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45983" y="5312140"/>
            <a:ext cx="2299136" cy="602885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06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u 2 de colonne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rtlCol="0"/>
          <a:lstStyle/>
          <a:p>
            <a:pPr rtl="0"/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FFB3B-DDD9-4451-A445-1716F21B5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72835" y="0"/>
            <a:ext cx="4154519" cy="1314451"/>
            <a:chOff x="5872835" y="0"/>
            <a:chExt cx="4154519" cy="1314451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5B9FEA5-95BE-43A3-A0DC-93B8477B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5872835" y="0"/>
              <a:ext cx="3991773" cy="1314450"/>
            </a:xfrm>
            <a:custGeom>
              <a:avLst/>
              <a:gdLst>
                <a:gd name="connsiteX0" fmla="*/ 3174283 w 5796193"/>
                <a:gd name="connsiteY0" fmla="*/ 18 h 1908627"/>
                <a:gd name="connsiteX1" fmla="*/ 5218462 w 5796193"/>
                <a:gd name="connsiteY1" fmla="*/ 1459807 h 1908627"/>
                <a:gd name="connsiteX2" fmla="*/ 5309125 w 5796193"/>
                <a:gd name="connsiteY2" fmla="*/ 1537598 h 1908627"/>
                <a:gd name="connsiteX3" fmla="*/ 5693890 w 5796193"/>
                <a:gd name="connsiteY3" fmla="*/ 1830997 h 1908627"/>
                <a:gd name="connsiteX4" fmla="*/ 5796193 w 5796193"/>
                <a:gd name="connsiteY4" fmla="*/ 1908627 h 1908627"/>
                <a:gd name="connsiteX5" fmla="*/ 0 w 5796193"/>
                <a:gd name="connsiteY5" fmla="*/ 1908627 h 1908627"/>
                <a:gd name="connsiteX6" fmla="*/ 36796 w 5796193"/>
                <a:gd name="connsiteY6" fmla="*/ 1862978 h 1908627"/>
                <a:gd name="connsiteX7" fmla="*/ 930039 w 5796193"/>
                <a:gd name="connsiteY7" fmla="*/ 1021399 h 1908627"/>
                <a:gd name="connsiteX8" fmla="*/ 3174283 w 5796193"/>
                <a:gd name="connsiteY8" fmla="*/ 18 h 190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193" h="1908627">
                  <a:moveTo>
                    <a:pt x="3174283" y="18"/>
                  </a:moveTo>
                  <a:cubicBezTo>
                    <a:pt x="3946119" y="-4705"/>
                    <a:pt x="4675803" y="959667"/>
                    <a:pt x="5218462" y="1459807"/>
                  </a:cubicBezTo>
                  <a:cubicBezTo>
                    <a:pt x="5237529" y="1477442"/>
                    <a:pt x="5268648" y="1503898"/>
                    <a:pt x="5309125" y="1537598"/>
                  </a:cubicBezTo>
                  <a:cubicBezTo>
                    <a:pt x="5427311" y="1636255"/>
                    <a:pt x="5560174" y="1732098"/>
                    <a:pt x="5693890" y="1830997"/>
                  </a:cubicBezTo>
                  <a:lnTo>
                    <a:pt x="5796193" y="1908627"/>
                  </a:lnTo>
                  <a:lnTo>
                    <a:pt x="0" y="1908627"/>
                  </a:lnTo>
                  <a:lnTo>
                    <a:pt x="36796" y="1862978"/>
                  </a:lnTo>
                  <a:cubicBezTo>
                    <a:pt x="326152" y="1521692"/>
                    <a:pt x="689989" y="1221705"/>
                    <a:pt x="930039" y="1021399"/>
                  </a:cubicBezTo>
                  <a:cubicBezTo>
                    <a:pt x="1540951" y="511494"/>
                    <a:pt x="2324829" y="5378"/>
                    <a:pt x="3174283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479F2365-436D-4300-8A80-42A44D63E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660515" y="0"/>
              <a:ext cx="3366839" cy="1314451"/>
            </a:xfrm>
            <a:custGeom>
              <a:avLst/>
              <a:gdLst>
                <a:gd name="connsiteX0" fmla="*/ 0 w 4200872"/>
                <a:gd name="connsiteY0" fmla="*/ 0 h 1514020"/>
                <a:gd name="connsiteX1" fmla="*/ 4200872 w 4200872"/>
                <a:gd name="connsiteY1" fmla="*/ 0 h 1514020"/>
                <a:gd name="connsiteX2" fmla="*/ 4142607 w 4200872"/>
                <a:gd name="connsiteY2" fmla="*/ 38563 h 1514020"/>
                <a:gd name="connsiteX3" fmla="*/ 3008795 w 4200872"/>
                <a:gd name="connsiteY3" fmla="*/ 1083181 h 1514020"/>
                <a:gd name="connsiteX4" fmla="*/ 709479 w 4200872"/>
                <a:gd name="connsiteY4" fmla="*/ 810018 h 1514020"/>
                <a:gd name="connsiteX5" fmla="*/ 214372 w 4200872"/>
                <a:gd name="connsiteY5" fmla="*/ 268967 h 1514020"/>
                <a:gd name="connsiteX0" fmla="*/ 4111158 w 4111158"/>
                <a:gd name="connsiteY0" fmla="*/ 0 h 1514020"/>
                <a:gd name="connsiteX1" fmla="*/ 4052893 w 4111158"/>
                <a:gd name="connsiteY1" fmla="*/ 38563 h 1514020"/>
                <a:gd name="connsiteX2" fmla="*/ 2919081 w 4111158"/>
                <a:gd name="connsiteY2" fmla="*/ 1083181 h 1514020"/>
                <a:gd name="connsiteX3" fmla="*/ 619765 w 4111158"/>
                <a:gd name="connsiteY3" fmla="*/ 810018 h 1514020"/>
                <a:gd name="connsiteX4" fmla="*/ 124658 w 4111158"/>
                <a:gd name="connsiteY4" fmla="*/ 268967 h 1514020"/>
                <a:gd name="connsiteX5" fmla="*/ 0 w 4111158"/>
                <a:gd name="connsiteY5" fmla="*/ 83899 h 1514020"/>
                <a:gd name="connsiteX0" fmla="*/ 4146758 w 4146758"/>
                <a:gd name="connsiteY0" fmla="*/ 0 h 1514020"/>
                <a:gd name="connsiteX1" fmla="*/ 4088493 w 4146758"/>
                <a:gd name="connsiteY1" fmla="*/ 38563 h 1514020"/>
                <a:gd name="connsiteX2" fmla="*/ 2954681 w 4146758"/>
                <a:gd name="connsiteY2" fmla="*/ 1083181 h 1514020"/>
                <a:gd name="connsiteX3" fmla="*/ 655365 w 4146758"/>
                <a:gd name="connsiteY3" fmla="*/ 810018 h 1514020"/>
                <a:gd name="connsiteX4" fmla="*/ 160258 w 4146758"/>
                <a:gd name="connsiteY4" fmla="*/ 268967 h 1514020"/>
                <a:gd name="connsiteX5" fmla="*/ 0 w 4146758"/>
                <a:gd name="connsiteY5" fmla="*/ 10654 h 15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6758" h="1514020">
                  <a:moveTo>
                    <a:pt x="4146758" y="0"/>
                  </a:moveTo>
                  <a:lnTo>
                    <a:pt x="4088493" y="38563"/>
                  </a:lnTo>
                  <a:cubicBezTo>
                    <a:pt x="3683117" y="337805"/>
                    <a:pt x="3339000" y="765216"/>
                    <a:pt x="2954681" y="1083181"/>
                  </a:cubicBezTo>
                  <a:cubicBezTo>
                    <a:pt x="2434478" y="1512793"/>
                    <a:pt x="1773669" y="1891699"/>
                    <a:pt x="655365" y="810018"/>
                  </a:cubicBezTo>
                  <a:cubicBezTo>
                    <a:pt x="490981" y="651095"/>
                    <a:pt x="325676" y="468539"/>
                    <a:pt x="160258" y="268967"/>
                  </a:cubicBezTo>
                  <a:cubicBezTo>
                    <a:pt x="88801" y="179311"/>
                    <a:pt x="0" y="10654"/>
                    <a:pt x="0" y="10654"/>
                  </a:cubicBez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>
                <a:solidFill>
                  <a:prstClr val="white"/>
                </a:solidFill>
                <a:latin typeface="Avenir Next LT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87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u 3 d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2203B704-015A-403C-A5A1-762756C46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7467" y="0"/>
            <a:ext cx="5820494" cy="2302951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rtlCol="0"/>
          <a:lstStyle/>
          <a:p>
            <a:pPr rtl="0"/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3200400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7999"/>
            <a:ext cx="3200400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2285999"/>
            <a:ext cx="3200400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3047999"/>
            <a:ext cx="3200400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44EB2F7F-9194-43CA-B2EE-6C327D14A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2286001"/>
            <a:ext cx="3200400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FFB1243F-4E49-476D-B798-341DC014DE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0" y="3047999"/>
            <a:ext cx="3200400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575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e libre : Forme 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orme libre : Form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sz="900" dirty="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orme libre : Forme 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 rtl="0"/>
            <a:fld id="{07CE569E-9B7C-4CB9-AB80-C0841F922CFF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5455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72" r:id="rId2"/>
    <p:sldLayoutId id="2147483662" r:id="rId3"/>
    <p:sldLayoutId id="2147483667" r:id="rId4"/>
    <p:sldLayoutId id="2147483650" r:id="rId5"/>
    <p:sldLayoutId id="2147483655" r:id="rId6"/>
    <p:sldLayoutId id="2147483670" r:id="rId7"/>
    <p:sldLayoutId id="2147483653" r:id="rId8"/>
    <p:sldLayoutId id="2147483671" r:id="rId9"/>
    <p:sldLayoutId id="2147483666" r:id="rId10"/>
    <p:sldLayoutId id="2147483663" r:id="rId11"/>
    <p:sldLayoutId id="2147483651" r:id="rId12"/>
    <p:sldLayoutId id="2147483649" r:id="rId13"/>
    <p:sldLayoutId id="2147483652" r:id="rId14"/>
    <p:sldLayoutId id="2147483654" r:id="rId15"/>
    <p:sldLayoutId id="2147483669" r:id="rId16"/>
    <p:sldLayoutId id="2147483656" r:id="rId17"/>
    <p:sldLayoutId id="2147483657" r:id="rId18"/>
    <p:sldLayoutId id="214748365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480">
          <p15:clr>
            <a:srgbClr val="F26B43"/>
          </p15:clr>
        </p15:guide>
        <p15:guide id="3" pos="960">
          <p15:clr>
            <a:srgbClr val="F26B43"/>
          </p15:clr>
        </p15:guide>
        <p15:guide id="4" pos="1440">
          <p15:clr>
            <a:srgbClr val="F26B43"/>
          </p15:clr>
        </p15:guide>
        <p15:guide id="5" pos="1920">
          <p15:clr>
            <a:srgbClr val="F26B43"/>
          </p15:clr>
        </p15:guide>
        <p15:guide id="6" pos="2400">
          <p15:clr>
            <a:srgbClr val="F26B43"/>
          </p15:clr>
        </p15:guide>
        <p15:guide id="7" pos="2880">
          <p15:clr>
            <a:srgbClr val="F26B43"/>
          </p15:clr>
        </p15:guide>
        <p15:guide id="8" pos="3360">
          <p15:clr>
            <a:srgbClr val="F26B43"/>
          </p15:clr>
        </p15:guide>
        <p15:guide id="9" pos="3840">
          <p15:clr>
            <a:srgbClr val="F26B43"/>
          </p15:clr>
        </p15:guide>
        <p15:guide id="10" pos="4320">
          <p15:clr>
            <a:srgbClr val="F26B43"/>
          </p15:clr>
        </p15:guide>
        <p15:guide id="11" pos="4800">
          <p15:clr>
            <a:srgbClr val="F26B43"/>
          </p15:clr>
        </p15:guide>
        <p15:guide id="12" pos="5280">
          <p15:clr>
            <a:srgbClr val="F26B43"/>
          </p15:clr>
        </p15:guide>
        <p15:guide id="13" pos="5760">
          <p15:clr>
            <a:srgbClr val="F26B43"/>
          </p15:clr>
        </p15:guide>
        <p15:guide id="14" pos="6240">
          <p15:clr>
            <a:srgbClr val="F26B43"/>
          </p15:clr>
        </p15:guide>
        <p15:guide id="15" pos="6720">
          <p15:clr>
            <a:srgbClr val="F26B43"/>
          </p15:clr>
        </p15:guide>
        <p15:guide id="16" pos="7200">
          <p15:clr>
            <a:srgbClr val="F26B43"/>
          </p15:clr>
        </p15:guide>
        <p15:guide id="17" pos="7680">
          <p15:clr>
            <a:srgbClr val="F26B43"/>
          </p15:clr>
        </p15:guide>
        <p15:guide id="18" orient="horz">
          <p15:clr>
            <a:srgbClr val="F26B43"/>
          </p15:clr>
        </p15:guide>
        <p15:guide id="19" orient="horz" pos="480">
          <p15:clr>
            <a:srgbClr val="F26B43"/>
          </p15:clr>
        </p15:guide>
        <p15:guide id="20" orient="horz" pos="960">
          <p15:clr>
            <a:srgbClr val="F26B43"/>
          </p15:clr>
        </p15:guide>
        <p15:guide id="21" orient="horz" pos="1440">
          <p15:clr>
            <a:srgbClr val="F26B43"/>
          </p15:clr>
        </p15:guide>
        <p15:guide id="22" orient="horz" pos="1920">
          <p15:clr>
            <a:srgbClr val="F26B43"/>
          </p15:clr>
        </p15:guide>
        <p15:guide id="23" orient="horz" pos="2400">
          <p15:clr>
            <a:srgbClr val="F26B43"/>
          </p15:clr>
        </p15:guide>
        <p15:guide id="24" orient="horz" pos="2880">
          <p15:clr>
            <a:srgbClr val="F26B43"/>
          </p15:clr>
        </p15:guide>
        <p15:guide id="25" orient="horz" pos="3360">
          <p15:clr>
            <a:srgbClr val="F26B43"/>
          </p15:clr>
        </p15:guide>
        <p15:guide id="26" orient="horz" pos="3840">
          <p15:clr>
            <a:srgbClr val="F26B43"/>
          </p15:clr>
        </p15:guide>
        <p15:guide id="27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11kSNkJjzU&amp;t=162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youtu.be/i11kSNkJjz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Espace réservé d’image 51">
            <a:extLst>
              <a:ext uri="{FF2B5EF4-FFF2-40B4-BE49-F238E27FC236}">
                <a16:creationId xmlns:a16="http://schemas.microsoft.com/office/drawing/2014/main" id="{C388A144-7F73-4841-9C0E-A3A1C8B66D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-6985" y="-9843"/>
            <a:ext cx="12198985" cy="6877685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514543A8-30F8-48A3-9966-2C87455FC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 rtlCol="0"/>
          <a:lstStyle/>
          <a:p>
            <a:pPr rtl="0"/>
            <a:r>
              <a:rPr lang="fr-FR" dirty="0"/>
              <a:t>La maladie de Parkinson</a:t>
            </a:r>
          </a:p>
        </p:txBody>
      </p:sp>
      <p:sp>
        <p:nvSpPr>
          <p:cNvPr id="9" name="Sous-titre 8">
            <a:extLst>
              <a:ext uri="{FF2B5EF4-FFF2-40B4-BE49-F238E27FC236}">
                <a16:creationId xmlns:a16="http://schemas.microsoft.com/office/drawing/2014/main" id="{90F4C458-488B-4A00-BBE6-56D166E4C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rtlCol="0"/>
          <a:lstStyle/>
          <a:p>
            <a:pPr rtl="0"/>
            <a:r>
              <a:rPr lang="fr-FR" dirty="0"/>
              <a:t>Julie Walch - IPA</a:t>
            </a:r>
          </a:p>
        </p:txBody>
      </p:sp>
      <p:sp>
        <p:nvSpPr>
          <p:cNvPr id="50" name="Forme libre : Forme 49">
            <a:extLst>
              <a:ext uri="{FF2B5EF4-FFF2-40B4-BE49-F238E27FC236}">
                <a16:creationId xmlns:a16="http://schemas.microsoft.com/office/drawing/2014/main" id="{DE0ACD1F-5E64-47CD-BF6C-FED863721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833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’image 13">
            <a:extLst>
              <a:ext uri="{FF2B5EF4-FFF2-40B4-BE49-F238E27FC236}">
                <a16:creationId xmlns:a16="http://schemas.microsoft.com/office/drawing/2014/main" id="{10FBFD6C-2018-4E9C-81B3-E1D87B44C5E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6883198" y="-16951"/>
            <a:ext cx="3734495" cy="2302951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7131B5-FB23-4214-A127-97BF007DF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rtlCol="0"/>
          <a:lstStyle/>
          <a:p>
            <a:pPr rtl="0"/>
            <a:r>
              <a:rPr lang="fr-FR" dirty="0"/>
              <a:t>L’α-synucléine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7089C94-5A59-4770-BDF1-A26BCFF7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8E0B5A-03C4-4FA7-A179-7E4E7EA0A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119D9E-69D8-4DD7-9731-6089CB4C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10</a:t>
            </a:fld>
            <a:endParaRPr lang="fr-FR" dirty="0"/>
          </a:p>
        </p:txBody>
      </p:sp>
      <p:sp>
        <p:nvSpPr>
          <p:cNvPr id="16" name="Forme libre : Forme 15">
            <a:extLst>
              <a:ext uri="{FF2B5EF4-FFF2-40B4-BE49-F238E27FC236}">
                <a16:creationId xmlns:a16="http://schemas.microsoft.com/office/drawing/2014/main" id="{4939FF43-C75B-44F5-821A-7DB97F45D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885154" flipH="1">
            <a:off x="7212605" y="-2526873"/>
            <a:ext cx="3738966" cy="620627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E2AAC22-D637-7496-15BA-550A74DB5960}"/>
              </a:ext>
            </a:extLst>
          </p:cNvPr>
          <p:cNvSpPr txBox="1"/>
          <p:nvPr/>
        </p:nvSpPr>
        <p:spPr>
          <a:xfrm>
            <a:off x="648302" y="2488555"/>
            <a:ext cx="84337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Protéine naturellement présente chez l’humain</a:t>
            </a:r>
          </a:p>
          <a:p>
            <a:endParaRPr lang="fr-FR" dirty="0"/>
          </a:p>
          <a:p>
            <a:r>
              <a:rPr lang="fr-FR" dirty="0"/>
              <a:t>- Chez les personnes atteintes par la maladie de Parkinson, elle acquiert une structure tridimensionnelle anormale qui favorise un phénomène d’agrégation, néfaste pour le fonctionnement cellulaire</a:t>
            </a:r>
          </a:p>
          <a:p>
            <a:endParaRPr lang="fr-FR" dirty="0"/>
          </a:p>
          <a:p>
            <a:r>
              <a:rPr lang="fr-FR" dirty="0"/>
              <a:t>- l’α-synucléine « malade » porte l’information nécessaire et suffisante à déclencher et faire progresser la maladie</a:t>
            </a:r>
          </a:p>
          <a:p>
            <a:endParaRPr lang="fr-FR" dirty="0"/>
          </a:p>
          <a:p>
            <a:r>
              <a:rPr lang="fr-FR" dirty="0"/>
              <a:t>- L’anomalie se propage de proche en proche au sein d’un neurone puis d’un neurone à l’autre</a:t>
            </a:r>
          </a:p>
        </p:txBody>
      </p:sp>
    </p:spTree>
    <p:extLst>
      <p:ext uri="{BB962C8B-B14F-4D97-AF65-F5344CB8AC3E}">
        <p14:creationId xmlns:p14="http://schemas.microsoft.com/office/powerpoint/2010/main" val="307760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EAF89CD-F3F9-40F6-939A-840F4569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7"/>
            <a:ext cx="5334000" cy="1524000"/>
          </a:xfrm>
        </p:spPr>
        <p:txBody>
          <a:bodyPr rtlCol="0"/>
          <a:lstStyle/>
          <a:p>
            <a:pPr rtl="0"/>
            <a:r>
              <a:rPr lang="fr-FR" dirty="0"/>
              <a:t>Evolution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0FA039-8212-4EFA-A42E-10517DA16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C896496-4BA0-472A-993B-7FA4D368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334000" cy="3047999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fr-FR" dirty="0"/>
              <a:t>- les neurones dopaminergiques de la substance noire du cerveau, en charge de la coordination des mouvements, sont ceux qui dégénèrent préférentiellement et massivement</a:t>
            </a:r>
          </a:p>
          <a:p>
            <a:pPr rtl="0"/>
            <a:r>
              <a:rPr lang="fr-FR" dirty="0"/>
              <a:t>- Cela explique pourquoi la maladie de Parkinson se manifeste souvent d’abord par des symptômes moteurs.</a:t>
            </a:r>
          </a:p>
          <a:p>
            <a:pPr rtl="0"/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AD82FA-B60A-4BCE-B70D-916D0D4F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ACB9B2-2869-4919-8264-DE5ADE14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11</a:t>
            </a:fld>
            <a:endParaRPr lang="fr-FR" dirty="0"/>
          </a:p>
        </p:txBody>
      </p:sp>
      <p:sp>
        <p:nvSpPr>
          <p:cNvPr id="14" name="Forme libre : Forme 13">
            <a:extLst>
              <a:ext uri="{FF2B5EF4-FFF2-40B4-BE49-F238E27FC236}">
                <a16:creationId xmlns:a16="http://schemas.microsoft.com/office/drawing/2014/main" id="{FEA3BCB6-65D7-413C-9C17-C82003C82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885154" flipH="1">
            <a:off x="7260230" y="-2526873"/>
            <a:ext cx="3738966" cy="620627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535B61-2974-9768-F4F7-75AE2EDA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21" y="0"/>
            <a:ext cx="4212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1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EAF89CD-F3F9-40F6-939A-840F4569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7"/>
            <a:ext cx="5334000" cy="1524000"/>
          </a:xfrm>
        </p:spPr>
        <p:txBody>
          <a:bodyPr rtlCol="0"/>
          <a:lstStyle/>
          <a:p>
            <a:pPr rtl="0"/>
            <a:r>
              <a:rPr lang="fr-FR" dirty="0"/>
              <a:t>Evolution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0FA039-8212-4EFA-A42E-10517DA16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C896496-4BA0-472A-993B-7FA4D368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334000" cy="3047999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fr-FR" dirty="0"/>
              <a:t>- Perte de 50 à 60 % des neurones nécessaire avant la survenue des signes moteurs de la triade parkinsonienne</a:t>
            </a:r>
          </a:p>
          <a:p>
            <a:pPr rtl="0"/>
            <a:r>
              <a:rPr lang="fr-FR" dirty="0"/>
              <a:t>- Puis le processus neurodégénératif dépasse la voie nigro-spinale ( substance noire), expliquant la survenue d’autres signes moteurs et non moteurs ( troubles cognitifs, par exemple) résistant au traitement dopaminergique.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AD82FA-B60A-4BCE-B70D-916D0D4F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ACB9B2-2869-4919-8264-DE5ADE14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12</a:t>
            </a:fld>
            <a:endParaRPr lang="fr-FR" dirty="0"/>
          </a:p>
        </p:txBody>
      </p:sp>
      <p:sp>
        <p:nvSpPr>
          <p:cNvPr id="14" name="Forme libre : Forme 13">
            <a:extLst>
              <a:ext uri="{FF2B5EF4-FFF2-40B4-BE49-F238E27FC236}">
                <a16:creationId xmlns:a16="http://schemas.microsoft.com/office/drawing/2014/main" id="{FEA3BCB6-65D7-413C-9C17-C82003C82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885154" flipH="1">
            <a:off x="7260230" y="-2526873"/>
            <a:ext cx="3738966" cy="620627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CB0F78-E820-888B-6D94-321435279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047" y="0"/>
            <a:ext cx="3099706" cy="28282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CC9A8D-C0CD-7530-2CE6-3B782848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59" y="2522821"/>
            <a:ext cx="5597244" cy="38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1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7ED3D-BFF9-EAD9-F8D1-8ACAE0B5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anchor="ctr">
            <a:normAutofit/>
          </a:bodyPr>
          <a:lstStyle/>
          <a:p>
            <a:r>
              <a:rPr lang="fr-FR" dirty="0"/>
              <a:t>Origines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7C1C82B-8061-F140-BBED-B623B3220B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833" r="16835" b="2"/>
          <a:stretch/>
        </p:blipFill>
        <p:spPr>
          <a:xfrm>
            <a:off x="762000" y="2285999"/>
            <a:ext cx="5151119" cy="3810001"/>
          </a:xfrm>
          <a:prstGeom prst="rect">
            <a:avLst/>
          </a:prstGeom>
          <a:noFill/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676E404-4C22-3C4E-56D0-213565284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>
            <a:normAutofit/>
          </a:bodyPr>
          <a:lstStyle/>
          <a:p>
            <a:r>
              <a:rPr lang="fr-FR" dirty="0"/>
              <a:t>Origine de la dégénérescence neuronale incertaine mais probablement multifactorielle: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Génétique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Environnement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E03CC5-C0F3-FCD1-6A85-29853A21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3D577F-C370-0921-EDE6-D7EC4FCD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7AEE8E-0F79-FEA0-5FBA-E5F83B6C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294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7ED3D-BFF9-EAD9-F8D1-8ACAE0B5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anchor="ctr">
            <a:normAutofit/>
          </a:bodyPr>
          <a:lstStyle/>
          <a:p>
            <a:r>
              <a:rPr lang="fr-FR" dirty="0"/>
              <a:t>Origines: l’âge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676E404-4C22-3C4E-56D0-213565284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/>
              <a:t>Facteur de risque principal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/>
              <a:t>Rare avant l'âge de 50 ans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/>
              <a:t> Sa fréquence augmente ensuite fortement avec le vieillissement.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/>
              <a:t> L'âge moyen au diagnostic se situe autour de 75-80 ans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E03CC5-C0F3-FCD1-6A85-29853A21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3D577F-C370-0921-EDE6-D7EC4FCD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7AEE8E-0F79-FEA0-5FBA-E5F83B6C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14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395F3F39-92F3-5407-C948-F8AB0134A2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1878" y="2488555"/>
            <a:ext cx="4334338" cy="29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7ED3D-BFF9-EAD9-F8D1-8ACAE0B5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anchor="ctr">
            <a:normAutofit/>
          </a:bodyPr>
          <a:lstStyle/>
          <a:p>
            <a:r>
              <a:rPr lang="fr-FR" dirty="0"/>
              <a:t>Origines: Facteurs génétiques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676E404-4C22-3C4E-56D0-213565284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/>
              <a:t>La plupart des cas de Parkinson sont sporadiques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/>
              <a:t>Existence d’antécédents familiaux chez 15 % des patients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/>
              <a:t>Origine génétique (liée à un seul gène causal)   retrouvée dans 5 % des cas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E03CC5-C0F3-FCD1-6A85-29853A21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3D577F-C370-0921-EDE6-D7EC4FCD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7AEE8E-0F79-FEA0-5FBA-E5F83B6C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15</a:t>
            </a:fld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A7AA1B4-3F98-90B9-4F16-7CBBA24D43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0" y="2506586"/>
            <a:ext cx="5151438" cy="33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3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7ED3D-BFF9-EAD9-F8D1-8ACAE0B5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anchor="ctr">
            <a:normAutofit/>
          </a:bodyPr>
          <a:lstStyle/>
          <a:p>
            <a:r>
              <a:rPr lang="fr-FR" dirty="0"/>
              <a:t>Origines: Facteurs environnementaux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676E404-4C22-3C4E-56D0-213565284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fr-FR" sz="1800"/>
              <a:t>Rôle de l’exposition aux pesticides ou à certains métaux bien établie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fr-FR" sz="1800"/>
              <a:t>Risque accru chez les agriculteurs exposés aux insecticides de type organochlorés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fr-FR" sz="1800"/>
              <a:t>Maladie de Parkinson: fait partie du tableau des maladies professionnelles du régime agricole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fr-FR" sz="1800"/>
              <a:t>Certains facteurs environnementaux semblent protecteurs: tabac, café ( effet stimulant sur les neurones à dopamine)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fr-FR" sz="18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E03CC5-C0F3-FCD1-6A85-29853A21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3D577F-C370-0921-EDE6-D7EC4FCD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7AEE8E-0F79-FEA0-5FBA-E5F83B6C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16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48FF635-4D47-9721-6A93-8D2748BDB8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8647" y="2181225"/>
            <a:ext cx="478135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66DAC07-E75A-4734-B2FD-40A29CC0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1" y="1732785"/>
            <a:ext cx="5263199" cy="1524000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III. Symptomatologie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B59987-20C7-44CA-B0D1-D87A4503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pic>
        <p:nvPicPr>
          <p:cNvPr id="14" name="Espace réservé d’image 13">
            <a:extLst>
              <a:ext uri="{FF2B5EF4-FFF2-40B4-BE49-F238E27FC236}">
                <a16:creationId xmlns:a16="http://schemas.microsoft.com/office/drawing/2014/main" id="{971D22D0-EEF4-49B5-9AA4-005141F0ED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435910" y="1"/>
            <a:ext cx="5756090" cy="3960681"/>
          </a:xfrm>
        </p:spPr>
      </p:pic>
      <p:pic>
        <p:nvPicPr>
          <p:cNvPr id="16" name="Espace réservé d’image 15">
            <a:extLst>
              <a:ext uri="{FF2B5EF4-FFF2-40B4-BE49-F238E27FC236}">
                <a16:creationId xmlns:a16="http://schemas.microsoft.com/office/drawing/2014/main" id="{B5CEF503-B56A-4BFB-9020-F19AB6AEE4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3028871" y="4949374"/>
            <a:ext cx="5796193" cy="1908627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38E30A-427D-4071-957E-8261597E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CAC315-D873-41E8-BB24-C4382A05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17</a:t>
            </a:fld>
            <a:endParaRPr lang="fr-FR" dirty="0"/>
          </a:p>
        </p:txBody>
      </p:sp>
      <p:sp>
        <p:nvSpPr>
          <p:cNvPr id="58" name="Forme libre : Forme 57">
            <a:extLst>
              <a:ext uri="{FF2B5EF4-FFF2-40B4-BE49-F238E27FC236}">
                <a16:creationId xmlns:a16="http://schemas.microsoft.com/office/drawing/2014/main" id="{2E15A2B6-8566-44EC-A8C8-8A7296911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482376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68171-F9CA-CD4B-353F-5D4DD57AF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/>
              <a:t>La maladie de Parkinson est une maladie chronique, d’évolution lente et progressive.</a:t>
            </a:r>
            <a:endParaRPr lang="fr-FR" sz="24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B3D538-0AC3-2047-7ED5-3B6C5735B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480C276-1FFF-0122-9EF4-194A16350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/>
              <a:t>Phase préclinique dure probablement plusieurs années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/>
              <a:t>Patients asymptomatiques jusqu’à ce que 50 à 70 % des neurones à dopamine soient détruits et que le cerveau ne soit plus en mesure de compenser cette perte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2A13C0-986C-1E0A-39A7-4A705A2E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C689B0-3B3B-9625-8831-3F2FD559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18</a:t>
            </a:fld>
            <a:endParaRPr lang="fr-FR" dirty="0"/>
          </a:p>
        </p:txBody>
      </p:sp>
      <p:pic>
        <p:nvPicPr>
          <p:cNvPr id="15" name="Espace réservé pour une image  14" descr="Une image contenant nourriture, Restauration rapide, clipart, illustration&#10;&#10;Description générée automatiquement">
            <a:extLst>
              <a:ext uri="{FF2B5EF4-FFF2-40B4-BE49-F238E27FC236}">
                <a16:creationId xmlns:a16="http://schemas.microsoft.com/office/drawing/2014/main" id="{C5A891EA-25DE-1941-B6B0-15B501FA24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938" r="16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269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9A1A83A-CD22-4372-A368-D0EE587A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7" y="342531"/>
            <a:ext cx="10668000" cy="1524000"/>
          </a:xfrm>
        </p:spPr>
        <p:txBody>
          <a:bodyPr/>
          <a:lstStyle/>
          <a:p>
            <a:r>
              <a:rPr lang="fr-FR" dirty="0"/>
              <a:t>Une triade de symptômes moteurs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C89357-07B5-1027-A652-D15B949D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dirty="0"/>
              <a:t>2024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BFB147-9D7B-033E-E10E-0291FC3A0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095131"/>
            <a:ext cx="3200400" cy="95286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fr-FR" sz="4000" dirty="0"/>
              <a:t>Akinésie</a:t>
            </a:r>
          </a:p>
          <a:p>
            <a:pPr algn="ctr"/>
            <a:r>
              <a:rPr lang="fr-FR" sz="1600" dirty="0"/>
              <a:t>Lenteur des mouvements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4F6FDB7D-7AB9-2117-58A2-CE1A991102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0137" y="3667125"/>
            <a:ext cx="2524125" cy="180975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2ABDCA8-0605-7D18-5DB9-5E3262F24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2095131"/>
            <a:ext cx="3200400" cy="952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 sz="3200" dirty="0"/>
              <a:t>Hypertonie</a:t>
            </a:r>
          </a:p>
          <a:p>
            <a:pPr algn="ctr"/>
            <a:r>
              <a:rPr lang="fr-FR" sz="1200" dirty="0"/>
              <a:t>Rigidité excessive des muscles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B91E71-955F-0AB4-6937-70BD5BDD71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81550" y="3700462"/>
            <a:ext cx="2628900" cy="1743075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30F110E-53AE-65D0-7027-3E161B1AF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2285999"/>
            <a:ext cx="3200400" cy="762001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Tremblements</a:t>
            </a:r>
          </a:p>
          <a:p>
            <a:pPr algn="ctr"/>
            <a:endParaRPr lang="fr-FR" sz="800" dirty="0"/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D90A724E-0447-651A-3B70-D65E6AB3329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401050" y="3771900"/>
            <a:ext cx="2857500" cy="1600200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53338F1-CE20-F1FD-EBDE-FDEDA0DC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dirty="0"/>
              <a:t>Maladie de Parkinson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4BDF0D0-3C6D-F00D-7C00-F93163E4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19</a:t>
            </a:fld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D91EED0-9B42-51DC-5CD0-88946BCA82CD}"/>
              </a:ext>
            </a:extLst>
          </p:cNvPr>
          <p:cNvSpPr txBox="1"/>
          <p:nvPr/>
        </p:nvSpPr>
        <p:spPr>
          <a:xfrm>
            <a:off x="952500" y="5705475"/>
            <a:ext cx="1047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 manifestation des signes de la triade parkinsonienne est unilatérale ou asymétrique. L’asymétrie persiste tout au long de la maladie.</a:t>
            </a:r>
          </a:p>
        </p:txBody>
      </p:sp>
    </p:spTree>
    <p:extLst>
      <p:ext uri="{BB962C8B-B14F-4D97-AF65-F5344CB8AC3E}">
        <p14:creationId xmlns:p14="http://schemas.microsoft.com/office/powerpoint/2010/main" val="181427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BF2EF1B-CCB2-40E8-AB44-5AFEA615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 rtlCol="0"/>
          <a:lstStyle/>
          <a:p>
            <a:pPr rtl="0"/>
            <a:r>
              <a:rPr lang="fr-FR" dirty="0"/>
              <a:t>Sommaire</a:t>
            </a:r>
          </a:p>
        </p:txBody>
      </p:sp>
      <p:pic>
        <p:nvPicPr>
          <p:cNvPr id="9" name="Espace réservé d’image 8">
            <a:extLst>
              <a:ext uri="{FF2B5EF4-FFF2-40B4-BE49-F238E27FC236}">
                <a16:creationId xmlns:a16="http://schemas.microsoft.com/office/drawing/2014/main" id="{E34F2790-963F-4737-9DB8-67C3899EF6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" y="0"/>
            <a:ext cx="5578823" cy="6028256"/>
          </a:xfr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8877C9-11C4-4174-BF9D-8E8C8898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585A4C3-EB2E-41D1-8420-7251814A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00"/>
            <a:ext cx="5334000" cy="3810001"/>
          </a:xfrm>
        </p:spPr>
        <p:txBody>
          <a:bodyPr rtlCol="0"/>
          <a:lstStyle/>
          <a:p>
            <a:pPr rtl="0"/>
            <a:r>
              <a:rPr lang="fr-FR" sz="2400" dirty="0"/>
              <a:t>I. Epidémiologie</a:t>
            </a:r>
          </a:p>
          <a:p>
            <a:pPr rtl="0"/>
            <a:r>
              <a:rPr lang="fr-FR" sz="2400" dirty="0"/>
              <a:t>II. Physiopathologie</a:t>
            </a:r>
          </a:p>
          <a:p>
            <a:pPr rtl="0"/>
            <a:r>
              <a:rPr lang="fr-FR" sz="2400" dirty="0"/>
              <a:t>III. Symptomatologie</a:t>
            </a:r>
          </a:p>
          <a:p>
            <a:pPr rtl="0"/>
            <a:r>
              <a:rPr lang="fr-FR" sz="2400" dirty="0"/>
              <a:t>IV. Evolution</a:t>
            </a:r>
          </a:p>
          <a:p>
            <a:pPr rtl="0"/>
            <a:r>
              <a:rPr lang="fr-FR" sz="2400" dirty="0"/>
              <a:t>V. Coordination pluriprofessionnelle, Rôle infirmier, soins palliatifs</a:t>
            </a:r>
          </a:p>
          <a:p>
            <a:pPr rtl="0"/>
            <a:r>
              <a:rPr lang="fr-FR" sz="2400" dirty="0"/>
              <a:t>VI. Conclusion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DF28057-EF7D-4825-B507-70912982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 dirty="0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745D60-F862-41F6-9EF8-EA972E72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1" name="Forme libre : Forme 10">
            <a:extLst>
              <a:ext uri="{FF2B5EF4-FFF2-40B4-BE49-F238E27FC236}">
                <a16:creationId xmlns:a16="http://schemas.microsoft.com/office/drawing/2014/main" id="{886CC949-024C-450A-92AD-EF1695756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6658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D0F06-FD70-59D5-2EAE-A2FD7FA2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8566"/>
            <a:ext cx="10668000" cy="1524000"/>
          </a:xfrm>
        </p:spPr>
        <p:txBody>
          <a:bodyPr/>
          <a:lstStyle/>
          <a:p>
            <a:r>
              <a:rPr lang="fr-FR" dirty="0"/>
              <a:t>L’akinésie / bradykinésie / hypokinésie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ED1857-FEC5-B66B-485B-7B283506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59" y="1461916"/>
            <a:ext cx="10495280" cy="4894434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- Bradykinésie: Lenteur d’exécution des mouvements, sans perte de force musculaire</a:t>
            </a:r>
          </a:p>
          <a:p>
            <a:r>
              <a:rPr lang="fr-FR" dirty="0"/>
              <a:t>- Akinésie: Ralentissement à l’initiation d’un mouvement</a:t>
            </a:r>
          </a:p>
          <a:p>
            <a:r>
              <a:rPr lang="fr-FR" dirty="0"/>
              <a:t>- Hypokinésie: Diminution de l’amplitude d’un mouvement</a:t>
            </a:r>
          </a:p>
          <a:p>
            <a:r>
              <a:rPr lang="fr-FR" u="sng" dirty="0"/>
              <a:t>Mode de révélation: </a:t>
            </a:r>
            <a:r>
              <a:rPr lang="fr-FR" dirty="0"/>
              <a:t> Gêne à l’écriture ( réduction de la taille des lettres ou micrographie), à la réalisation des activités de la vie quotidienne ( se raser, couper la viande…), troubles de la marche.</a:t>
            </a:r>
          </a:p>
          <a:p>
            <a:r>
              <a:rPr lang="fr-FR" u="sng" dirty="0"/>
              <a:t>A l’examen:  </a:t>
            </a:r>
            <a:r>
              <a:rPr lang="fr-FR" dirty="0"/>
              <a:t>Hypomimie, ralentissement des gestes alternatifs rapides ( opposition pouce-index, battre la mesure avec le pied), perte du ballant du bras avec, parfois, une lenteur de la marche ( à petits pas), pauvreté des mouvements spontanés ( clignement des yeux…), voix monocorde et monotone.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A335E8-3A5C-70FF-0DD8-083B17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705CC8-EE1C-A0C0-7777-237833C2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B4038-FE73-E606-9712-D9066314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5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D0F06-FD70-59D5-2EAE-A2FD7FA2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8566"/>
            <a:ext cx="10668000" cy="1524000"/>
          </a:xfrm>
        </p:spPr>
        <p:txBody>
          <a:bodyPr/>
          <a:lstStyle/>
          <a:p>
            <a:r>
              <a:rPr lang="fr-FR" dirty="0"/>
              <a:t>L’hypertonie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ED1857-FEC5-B66B-485B-7B283506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59" y="1461916"/>
            <a:ext cx="10495280" cy="4894434"/>
          </a:xfrm>
        </p:spPr>
        <p:txBody>
          <a:bodyPr>
            <a:normAutofit/>
          </a:bodyPr>
          <a:lstStyle/>
          <a:p>
            <a:r>
              <a:rPr lang="fr-FR" dirty="0"/>
              <a:t>= Rigidité de type plastique</a:t>
            </a:r>
          </a:p>
          <a:p>
            <a:r>
              <a:rPr lang="fr-FR" u="sng" dirty="0"/>
              <a:t>Mode de révélation: </a:t>
            </a:r>
            <a:r>
              <a:rPr lang="fr-FR" dirty="0"/>
              <a:t>Lenteur des extrémités ou de la nuque</a:t>
            </a:r>
          </a:p>
          <a:p>
            <a:r>
              <a:rPr lang="fr-FR" u="sng" dirty="0"/>
              <a:t>A l’examen: </a:t>
            </a:r>
            <a:r>
              <a:rPr lang="fr-FR" dirty="0"/>
              <a:t>Resistance constante à la mobilisation passive, cède par à-coups, phénomène de roue dentée</a:t>
            </a:r>
          </a:p>
          <a:p>
            <a:endParaRPr lang="fr-FR" u="sng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A335E8-3A5C-70FF-0DD8-083B17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705CC8-EE1C-A0C0-7777-237833C2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B4038-FE73-E606-9712-D9066314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7377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D0F06-FD70-59D5-2EAE-A2FD7FA2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8566"/>
            <a:ext cx="10668000" cy="1524000"/>
          </a:xfrm>
        </p:spPr>
        <p:txBody>
          <a:bodyPr/>
          <a:lstStyle/>
          <a:p>
            <a:r>
              <a:rPr lang="fr-FR" dirty="0"/>
              <a:t>Tremblement de repos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ED1857-FEC5-B66B-485B-7B283506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59" y="1461916"/>
            <a:ext cx="10495280" cy="4894434"/>
          </a:xfrm>
        </p:spPr>
        <p:txBody>
          <a:bodyPr>
            <a:normAutofit fontScale="92500"/>
          </a:bodyPr>
          <a:lstStyle/>
          <a:p>
            <a:r>
              <a:rPr lang="fr-FR" dirty="0"/>
              <a:t>- Présent au repos et disparaissant lors du mouvement</a:t>
            </a:r>
          </a:p>
          <a:p>
            <a:r>
              <a:rPr lang="fr-FR" dirty="0"/>
              <a:t>- Lent</a:t>
            </a:r>
          </a:p>
          <a:p>
            <a:r>
              <a:rPr lang="fr-FR" dirty="0"/>
              <a:t>- Touchant les membres, les lèvres ou le menton</a:t>
            </a:r>
          </a:p>
          <a:p>
            <a:r>
              <a:rPr lang="fr-FR" dirty="0"/>
              <a:t>- Unilatéral ou asymétrique</a:t>
            </a:r>
          </a:p>
          <a:p>
            <a:r>
              <a:rPr lang="fr-FR" dirty="0"/>
              <a:t>- Aggravé par les émotions et le calcul mental</a:t>
            </a:r>
          </a:p>
          <a:p>
            <a:r>
              <a:rPr lang="fr-FR" dirty="0"/>
              <a:t>Le tremblement de repos est pathognomonique (  sa présence indique une maladie donnée sans équivoque possible), mais pas obligatoire pour le diagnostic ( absence chez un tiers des patients).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A335E8-3A5C-70FF-0DD8-083B17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705CC8-EE1C-A0C0-7777-237833C2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B4038-FE73-E606-9712-D9066314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4281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041F45A4-54B9-38FD-4E9F-C3151D24D3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69F2118-8B50-35AF-0DC9-3D3B2E530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840" y="498991"/>
            <a:ext cx="5648210" cy="58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30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9A1A83A-CD22-4372-A368-D0EE587A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785"/>
            <a:ext cx="10668000" cy="1524000"/>
          </a:xfrm>
        </p:spPr>
        <p:txBody>
          <a:bodyPr anchor="ctr">
            <a:normAutofit/>
          </a:bodyPr>
          <a:lstStyle/>
          <a:p>
            <a:r>
              <a:rPr lang="fr-FR" dirty="0"/>
              <a:t>Signes non moteurs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C89357-07B5-1027-A652-D15B949D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53338F1-CE20-F1FD-EBDE-FDEDA0DC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dirty="0"/>
              <a:t>Maladie de Parkinson</a:t>
            </a:r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4BDF0D0-3C6D-F00D-7C00-F93163E4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24</a:t>
            </a:fld>
            <a:endParaRPr lang="fr-FR"/>
          </a:p>
        </p:txBody>
      </p:sp>
      <p:graphicFrame>
        <p:nvGraphicFramePr>
          <p:cNvPr id="26" name="Diagramme 25">
            <a:extLst>
              <a:ext uri="{FF2B5EF4-FFF2-40B4-BE49-F238E27FC236}">
                <a16:creationId xmlns:a16="http://schemas.microsoft.com/office/drawing/2014/main" id="{3B0139EA-4E44-5CC4-BB73-3B0D2B4D6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248500"/>
              </p:ext>
            </p:extLst>
          </p:nvPr>
        </p:nvGraphicFramePr>
        <p:xfrm>
          <a:off x="619124" y="1252860"/>
          <a:ext cx="11915775" cy="5392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621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D0F06-FD70-59D5-2EAE-A2FD7FA2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8566"/>
            <a:ext cx="10668000" cy="1524000"/>
          </a:xfrm>
        </p:spPr>
        <p:txBody>
          <a:bodyPr/>
          <a:lstStyle/>
          <a:p>
            <a:r>
              <a:rPr lang="fr-FR" dirty="0"/>
              <a:t>Arguments principaux du diagnostic et investigation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ED1857-FEC5-B66B-485B-7B283506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59" y="1582566"/>
            <a:ext cx="10495280" cy="477378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Arguments principaux:</a:t>
            </a:r>
          </a:p>
          <a:p>
            <a:r>
              <a:rPr lang="fr-FR" dirty="0"/>
              <a:t>	- Apparition progressive d’une bradykinésie, associée à une rigidité et/ou un tremblement de repos caractéristique;</a:t>
            </a:r>
          </a:p>
          <a:p>
            <a:r>
              <a:rPr lang="fr-FR" dirty="0"/>
              <a:t>	- Asymétrie de la symptomatologie parkinsonienne</a:t>
            </a:r>
          </a:p>
          <a:p>
            <a:r>
              <a:rPr lang="fr-FR" dirty="0"/>
              <a:t>	- Normalité du reste de l’examen neurologique</a:t>
            </a:r>
          </a:p>
          <a:p>
            <a:r>
              <a:rPr lang="fr-FR" dirty="0"/>
              <a:t>	- Absence de facteurs iatrogéniques explicatifs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Le diagnostic est clinique. Aucun examen complémentaire n’est justifié, sauf chez les sujets de moins de 40 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Le diagnostic est confirmé par l’observation d’une nette réduction des signes moteurs à l’instauration du traitement dopaminergique.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A335E8-3A5C-70FF-0DD8-083B17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705CC8-EE1C-A0C0-7777-237833C2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B4038-FE73-E606-9712-D9066314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802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F4039-8C56-5AB3-C420-B5D9A1AB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anchor="ctr">
            <a:normAutofit/>
          </a:bodyPr>
          <a:lstStyle/>
          <a:p>
            <a:r>
              <a:rPr lang="fr-FR" dirty="0"/>
              <a:t>Traitement: différentes classes de médicaments antiparkinsoniens.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EACB8B-CD5E-1EB5-C995-C11AAD7A1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2798D8-1498-27F2-EE0F-6B24F63B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E28BCA-11D2-140E-B269-10D35054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26</a:t>
            </a:fld>
            <a:endParaRPr lang="fr-FR"/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9727C5A8-77AC-A09A-E27A-3B6D5E083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704684"/>
              </p:ext>
            </p:extLst>
          </p:nvPr>
        </p:nvGraphicFramePr>
        <p:xfrm>
          <a:off x="634365" y="2370138"/>
          <a:ext cx="1049528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4070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F4039-8C56-5AB3-C420-B5D9A1AB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94320"/>
            <a:ext cx="10668000" cy="1524000"/>
          </a:xfrm>
        </p:spPr>
        <p:txBody>
          <a:bodyPr anchor="ctr">
            <a:normAutofit/>
          </a:bodyPr>
          <a:lstStyle/>
          <a:p>
            <a:r>
              <a:rPr lang="fr-FR" dirty="0"/>
              <a:t>Traitement: La stimulation cérébrale profonde.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EACB8B-CD5E-1EB5-C995-C11AAD7A1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2798D8-1498-27F2-EE0F-6B24F63B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E28BCA-11D2-140E-B269-10D35054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27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83AB70-2F1B-F336-A363-999DFEBCA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52407"/>
            <a:ext cx="7124700" cy="53039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5F9270-A75A-F91B-5568-AB0536F64D68}"/>
              </a:ext>
            </a:extLst>
          </p:cNvPr>
          <p:cNvSpPr txBox="1"/>
          <p:nvPr/>
        </p:nvSpPr>
        <p:spPr>
          <a:xfrm>
            <a:off x="361950" y="1964801"/>
            <a:ext cx="42957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Implants d’électrodes dans certaines structures profondes du cerveau ( noyau sous-thalamique)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Reliées à un boitier électrique situé sous la peau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Envoient des impulsions électriques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Restaurent le fonctionnement normal des réseaux de neurones dépendant de la dopamine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Réduisent les fluctuations motrices et les dyskinésies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Réservé aux patients présentant un handicap important lié à ces symptômes et capables de supporter l’intervention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N’ a pas d ’effet sur la progression de la maladie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8405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F4039-8C56-5AB3-C420-B5D9A1AB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94320"/>
            <a:ext cx="10668000" cy="1524000"/>
          </a:xfrm>
        </p:spPr>
        <p:txBody>
          <a:bodyPr anchor="ctr">
            <a:normAutofit/>
          </a:bodyPr>
          <a:lstStyle/>
          <a:p>
            <a:r>
              <a:rPr lang="fr-FR" dirty="0"/>
              <a:t>Mesures thérapeutiques non médicamenteuses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EACB8B-CD5E-1EB5-C995-C11AAD7A1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2798D8-1498-27F2-EE0F-6B24F63B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dirty="0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E28BCA-11D2-140E-B269-10D35054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28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696FCE-E530-47EC-B015-767BD5651718}"/>
              </a:ext>
            </a:extLst>
          </p:cNvPr>
          <p:cNvSpPr txBox="1"/>
          <p:nvPr/>
        </p:nvSpPr>
        <p:spPr>
          <a:xfrm>
            <a:off x="762000" y="1952625"/>
            <a:ext cx="10925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Demande d’ALD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Demande de reconnaissance professionnelle chez les sujets exposés aux pesticides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Education thérapeutique du patient et aidant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Incitation d’une activité physique et si le patient le souhaite d’une activité sportive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Rééducation adaptée aux différents stades de la maladie, notamment sous forme de séances d’orthophonie et de kinésithérapie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Associations de patients ( information pour les patients et les aidants)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6B3EDF-FB95-2886-3BB5-AC7AB74F2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12" y="559445"/>
            <a:ext cx="2466975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9546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E9669-DDC9-0E65-0C5E-E4FACDA88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93DCBDD-ABFF-3CFE-F83A-2A0755EB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1" y="1732785"/>
            <a:ext cx="5263199" cy="1524000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IV. Evolution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A04B65-7C1E-1BF9-4A27-CADDC243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pic>
        <p:nvPicPr>
          <p:cNvPr id="14" name="Espace réservé d’image 13">
            <a:extLst>
              <a:ext uri="{FF2B5EF4-FFF2-40B4-BE49-F238E27FC236}">
                <a16:creationId xmlns:a16="http://schemas.microsoft.com/office/drawing/2014/main" id="{F818F0F2-CE33-9A39-61F4-2379C17ACD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435910" y="1"/>
            <a:ext cx="5756090" cy="3960681"/>
          </a:xfrm>
        </p:spPr>
      </p:pic>
      <p:pic>
        <p:nvPicPr>
          <p:cNvPr id="16" name="Espace réservé d’image 15">
            <a:extLst>
              <a:ext uri="{FF2B5EF4-FFF2-40B4-BE49-F238E27FC236}">
                <a16:creationId xmlns:a16="http://schemas.microsoft.com/office/drawing/2014/main" id="{0C419BE6-47E4-B732-E590-4A28A521AA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3028871" y="4949374"/>
            <a:ext cx="5796193" cy="1908627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CAFB388-6C8B-A8A7-EAA8-839E3DC4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3FABD8-37E5-89AE-6F20-AAFC7BC9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29</a:t>
            </a:fld>
            <a:endParaRPr lang="fr-FR" dirty="0"/>
          </a:p>
        </p:txBody>
      </p:sp>
      <p:sp>
        <p:nvSpPr>
          <p:cNvPr id="58" name="Forme libre : Forme 57">
            <a:extLst>
              <a:ext uri="{FF2B5EF4-FFF2-40B4-BE49-F238E27FC236}">
                <a16:creationId xmlns:a16="http://schemas.microsoft.com/office/drawing/2014/main" id="{532F0E1B-C65D-5246-3F55-D00D70FD7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069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9A76E37-1467-4F0D-927C-AEC0E284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32083"/>
            <a:ext cx="4572000" cy="1524000"/>
          </a:xfrm>
        </p:spPr>
        <p:txBody>
          <a:bodyPr rtlCol="0"/>
          <a:lstStyle/>
          <a:p>
            <a:pPr rtl="0"/>
            <a:r>
              <a:rPr lang="fr-FR" dirty="0"/>
              <a:t>Maladie de Parkinson</a:t>
            </a:r>
          </a:p>
        </p:txBody>
      </p:sp>
      <p:pic>
        <p:nvPicPr>
          <p:cNvPr id="11" name="Espace réservé d’image 10">
            <a:extLst>
              <a:ext uri="{FF2B5EF4-FFF2-40B4-BE49-F238E27FC236}">
                <a16:creationId xmlns:a16="http://schemas.microsoft.com/office/drawing/2014/main" id="{AF040032-2C50-4A91-A8A9-750A9E1CA9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1" y="348939"/>
            <a:ext cx="1588691" cy="5824901"/>
          </a:xfr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3DD79B-0698-4E19-B7CA-FAB8A8A2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3056083"/>
            <a:ext cx="5334000" cy="304800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fr-FR" dirty="0"/>
              <a:t>Maladie neurologique dégénérative la plus fréquente après la maladie d’Alzheimer.</a:t>
            </a:r>
          </a:p>
          <a:p>
            <a:pPr rtl="0"/>
            <a:r>
              <a:rPr lang="fr-FR" dirty="0"/>
              <a:t>Progressivement invalidante, source de handicap chez les personnes âgées.</a:t>
            </a:r>
          </a:p>
          <a:p>
            <a:pPr rtl="0"/>
            <a:endParaRPr lang="fr-FR" dirty="0"/>
          </a:p>
        </p:txBody>
      </p:sp>
      <p:pic>
        <p:nvPicPr>
          <p:cNvPr id="13" name="Espace réservé d’image 12">
            <a:extLst>
              <a:ext uri="{FF2B5EF4-FFF2-40B4-BE49-F238E27FC236}">
                <a16:creationId xmlns:a16="http://schemas.microsoft.com/office/drawing/2014/main" id="{730189FF-93BC-4663-B776-E572DC6C0E4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6107466" y="0"/>
            <a:ext cx="5820495" cy="2302951"/>
          </a:xfr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7D9780-42D9-4BF5-961F-92F29C30A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403A2D-E4C7-41F1-BAC7-0769C4828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pic>
        <p:nvPicPr>
          <p:cNvPr id="15" name="Espace réservé d’image 14">
            <a:extLst>
              <a:ext uri="{FF2B5EF4-FFF2-40B4-BE49-F238E27FC236}">
                <a16:creationId xmlns:a16="http://schemas.microsoft.com/office/drawing/2014/main" id="{DDD35196-C0A0-4FF6-885D-696DD859D7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xfrm>
            <a:off x="7961955" y="3048002"/>
            <a:ext cx="4230047" cy="380999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54CFD6-7409-4287-B008-E6E9200E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9" name="Forme libre : Forme 18">
            <a:extLst>
              <a:ext uri="{FF2B5EF4-FFF2-40B4-BE49-F238E27FC236}">
                <a16:creationId xmlns:a16="http://schemas.microsoft.com/office/drawing/2014/main" id="{4A837396-9198-4DFD-BAAD-EF9260C96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885154" flipH="1">
            <a:off x="7164734" y="-2511844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9107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D28C2D-4B74-4C3C-3BBD-3243A364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pic>
        <p:nvPicPr>
          <p:cNvPr id="22" name="Espace réservé pour une image  21" descr="Une image contenant noir et blanc&#10;&#10;Description générée automatiquement avec une confiance faible">
            <a:extLst>
              <a:ext uri="{FF2B5EF4-FFF2-40B4-BE49-F238E27FC236}">
                <a16:creationId xmlns:a16="http://schemas.microsoft.com/office/drawing/2014/main" id="{7CFD2819-C11F-D79C-42FF-D2B8CDCD8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101" r="5101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8A6FB1-594D-1536-2B4D-24E1C64F0D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Phase diagnostique</a:t>
            </a:r>
          </a:p>
        </p:txBody>
      </p:sp>
      <p:pic>
        <p:nvPicPr>
          <p:cNvPr id="24" name="Espace réservé pour une image  23" descr="Une image contenant dessin humoristique, art&#10;&#10;Description générée automatiquement">
            <a:extLst>
              <a:ext uri="{FF2B5EF4-FFF2-40B4-BE49-F238E27FC236}">
                <a16:creationId xmlns:a16="http://schemas.microsoft.com/office/drawing/2014/main" id="{2731699A-2458-B294-AE0D-71BE1CBD38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689" b="1689"/>
          <a:stretch>
            <a:fillRect/>
          </a:stretch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C21093A-A03C-9023-E555-495688DB98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fr-FR" dirty="0"/>
              <a:t>Phase de bon contrôle des signes sous traitement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5FD0D7A-5510-69A4-F7C7-89677E0C63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38319" y="5532802"/>
            <a:ext cx="2299136" cy="602885"/>
          </a:xfrm>
        </p:spPr>
        <p:txBody>
          <a:bodyPr/>
          <a:lstStyle/>
          <a:p>
            <a:r>
              <a:rPr lang="fr-FR" dirty="0"/>
              <a:t>«  Lune de Miel »</a:t>
            </a:r>
          </a:p>
        </p:txBody>
      </p:sp>
      <p:pic>
        <p:nvPicPr>
          <p:cNvPr id="26" name="Espace réservé pour une image  25" descr="Une image contenant jouet&#10;&#10;Description générée automatiquement">
            <a:extLst>
              <a:ext uri="{FF2B5EF4-FFF2-40B4-BE49-F238E27FC236}">
                <a16:creationId xmlns:a16="http://schemas.microsoft.com/office/drawing/2014/main" id="{9DD2B433-E976-42EA-CAFF-5467884BBD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9295" r="19295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F53E6E3-7CC4-AF9F-B0B7-F529EB3D53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2557" y="4735308"/>
            <a:ext cx="2683425" cy="557784"/>
          </a:xfrm>
        </p:spPr>
        <p:txBody>
          <a:bodyPr>
            <a:noAutofit/>
          </a:bodyPr>
          <a:lstStyle/>
          <a:p>
            <a:r>
              <a:rPr lang="fr-FR" dirty="0"/>
              <a:t>Phase de complications motrices du traitement dopaminergique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7264C6D-295D-36AE-E3A7-24AC0B6E9A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92151" y="5539517"/>
            <a:ext cx="2299136" cy="602885"/>
          </a:xfrm>
        </p:spPr>
        <p:txBody>
          <a:bodyPr/>
          <a:lstStyle/>
          <a:p>
            <a:r>
              <a:rPr lang="fr-FR" dirty="0"/>
              <a:t>4 à 5 ans après le début de la maladie</a:t>
            </a:r>
          </a:p>
        </p:txBody>
      </p:sp>
      <p:pic>
        <p:nvPicPr>
          <p:cNvPr id="28" name="Espace réservé pour une image  27" descr="Une image contenant jouet&#10;&#10;Description générée automatiquement">
            <a:extLst>
              <a:ext uri="{FF2B5EF4-FFF2-40B4-BE49-F238E27FC236}">
                <a16:creationId xmlns:a16="http://schemas.microsoft.com/office/drawing/2014/main" id="{3F689A8A-B695-8B61-4DE1-8F6FD1A28DA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81" r="81"/>
          <a:stretch>
            <a:fillRect/>
          </a:stretch>
        </p:blipFill>
        <p:spPr/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17CBB60-3F26-CE7B-C14C-494D9FCDCA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fr-FR" dirty="0"/>
              <a:t>Phase de déclin moteur et de déclin cognitif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E7BD077-33AC-F49B-F96E-9773ED369D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10514" y="5539519"/>
            <a:ext cx="2299136" cy="60288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Pas ou peu sensible aux traitements dopaminergiques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1A6F4850-30CA-0BE5-054B-2BBD930BE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EB859D81-2F06-2270-129A-767743DF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30</a:t>
            </a:fld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AD4F262-2CF0-F2FE-0A71-14DBA8C8D4EB}"/>
              </a:ext>
            </a:extLst>
          </p:cNvPr>
          <p:cNvSpPr txBox="1"/>
          <p:nvPr/>
        </p:nvSpPr>
        <p:spPr>
          <a:xfrm>
            <a:off x="761999" y="374778"/>
            <a:ext cx="10150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/>
              <a:t>Phases de la maladie de Parkinson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CFAC3FF-F2DF-2B4C-4AC1-169DBC6940A1}"/>
              </a:ext>
            </a:extLst>
          </p:cNvPr>
          <p:cNvSpPr txBox="1"/>
          <p:nvPr/>
        </p:nvSpPr>
        <p:spPr>
          <a:xfrm>
            <a:off x="709107" y="1241742"/>
            <a:ext cx="978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Comme dans toute affection neurodégénérative, les lésions progressent, traduisant une majoration des signes cliniques. On distingue les phases suivantes:</a:t>
            </a:r>
          </a:p>
        </p:txBody>
      </p:sp>
    </p:spTree>
    <p:extLst>
      <p:ext uri="{BB962C8B-B14F-4D97-AF65-F5344CB8AC3E}">
        <p14:creationId xmlns:p14="http://schemas.microsoft.com/office/powerpoint/2010/main" val="3081177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FB5EB-DF32-1246-ABFC-D9ED4851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9085"/>
            <a:ext cx="10668000" cy="1524000"/>
          </a:xfrm>
        </p:spPr>
        <p:txBody>
          <a:bodyPr/>
          <a:lstStyle/>
          <a:p>
            <a:r>
              <a:rPr lang="fr-FR" sz="4400" dirty="0"/>
              <a:t>Phases de la maladie de Parkinson</a:t>
            </a:r>
            <a:br>
              <a:rPr lang="fr-FR" sz="4400" dirty="0"/>
            </a:b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A3795B-92FC-945B-7361-05544B01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F718D4-A2ED-8EC7-C961-75A074A1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BBE790-5779-FE65-805F-A629D3A8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31</a:t>
            </a:fld>
            <a:endParaRPr lang="fr-FR" dirty="0"/>
          </a:p>
        </p:txBody>
      </p:sp>
      <p:pic>
        <p:nvPicPr>
          <p:cNvPr id="7" name="Image 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DED64424-8901-2277-2344-4068951D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482725"/>
            <a:ext cx="10572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49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88241-2953-652D-542F-E88283AB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316729"/>
            <a:ext cx="10668000" cy="1524000"/>
          </a:xfrm>
        </p:spPr>
        <p:txBody>
          <a:bodyPr/>
          <a:lstStyle/>
          <a:p>
            <a:r>
              <a:rPr lang="fr-FR" dirty="0"/>
              <a:t>Phase des complications motrices du traitement dopaminergique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BE32FF-1A6A-93BC-7B2C-503602F73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Les complications motrices apparaissent en moyenne 4 à 5 ans après le début de la maladie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L’âge jeune du début de la maladie, la durée d’évolution, la dose de L-dopa sont des facteurs de risque pour l’apparition précoce des complications motrices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On distingue fluctuations d’efficacité du traitement et dyskinésies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18E32C-73ED-75C3-0218-FB583F20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962F4F-6094-7958-DC5D-1D7338F3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F0E49F-F445-F865-5197-55911EE8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135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88241-2953-652D-542F-E88283AB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316729"/>
            <a:ext cx="10668000" cy="1524000"/>
          </a:xfrm>
        </p:spPr>
        <p:txBody>
          <a:bodyPr>
            <a:normAutofit fontScale="90000"/>
          </a:bodyPr>
          <a:lstStyle/>
          <a:p>
            <a:r>
              <a:rPr lang="fr-FR" dirty="0"/>
              <a:t>Phase du déclin moteur et du déclin cognitif: ne sont pas ou peu sensibles aux traitements dopaminergiques: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BE32FF-1A6A-93BC-7B2C-503602F7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026467"/>
            <a:ext cx="10495280" cy="4351337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b="1" dirty="0"/>
              <a:t>Signes moteurs axiaux: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fr-FR" dirty="0"/>
              <a:t>Dysarthrie ( élocution) ( et dysphagie), hypersialorrhée en raison de la diminution de la déglutition spontanée avec risque de fausses routes et de pneumopathie,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fr-FR" dirty="0"/>
              <a:t>Troubles de la marche avec risque de chute vers l’avant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fr-FR" dirty="0"/>
              <a:t>Enrayement cinétique ( </a:t>
            </a:r>
            <a:r>
              <a:rPr lang="fr-FR" dirty="0" err="1"/>
              <a:t>freezing</a:t>
            </a:r>
            <a:r>
              <a:rPr lang="fr-FR" dirty="0"/>
              <a:t>): les pieds restent «  collés au sol » à l’initiation de la marche ou au demi-tour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fr-FR" dirty="0"/>
              <a:t>Festination: brutal emballement de la marche qui devient incontrôlable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fr-FR" dirty="0"/>
              <a:t>Troubles de la posture: triple flexion, camptocormie ( flexion du tronc en avant), syndrome de Pise ( flexion latérale du tronc)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18E32C-73ED-75C3-0218-FB583F20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962F4F-6094-7958-DC5D-1D7338F3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F0E49F-F445-F865-5197-55911EE8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4528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88241-2953-652D-542F-E88283AB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316729"/>
            <a:ext cx="10668000" cy="1524000"/>
          </a:xfrm>
        </p:spPr>
        <p:txBody>
          <a:bodyPr>
            <a:normAutofit fontScale="90000"/>
          </a:bodyPr>
          <a:lstStyle/>
          <a:p>
            <a:r>
              <a:rPr lang="fr-FR" dirty="0"/>
              <a:t>Phase du déclin moteur et du déclin cognitif: ne sont pas ou peu sensibles aux traitements dopaminergiques: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BE32FF-1A6A-93BC-7B2C-503602F7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026467"/>
            <a:ext cx="10495280" cy="4351337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b="1" dirty="0"/>
              <a:t>Troubles cognitifs et comportementaux: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fr-FR" dirty="0"/>
              <a:t>Syndrome dysexécutif, évoluant vers une démence ( 30 % des patients, 80 % après 15 à 20 ans d’évolution)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fr-FR" dirty="0"/>
              <a:t>Le traitement dopaminergique peut provoquer des hallucinations, voire un véritable délire ( notamment paranoïaque). La survenue de ces troubles peut être indicatrice d’une évolution de la maladie vers un état démentiel.</a:t>
            </a:r>
          </a:p>
          <a:p>
            <a:pPr lvl="2"/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dirty="0"/>
              <a:t>Troubles </a:t>
            </a:r>
            <a:r>
              <a:rPr lang="fr-FR" sz="3600" dirty="0" err="1"/>
              <a:t>dysautonomiques</a:t>
            </a:r>
            <a:r>
              <a:rPr lang="fr-FR" sz="3600" dirty="0"/>
              <a:t>:</a:t>
            </a:r>
          </a:p>
          <a:p>
            <a:pPr marL="1485900" lvl="2" indent="-571500">
              <a:buFont typeface="Wingdings" panose="05000000000000000000" pitchFamily="2" charset="2"/>
              <a:buChar char="v"/>
            </a:pPr>
            <a:r>
              <a:rPr lang="fr-FR" sz="2900" dirty="0"/>
              <a:t>Ils s’accentuent avec le temps, associant selon les cas: constipation, hypotension orthostatique, troubles vésico-sphinctériens ( impériosités mictionnelles)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endParaRPr lang="fr-FR" dirty="0"/>
          </a:p>
          <a:p>
            <a:pPr lvl="2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18E32C-73ED-75C3-0218-FB583F20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962F4F-6094-7958-DC5D-1D7338F3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 rtl="0">
              <a:buFont typeface="Wingdings" panose="05000000000000000000" pitchFamily="2" charset="2"/>
              <a:buChar char="v"/>
            </a:pPr>
            <a:r>
              <a:rPr lang="fr-FR" dirty="0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F0E49F-F445-F865-5197-55911EE8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713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451484D-F840-0B1B-39C2-297F8383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>
            <a:normAutofit/>
          </a:bodyPr>
          <a:lstStyle/>
          <a:p>
            <a:r>
              <a:rPr lang="fr-FR" dirty="0"/>
              <a:t>On résume en vidéo…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FA01C5B1-E414-1E66-C99F-70FD97756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5334000" y="1729741"/>
            <a:ext cx="6096000" cy="3398519"/>
          </a:xfrm>
          <a:noFill/>
        </p:spPr>
      </p:pic>
      <p:sp>
        <p:nvSpPr>
          <p:cNvPr id="4" name="Sous-titre 3">
            <a:extLst>
              <a:ext uri="{FF2B5EF4-FFF2-40B4-BE49-F238E27FC236}">
                <a16:creationId xmlns:a16="http://schemas.microsoft.com/office/drawing/2014/main" id="{F26C7E2D-3C04-69BB-BCEC-967EC6B3C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DERCOS TRUEVIEW 20SEC 16x9 (youtube.com)</a:t>
            </a:r>
            <a:endParaRPr lang="fr-FR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B91EBFDE-F2E3-2BC3-613F-C9C846BE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76F817EA-E7B7-25DD-7E41-6881453B6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/>
              <a:t>Maladie de Parkinson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40651D59-2AA6-4514-EC57-D48D618D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35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57D7D8-335F-FA42-3825-E9AB4AA185AB}"/>
              </a:ext>
            </a:extLst>
          </p:cNvPr>
          <p:cNvSpPr txBox="1"/>
          <p:nvPr/>
        </p:nvSpPr>
        <p:spPr>
          <a:xfrm>
            <a:off x="847725" y="4191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https://youtu.be/i11kSNkJjzU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8197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66DAC07-E75A-4734-B2FD-40A29CC0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1" y="1732785"/>
            <a:ext cx="5263199" cy="1524000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V. Coordination pluriprofessionnelle,  rôle infirmier, soins palliatifs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B59987-20C7-44CA-B0D1-D87A4503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pic>
        <p:nvPicPr>
          <p:cNvPr id="14" name="Espace réservé d’image 13">
            <a:extLst>
              <a:ext uri="{FF2B5EF4-FFF2-40B4-BE49-F238E27FC236}">
                <a16:creationId xmlns:a16="http://schemas.microsoft.com/office/drawing/2014/main" id="{971D22D0-EEF4-49B5-9AA4-005141F0ED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554980" y="96517"/>
            <a:ext cx="5756090" cy="3960681"/>
          </a:xfrm>
        </p:spPr>
      </p:pic>
      <p:pic>
        <p:nvPicPr>
          <p:cNvPr id="16" name="Espace réservé d’image 15">
            <a:extLst>
              <a:ext uri="{FF2B5EF4-FFF2-40B4-BE49-F238E27FC236}">
                <a16:creationId xmlns:a16="http://schemas.microsoft.com/office/drawing/2014/main" id="{B5CEF503-B56A-4BFB-9020-F19AB6AEE4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3028871" y="4949374"/>
            <a:ext cx="5796193" cy="1908627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38E30A-427D-4071-957E-8261597E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CAC315-D873-41E8-BB24-C4382A05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36</a:t>
            </a:fld>
            <a:endParaRPr lang="fr-FR" dirty="0"/>
          </a:p>
        </p:txBody>
      </p:sp>
      <p:sp>
        <p:nvSpPr>
          <p:cNvPr id="58" name="Forme libre : Forme 57">
            <a:extLst>
              <a:ext uri="{FF2B5EF4-FFF2-40B4-BE49-F238E27FC236}">
                <a16:creationId xmlns:a16="http://schemas.microsoft.com/office/drawing/2014/main" id="{2E15A2B6-8566-44EC-A8C8-8A7296911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974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A299A3-409F-C17A-0906-92B20148B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coordination pluriprofessionnelle dans la maladie de Parkinson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90B4BE-AA1B-BD1F-BFFB-8CEECE1A5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2187575"/>
            <a:ext cx="10495280" cy="4351337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- Prise en charge </a:t>
            </a:r>
            <a:r>
              <a:rPr lang="fr-FR" dirty="0" err="1"/>
              <a:t>multiprofessionnelle</a:t>
            </a:r>
            <a:endParaRPr lang="fr-FR" dirty="0"/>
          </a:p>
          <a:p>
            <a:r>
              <a:rPr lang="fr-FR" dirty="0"/>
              <a:t>- Fournit une approche globale et à long terme de la MP</a:t>
            </a:r>
          </a:p>
          <a:p>
            <a:r>
              <a:rPr lang="fr-FR" dirty="0"/>
              <a:t>- Objectif de la PEC: atteindre et maintenir le plus haut niveau possible d’autonomie fonctionnelle, quel que soit le stade d’évolution de la MP.</a:t>
            </a:r>
          </a:p>
          <a:p>
            <a:r>
              <a:rPr lang="fr-FR" dirty="0"/>
              <a:t>- Le médecin généraliste assure à titre principal la fonction de coordination du parcours de soins</a:t>
            </a:r>
          </a:p>
          <a:p>
            <a:r>
              <a:rPr lang="fr-FR" dirty="0"/>
              <a:t>- Dans certains cas complexes, coordination assurée par médecin spécialiste, un réseau ou un établissement de santé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A2703-1EB6-9E96-9CA1-CDD2669A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C66B11-9CB1-EBF0-F4A4-A5A79062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014F7-E7CC-40AF-5C40-96147F6F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2090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D41949-5AF4-BFF3-817F-508C92BD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43681A2-261B-6A5F-A4B0-399D823D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6F1A65-208A-F904-24AA-9A82AC95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38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D78F9A-8002-2C91-E874-87A35963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305" y="0"/>
            <a:ext cx="9673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70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92179C-DB0D-30D0-86FB-FC9E0D16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73728"/>
            <a:ext cx="10668000" cy="1111189"/>
          </a:xfrm>
        </p:spPr>
        <p:txBody>
          <a:bodyPr/>
          <a:lstStyle/>
          <a:p>
            <a:r>
              <a:rPr lang="fr-FR" dirty="0"/>
              <a:t>Rôle infirmier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98642A-8B74-05FE-E06B-01E0ECF8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36728-2228-754C-5AA0-21D77437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8BD382-27B0-38FC-53D5-87658074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39</a:t>
            </a:fld>
            <a:endParaRPr lang="fr-FR" dirty="0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A8655FFF-42A8-44E8-25D8-FCD0435D4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071803"/>
              </p:ext>
            </p:extLst>
          </p:nvPr>
        </p:nvGraphicFramePr>
        <p:xfrm>
          <a:off x="761998" y="1245013"/>
          <a:ext cx="10938771" cy="511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765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544876-723D-4D03-A88B-95451971C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8229" y="2269050"/>
            <a:ext cx="4225771" cy="2286000"/>
          </a:xfrm>
        </p:spPr>
        <p:txBody>
          <a:bodyPr rtlCol="0"/>
          <a:lstStyle/>
          <a:p>
            <a:pPr rtl="0"/>
            <a:r>
              <a:rPr lang="fr-FR" dirty="0"/>
              <a:t>I. Epidémiologie</a:t>
            </a:r>
          </a:p>
        </p:txBody>
      </p:sp>
      <p:pic>
        <p:nvPicPr>
          <p:cNvPr id="18" name="Espace réservé d’image 17">
            <a:extLst>
              <a:ext uri="{FF2B5EF4-FFF2-40B4-BE49-F238E27FC236}">
                <a16:creationId xmlns:a16="http://schemas.microsoft.com/office/drawing/2014/main" id="{C9C7ADB3-E944-4AEF-8DD1-73B56BC370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2"/>
            <a:ext cx="2915897" cy="3150803"/>
          </a:xfrm>
        </p:spPr>
      </p:pic>
      <p:pic>
        <p:nvPicPr>
          <p:cNvPr id="20" name="Espace réservé d’image 19">
            <a:extLst>
              <a:ext uri="{FF2B5EF4-FFF2-40B4-BE49-F238E27FC236}">
                <a16:creationId xmlns:a16="http://schemas.microsoft.com/office/drawing/2014/main" id="{5F2F1E05-E671-4833-BADB-C56DF973DF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3824588" y="0"/>
            <a:ext cx="5820494" cy="2008700"/>
          </a:xfrm>
        </p:spPr>
      </p:pic>
      <p:pic>
        <p:nvPicPr>
          <p:cNvPr id="31" name="Espace réservé d’image 30">
            <a:extLst>
              <a:ext uri="{FF2B5EF4-FFF2-40B4-BE49-F238E27FC236}">
                <a16:creationId xmlns:a16="http://schemas.microsoft.com/office/drawing/2014/main" id="{53F9FDB5-72E7-4D0B-A38F-09E41BCE4C9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/>
          <a:stretch/>
        </p:blipFill>
        <p:spPr>
          <a:xfrm>
            <a:off x="1" y="3134141"/>
            <a:ext cx="4548543" cy="3723859"/>
          </a:xfrm>
        </p:spPr>
      </p:pic>
      <p:pic>
        <p:nvPicPr>
          <p:cNvPr id="33" name="Espace réservé d’image 32">
            <a:extLst>
              <a:ext uri="{FF2B5EF4-FFF2-40B4-BE49-F238E27FC236}">
                <a16:creationId xmlns:a16="http://schemas.microsoft.com/office/drawing/2014/main" id="{EFE4CD54-D756-430F-89FF-C9852B3EEA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/>
          <a:stretch/>
        </p:blipFill>
        <p:spPr>
          <a:xfrm>
            <a:off x="9374819" y="314073"/>
            <a:ext cx="2817181" cy="5820494"/>
          </a:xfrm>
        </p:spPr>
      </p:pic>
      <p:sp>
        <p:nvSpPr>
          <p:cNvPr id="35" name="Forme libre : Forme 34">
            <a:extLst>
              <a:ext uri="{FF2B5EF4-FFF2-40B4-BE49-F238E27FC236}">
                <a16:creationId xmlns:a16="http://schemas.microsoft.com/office/drawing/2014/main" id="{65382DAA-15DD-4A11-ABC7-27950E2B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7" name="Forme libre : Forme 36">
            <a:extLst>
              <a:ext uri="{FF2B5EF4-FFF2-40B4-BE49-F238E27FC236}">
                <a16:creationId xmlns:a16="http://schemas.microsoft.com/office/drawing/2014/main" id="{690DDA71-E11D-4244-961C-4343C23F5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5728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26658-E76E-6C0A-6DF8-A5D2DD033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8631F-7AA6-835B-9AF3-12B25A8F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73728"/>
            <a:ext cx="10668000" cy="1111189"/>
          </a:xfrm>
        </p:spPr>
        <p:txBody>
          <a:bodyPr/>
          <a:lstStyle/>
          <a:p>
            <a:r>
              <a:rPr lang="fr-FR" dirty="0"/>
              <a:t>Rôle infirmier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F4A6A5-6B3F-E000-6F91-B1E9DDFD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50A102-AB1F-3FD7-78EC-A91D02EF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CD7556-1BB6-1C78-AA3B-F8027FFC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40</a:t>
            </a:fld>
            <a:endParaRPr lang="fr-FR" dirty="0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5B4D663F-ECA8-00C0-8E7F-286765ACB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231571"/>
              </p:ext>
            </p:extLst>
          </p:nvPr>
        </p:nvGraphicFramePr>
        <p:xfrm>
          <a:off x="380998" y="1094031"/>
          <a:ext cx="11430002" cy="5262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1989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5E656A-3F6B-BD17-0A4D-DC3B99830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FB97ED-99CE-3E8E-4627-A329BEC8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E8D244-C69E-4A5E-83A1-3051E078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41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DA18A9C-195E-6A13-60FB-AB9A13BA1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635" y="-54903"/>
            <a:ext cx="5314001" cy="69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40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5E7F1-78D6-EE3F-7F95-B9345659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Répondre aux besoins en soins palliatifs à toutes les phases de la maladie, particulièrement en fin de vie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7B0BE7-9D47-3653-624A-B01C6E9B7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371724"/>
            <a:ext cx="10495280" cy="412432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- Besoins en soins palliatifs à considérer dans l’ensemble des phases évolutives de la maladie</a:t>
            </a:r>
          </a:p>
          <a:p>
            <a:r>
              <a:rPr lang="fr-FR" dirty="0"/>
              <a:t>-Les patients parkinsoniens sont dans la phase de soins palliatifs: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Quand il n’y a plus d’adaptation possible de la thérapie dopaminergique et qu’ils ne sont pas candidats à la stimulation cérébrale profonde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S’ils ont une comorbidité avancée ( telle que la démence grave)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8240D0-7190-DF0D-476B-7EA904A0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78C473-2EA5-49EA-C1C4-540D424F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6895D0-BBD0-9049-2FA2-8D20A068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6400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FCA495-5F02-3396-5CFF-63D74EB6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soins palliatifs doivent concerner: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3B4066-2B41-3047-9088-B9E70CCA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A370EA-F721-B71C-1009-90B613010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019301"/>
            <a:ext cx="5334000" cy="102869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fr-FR" dirty="0"/>
              <a:t>Les problèmes physiques, y compris la douleur, la dyspnée, l’anorexie, l’immobilité et la constipation, les troubles de la déglutition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B3BA6-219E-EC76-71E4-41018FDDF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7999"/>
            <a:ext cx="5334000" cy="3048001"/>
          </a:xfrm>
        </p:spPr>
        <p:txBody>
          <a:bodyPr/>
          <a:lstStyle/>
          <a:p>
            <a:r>
              <a:rPr lang="fr-FR" dirty="0"/>
              <a:t>Lorsque la personne devient immobile, l’évaluation du risque d’escarres, la mise en œuvre des mesures de prévention est prioritaire et par la suite le traitement des escarres constituées</a:t>
            </a:r>
          </a:p>
          <a:p>
            <a:r>
              <a:rPr lang="fr-FR" dirty="0"/>
              <a:t>Lorsque les médicaments dopaminergiques ne sont plus efficaces ou lorsque les effets indésirables tels que les hallucinations deviennent intolérables, il peut être nécessaire d’arrêter les médicaments.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176E361-CAAD-D2E9-9F1E-D74FACE0C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019302"/>
            <a:ext cx="5151122" cy="1028698"/>
          </a:xfrm>
        </p:spPr>
        <p:txBody>
          <a:bodyPr anchor="ctr"/>
          <a:lstStyle/>
          <a:p>
            <a:pPr algn="ctr"/>
            <a:r>
              <a:rPr lang="fr-FR" dirty="0"/>
              <a:t>Les problèmes sociaux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350627B-6036-061D-B0D7-9A39B82140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Y compris la perte d’emplois et ses répercussions familiales et financières</a:t>
            </a:r>
          </a:p>
          <a:p>
            <a:r>
              <a:rPr lang="fr-FR" dirty="0"/>
              <a:t>Le changement de situation</a:t>
            </a:r>
          </a:p>
          <a:p>
            <a:r>
              <a:rPr lang="fr-FR" dirty="0"/>
              <a:t>La crainte pour les personnes à charge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1B5CFC-E3D3-47AD-DA8D-01B72308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A9F90D7-78CF-F943-C1D1-A21C25A3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184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88EE9-2135-0536-D7A6-B403C13F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934D2-91B5-E2EB-61D8-29F04C64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soins palliatifs doivent concerner: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DB81E1-2AD5-CD4A-DD20-A062CECC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2691CB-5648-6F39-F0A5-D55B1FB88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019301"/>
            <a:ext cx="5334000" cy="1028698"/>
          </a:xfrm>
        </p:spPr>
        <p:txBody>
          <a:bodyPr anchor="ctr">
            <a:normAutofit/>
          </a:bodyPr>
          <a:lstStyle/>
          <a:p>
            <a:pPr algn="ctr"/>
            <a:r>
              <a:rPr lang="fr-FR" dirty="0"/>
              <a:t>Les problèmes relationnels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2C00FDD-C062-8011-7BEE-EAFDE06F2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7999"/>
            <a:ext cx="5334000" cy="3048001"/>
          </a:xfrm>
        </p:spPr>
        <p:txBody>
          <a:bodyPr/>
          <a:lstStyle/>
          <a:p>
            <a:r>
              <a:rPr lang="fr-FR" dirty="0"/>
              <a:t>Difficultés de communication</a:t>
            </a:r>
          </a:p>
          <a:p>
            <a:r>
              <a:rPr lang="fr-FR" dirty="0"/>
              <a:t>Retrait social</a:t>
            </a:r>
          </a:p>
          <a:p>
            <a:r>
              <a:rPr lang="fr-FR" dirty="0"/>
              <a:t>Isolement ( personne seule sans aidant de proximité)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780EAD6-D320-031B-1026-72115606C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019302"/>
            <a:ext cx="5151122" cy="1028698"/>
          </a:xfrm>
        </p:spPr>
        <p:txBody>
          <a:bodyPr anchor="ctr"/>
          <a:lstStyle/>
          <a:p>
            <a:pPr algn="ctr"/>
            <a:r>
              <a:rPr lang="fr-FR" dirty="0"/>
              <a:t>Les problèmes psychologiques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A0A6733-FDF9-1215-0ACE-348EB4F7B62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Dépression</a:t>
            </a:r>
          </a:p>
          <a:p>
            <a:r>
              <a:rPr lang="fr-FR" dirty="0"/>
              <a:t>Peur et anxiété</a:t>
            </a:r>
          </a:p>
          <a:p>
            <a:r>
              <a:rPr lang="fr-FR" dirty="0"/>
              <a:t>Sentiment d’incertitude et culpabilité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99BA5C-734D-DE1C-E035-13232ECE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3A1461-4AD5-530A-8022-96054E80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4324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2B63-8A6C-5D16-3941-83BFA9416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998D3-0071-4F66-8674-6620B5DF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soins palliatifs doivent concerner: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9D9B65-CF83-F589-A509-7907A794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9BE670-01D8-8188-E86D-329A655E4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019301"/>
            <a:ext cx="5334000" cy="1028698"/>
          </a:xfrm>
        </p:spPr>
        <p:txBody>
          <a:bodyPr anchor="ctr">
            <a:normAutofit/>
          </a:bodyPr>
          <a:lstStyle/>
          <a:p>
            <a:pPr algn="ctr"/>
            <a:r>
              <a:rPr lang="fr-FR" dirty="0"/>
              <a:t>Les aspects spirituels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5C50AB4-B0E8-3D33-6A8E-969CC53E0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7999"/>
            <a:ext cx="5334000" cy="2000251"/>
          </a:xfrm>
        </p:spPr>
        <p:txBody>
          <a:bodyPr/>
          <a:lstStyle/>
          <a:p>
            <a:r>
              <a:rPr lang="fr-FR" dirty="0"/>
              <a:t>Religieux</a:t>
            </a:r>
          </a:p>
          <a:p>
            <a:r>
              <a:rPr lang="fr-FR" dirty="0"/>
              <a:t>Non religieux</a:t>
            </a:r>
          </a:p>
          <a:p>
            <a:r>
              <a:rPr lang="fr-FR" dirty="0"/>
              <a:t>Le sens de la vie</a:t>
            </a:r>
          </a:p>
          <a:p>
            <a:r>
              <a:rPr lang="fr-FR" dirty="0"/>
              <a:t>Le « pourquoi moi? »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EA4D80-FC60-045F-ED8F-B1EA65BAF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019302"/>
            <a:ext cx="5151122" cy="1028698"/>
          </a:xfrm>
        </p:spPr>
        <p:txBody>
          <a:bodyPr anchor="ctr"/>
          <a:lstStyle/>
          <a:p>
            <a:pPr algn="ctr"/>
            <a:r>
              <a:rPr lang="fr-FR" dirty="0"/>
              <a:t>Le stress des aidants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3C2CB71-2774-2417-0A47-718FF7C21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1743075"/>
          </a:xfrm>
        </p:spPr>
        <p:txBody>
          <a:bodyPr/>
          <a:lstStyle/>
          <a:p>
            <a:r>
              <a:rPr lang="fr-FR" dirty="0"/>
              <a:t>Des structures de répit pourraient soutenir les aidants et retarder une institutionnalisation</a:t>
            </a:r>
          </a:p>
          <a:p>
            <a:r>
              <a:rPr lang="fr-FR" dirty="0"/>
              <a:t>Questions de fin de vie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2CC07D-AD05-1A1A-30FD-A80ED6129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C626A4-AA00-8AEC-CA4D-8932D0F1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45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B6542E-DFE3-D481-B1A6-4CA8EEFC5067}"/>
              </a:ext>
            </a:extLst>
          </p:cNvPr>
          <p:cNvSpPr txBox="1"/>
          <p:nvPr/>
        </p:nvSpPr>
        <p:spPr>
          <a:xfrm>
            <a:off x="990600" y="5048250"/>
            <a:ext cx="9782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personnes recevant des soins palliatifs doivent être soutenues afin de pouvoir vivre et mourir dans le lieu de leur choix.</a:t>
            </a:r>
          </a:p>
          <a:p>
            <a:r>
              <a:rPr lang="fr-FR" dirty="0"/>
              <a:t>Les réseaux de soins palliatifs peuvent être sollicités: équipe mobile.</a:t>
            </a:r>
          </a:p>
        </p:txBody>
      </p:sp>
    </p:spTree>
    <p:extLst>
      <p:ext uri="{BB962C8B-B14F-4D97-AF65-F5344CB8AC3E}">
        <p14:creationId xmlns:p14="http://schemas.microsoft.com/office/powerpoint/2010/main" val="3293273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C7E1C-A189-B620-476B-EF559F48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D1F8758-3B38-A3A8-2A04-F2563C60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1" y="1732785"/>
            <a:ext cx="5263199" cy="1524000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VI. Conclusion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B22B185-D012-B8D8-CEA3-3C284D9D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pic>
        <p:nvPicPr>
          <p:cNvPr id="14" name="Espace réservé d’image 13">
            <a:extLst>
              <a:ext uri="{FF2B5EF4-FFF2-40B4-BE49-F238E27FC236}">
                <a16:creationId xmlns:a16="http://schemas.microsoft.com/office/drawing/2014/main" id="{63B29D50-02EB-7FB1-2B37-B2FB77931B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554980" y="96517"/>
            <a:ext cx="5756090" cy="3960681"/>
          </a:xfrm>
        </p:spPr>
      </p:pic>
      <p:pic>
        <p:nvPicPr>
          <p:cNvPr id="16" name="Espace réservé d’image 15">
            <a:extLst>
              <a:ext uri="{FF2B5EF4-FFF2-40B4-BE49-F238E27FC236}">
                <a16:creationId xmlns:a16="http://schemas.microsoft.com/office/drawing/2014/main" id="{B6C52E1A-31D0-8BA0-EC29-48516FC31D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3028871" y="4949374"/>
            <a:ext cx="5796193" cy="1908627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07B4C2C-87DA-9B12-2634-48B43DC3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5A9545-277B-1DFC-AF06-1A6417EC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46</a:t>
            </a:fld>
            <a:endParaRPr lang="fr-FR" dirty="0"/>
          </a:p>
        </p:txBody>
      </p:sp>
      <p:sp>
        <p:nvSpPr>
          <p:cNvPr id="58" name="Forme libre : Forme 57">
            <a:extLst>
              <a:ext uri="{FF2B5EF4-FFF2-40B4-BE49-F238E27FC236}">
                <a16:creationId xmlns:a16="http://schemas.microsoft.com/office/drawing/2014/main" id="{16A33072-4CD0-B356-42DC-E4C647180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1039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C78D90-204A-F3E9-6DFA-96C91193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A8B3B77-0937-F25F-B28C-8715A6209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0C594D-BBAF-1699-38DA-CE5CC7CB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7CE569E-9B7C-4CB9-AB80-C0841F922CFF}" type="slidenum">
              <a:rPr lang="fr-FR" smtClean="0"/>
              <a:t>47</a:t>
            </a:fld>
            <a:endParaRPr lang="fr-FR" dirty="0"/>
          </a:p>
        </p:txBody>
      </p:sp>
      <p:pic>
        <p:nvPicPr>
          <p:cNvPr id="6" name="Image 5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3D421089-D07B-CDDF-BCA7-B18C701F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74" y="0"/>
            <a:ext cx="9742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7124D3B-1715-4E5A-BB52-98DE8D55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523990"/>
            <a:ext cx="4572000" cy="1524010"/>
          </a:xfrm>
        </p:spPr>
        <p:txBody>
          <a:bodyPr rtlCol="0"/>
          <a:lstStyle/>
          <a:p>
            <a:pPr rtl="0"/>
            <a:r>
              <a:rPr lang="fr-FR"/>
              <a:t>Merci</a:t>
            </a:r>
          </a:p>
        </p:txBody>
      </p:sp>
      <p:pic>
        <p:nvPicPr>
          <p:cNvPr id="9" name="Espace réservé d’image 8">
            <a:extLst>
              <a:ext uri="{FF2B5EF4-FFF2-40B4-BE49-F238E27FC236}">
                <a16:creationId xmlns:a16="http://schemas.microsoft.com/office/drawing/2014/main" id="{A6793210-E409-4229-B0C0-76710EC7F3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1" y="762007"/>
            <a:ext cx="5948797" cy="6095979"/>
          </a:xfr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2A427C-63C1-452D-A630-16399365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A42D22-FDB3-4921-B13D-D49EFF7B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1" y="3048000"/>
            <a:ext cx="4572000" cy="3048001"/>
          </a:xfrm>
        </p:spPr>
        <p:txBody>
          <a:bodyPr rtlCol="0"/>
          <a:lstStyle/>
          <a:p>
            <a:pPr rtl="0"/>
            <a:r>
              <a:rPr lang="fr-FR" dirty="0"/>
              <a:t>WALCH Julie</a:t>
            </a:r>
          </a:p>
          <a:p>
            <a:pPr rtl="0"/>
            <a:r>
              <a:rPr lang="fr-FR" dirty="0"/>
              <a:t>ipa@crs-abreschviller.fr</a:t>
            </a:r>
          </a:p>
          <a:p>
            <a:pPr rtl="0"/>
            <a:r>
              <a:rPr lang="fr-FR" dirty="0"/>
              <a:t>03.87.23.56.38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2B8226-9692-4F45-80E6-82C909042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6AE42-5A86-4D0E-B9C7-17DFAE86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48</a:t>
            </a:fld>
            <a:endParaRPr lang="fr-FR" dirty="0"/>
          </a:p>
        </p:txBody>
      </p:sp>
      <p:sp>
        <p:nvSpPr>
          <p:cNvPr id="11" name="Forme libre : Forme 10">
            <a:extLst>
              <a:ext uri="{FF2B5EF4-FFF2-40B4-BE49-F238E27FC236}">
                <a16:creationId xmlns:a16="http://schemas.microsoft.com/office/drawing/2014/main" id="{BE4F2156-6613-4004-9B59-5568A455A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216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4ABDAF7-BFCA-4B52-805A-736887EB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91743"/>
            <a:ext cx="10668000" cy="1524000"/>
          </a:xfrm>
        </p:spPr>
        <p:txBody>
          <a:bodyPr rtlCol="0"/>
          <a:lstStyle/>
          <a:p>
            <a:pPr rtl="0"/>
            <a:r>
              <a:rPr lang="fr-FR" dirty="0"/>
              <a:t>Les chiffres-clés</a:t>
            </a:r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8FBCCCF6-B802-4A73-BF18-2EFAC52C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21" name="Espace réservé du pied de page 20">
            <a:extLst>
              <a:ext uri="{FF2B5EF4-FFF2-40B4-BE49-F238E27FC236}">
                <a16:creationId xmlns:a16="http://schemas.microsoft.com/office/drawing/2014/main" id="{5C4FB2C7-8DF7-4BE7-943E-FA422399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71E0E5CE-236B-487E-AC72-58779AC3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05F4B9-B139-AD83-EC71-988B55F5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60" y="2005013"/>
            <a:ext cx="10495280" cy="435133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Prévalence de 2.5 pour 1000 habitants dans la population générale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La prévalence et l’incidence augmentent progressivement avec l’âge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Les hommes sont atteints environ 1.5 fois plus souvent que les femmes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Débute en général dans la sixième décennie, mais peut survenir à tout âge ( 10 % avant 40 ans)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Deuxième cause de handicap moteur chez le sujet âgé.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8381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4ABDAF7-BFCA-4B52-805A-736887EB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91743"/>
            <a:ext cx="10668000" cy="1524000"/>
          </a:xfrm>
        </p:spPr>
        <p:txBody>
          <a:bodyPr rtlCol="0"/>
          <a:lstStyle/>
          <a:p>
            <a:pPr rtl="0"/>
            <a:r>
              <a:rPr lang="fr-FR" dirty="0"/>
              <a:t>Les chiffres-clés</a:t>
            </a:r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8FBCCCF6-B802-4A73-BF18-2EFAC52C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21" name="Espace réservé du pied de page 20">
            <a:extLst>
              <a:ext uri="{FF2B5EF4-FFF2-40B4-BE49-F238E27FC236}">
                <a16:creationId xmlns:a16="http://schemas.microsoft.com/office/drawing/2014/main" id="{5C4FB2C7-8DF7-4BE7-943E-FA422399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  <a:endParaRPr lang="fr-FR" dirty="0"/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71E0E5CE-236B-487E-AC72-58779AC3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6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05F4B9-B139-AD83-EC71-988B55F5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60" y="2005013"/>
            <a:ext cx="10495280" cy="435133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En 2020, près de 26 000 nouveaux cas diagnostiqués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Augmentation attendue compte tenu du vieillissement de la population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Ce chiffre devrait doubler entre 2015 et 2030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177 624 personnes traitées pour la maladie de Parkinson en France, soit environ 1 personne sur 380</a:t>
            </a:r>
          </a:p>
        </p:txBody>
      </p:sp>
    </p:spTree>
    <p:extLst>
      <p:ext uri="{BB962C8B-B14F-4D97-AF65-F5344CB8AC3E}">
        <p14:creationId xmlns:p14="http://schemas.microsoft.com/office/powerpoint/2010/main" val="170498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66DAC07-E75A-4734-B2FD-40A29CC0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1" y="1732785"/>
            <a:ext cx="5263199" cy="1524000"/>
          </a:xfrm>
        </p:spPr>
        <p:txBody>
          <a:bodyPr rtlCol="0">
            <a:noAutofit/>
          </a:bodyPr>
          <a:lstStyle/>
          <a:p>
            <a:pPr rtl="0"/>
            <a:r>
              <a:rPr lang="fr-FR" dirty="0"/>
              <a:t>II. Physiopathologie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B59987-20C7-44CA-B0D1-D87A4503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pic>
        <p:nvPicPr>
          <p:cNvPr id="14" name="Espace réservé d’image 13">
            <a:extLst>
              <a:ext uri="{FF2B5EF4-FFF2-40B4-BE49-F238E27FC236}">
                <a16:creationId xmlns:a16="http://schemas.microsoft.com/office/drawing/2014/main" id="{971D22D0-EEF4-49B5-9AA4-005141F0ED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435910" y="1"/>
            <a:ext cx="5756090" cy="3960681"/>
          </a:xfrm>
        </p:spPr>
      </p:pic>
      <p:pic>
        <p:nvPicPr>
          <p:cNvPr id="16" name="Espace réservé d’image 15">
            <a:extLst>
              <a:ext uri="{FF2B5EF4-FFF2-40B4-BE49-F238E27FC236}">
                <a16:creationId xmlns:a16="http://schemas.microsoft.com/office/drawing/2014/main" id="{B5CEF503-B56A-4BFB-9020-F19AB6AEE4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3028871" y="4949374"/>
            <a:ext cx="5796193" cy="1908627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38E30A-427D-4071-957E-8261597E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CAC315-D873-41E8-BB24-C4382A05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7</a:t>
            </a:fld>
            <a:endParaRPr lang="fr-FR" dirty="0"/>
          </a:p>
        </p:txBody>
      </p:sp>
      <p:sp>
        <p:nvSpPr>
          <p:cNvPr id="58" name="Forme libre : Forme 57">
            <a:extLst>
              <a:ext uri="{FF2B5EF4-FFF2-40B4-BE49-F238E27FC236}">
                <a16:creationId xmlns:a16="http://schemas.microsoft.com/office/drawing/2014/main" id="{2E15A2B6-8566-44EC-A8C8-8A7296911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765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DA1F512-07DA-486B-6B03-3E0FEF23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449" y="393402"/>
            <a:ext cx="4572000" cy="1326505"/>
          </a:xfrm>
        </p:spPr>
        <p:txBody>
          <a:bodyPr>
            <a:normAutofit fontScale="90000"/>
          </a:bodyPr>
          <a:lstStyle/>
          <a:p>
            <a:r>
              <a:rPr lang="en-US" dirty="0"/>
              <a:t>Le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nerveux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quelques</a:t>
            </a:r>
            <a:r>
              <a:rPr lang="en-US" dirty="0"/>
              <a:t> mots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8195A739-49E6-EC52-2A3B-69C073349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365" b="13366"/>
          <a:stretch/>
        </p:blipFill>
        <p:spPr>
          <a:xfrm>
            <a:off x="0" y="625496"/>
            <a:ext cx="5948797" cy="6095979"/>
          </a:xfrm>
          <a:prstGeom prst="rect">
            <a:avLst/>
          </a:prstGeom>
          <a:noFill/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FB6573-A9F7-7D20-AF55-921D3152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2024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C4AB488F-3192-36DD-799B-B812EE625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8449" y="1719907"/>
            <a:ext cx="5324475" cy="4943773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dirty="0"/>
              <a:t>Le </a:t>
            </a:r>
            <a:r>
              <a:rPr lang="en-US" sz="3800" b="1" dirty="0" err="1"/>
              <a:t>système</a:t>
            </a:r>
            <a:r>
              <a:rPr lang="en-US" sz="3800" b="1" dirty="0"/>
              <a:t> </a:t>
            </a:r>
            <a:r>
              <a:rPr lang="en-US" sz="3800" b="1" dirty="0" err="1"/>
              <a:t>nerveux</a:t>
            </a:r>
            <a:r>
              <a:rPr lang="en-US" sz="3800" b="1" dirty="0"/>
              <a:t> </a:t>
            </a:r>
            <a:r>
              <a:rPr lang="en-US" sz="3800" b="1" dirty="0" err="1"/>
              <a:t>est</a:t>
            </a:r>
            <a:r>
              <a:rPr lang="en-US" sz="3800" b="1" dirty="0"/>
              <a:t> compose de 2 parties qui </a:t>
            </a:r>
            <a:r>
              <a:rPr lang="en-US" sz="3800" b="1" dirty="0" err="1"/>
              <a:t>fonctionnent</a:t>
            </a:r>
            <a:r>
              <a:rPr lang="en-US" sz="3800" b="1" dirty="0"/>
              <a:t> ensemble: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/>
              <a:t>Le </a:t>
            </a:r>
            <a:r>
              <a:rPr lang="en-US" sz="3300" b="1" dirty="0" err="1"/>
              <a:t>système</a:t>
            </a:r>
            <a:r>
              <a:rPr lang="en-US" sz="3300" b="1" dirty="0"/>
              <a:t> </a:t>
            </a:r>
            <a:r>
              <a:rPr lang="en-US" sz="3300" b="1" dirty="0" err="1"/>
              <a:t>nerveux</a:t>
            </a:r>
            <a:r>
              <a:rPr lang="en-US" sz="3300" b="1" dirty="0"/>
              <a:t> central</a:t>
            </a:r>
            <a:r>
              <a:rPr lang="en-US" sz="3300" dirty="0"/>
              <a:t> </a:t>
            </a:r>
            <a:r>
              <a:rPr lang="en-US" dirty="0"/>
              <a:t>=  </a:t>
            </a:r>
            <a:r>
              <a:rPr lang="en-US" dirty="0" err="1"/>
              <a:t>centre</a:t>
            </a:r>
            <a:r>
              <a:rPr lang="en-US" dirty="0"/>
              <a:t> de </a:t>
            </a:r>
            <a:r>
              <a:rPr lang="en-US" dirty="0" err="1"/>
              <a:t>contrôle</a:t>
            </a:r>
            <a:r>
              <a:rPr lang="en-US" dirty="0"/>
              <a:t> du corps, qui </a:t>
            </a:r>
            <a:r>
              <a:rPr lang="en-US" dirty="0" err="1"/>
              <a:t>comprend</a:t>
            </a:r>
            <a:r>
              <a:rPr lang="en-US" dirty="0"/>
              <a:t>:</a:t>
            </a:r>
          </a:p>
          <a:p>
            <a:r>
              <a:rPr lang="en-US" dirty="0"/>
              <a:t>	- </a:t>
            </a:r>
            <a:r>
              <a:rPr lang="en-US" dirty="0" err="1"/>
              <a:t>l’encéphale</a:t>
            </a:r>
            <a:r>
              <a:rPr lang="en-US" dirty="0"/>
              <a:t>, </a:t>
            </a:r>
            <a:r>
              <a:rPr lang="en-US" dirty="0" err="1"/>
              <a:t>composé</a:t>
            </a:r>
            <a:r>
              <a:rPr lang="en-US" dirty="0"/>
              <a:t> du </a:t>
            </a:r>
            <a:r>
              <a:rPr lang="en-US" dirty="0" err="1"/>
              <a:t>cerveau</a:t>
            </a:r>
            <a:r>
              <a:rPr lang="en-US" dirty="0"/>
              <a:t>, du </a:t>
            </a:r>
            <a:r>
              <a:rPr lang="en-US" dirty="0" err="1"/>
              <a:t>cervelet</a:t>
            </a:r>
            <a:r>
              <a:rPr lang="en-US" dirty="0"/>
              <a:t>, et du tronc </a:t>
            </a:r>
            <a:r>
              <a:rPr lang="en-US" dirty="0" err="1"/>
              <a:t>cérébral</a:t>
            </a:r>
            <a:endParaRPr lang="en-US" dirty="0"/>
          </a:p>
          <a:p>
            <a:r>
              <a:rPr lang="en-US" dirty="0"/>
              <a:t>	- La </a:t>
            </a:r>
            <a:r>
              <a:rPr lang="en-US" dirty="0" err="1"/>
              <a:t>moelle</a:t>
            </a:r>
            <a:r>
              <a:rPr lang="en-US" dirty="0"/>
              <a:t> </a:t>
            </a:r>
            <a:r>
              <a:rPr lang="en-US" dirty="0" err="1"/>
              <a:t>épinière</a:t>
            </a:r>
            <a:r>
              <a:rPr lang="en-US" dirty="0"/>
              <a:t> qui </a:t>
            </a:r>
            <a:r>
              <a:rPr lang="en-US" dirty="0" err="1"/>
              <a:t>chemine</a:t>
            </a:r>
            <a:r>
              <a:rPr lang="en-US" dirty="0"/>
              <a:t> à </a:t>
            </a:r>
            <a:r>
              <a:rPr lang="en-US" dirty="0" err="1"/>
              <a:t>l’intérieur</a:t>
            </a:r>
            <a:r>
              <a:rPr lang="en-US" dirty="0"/>
              <a:t> de la </a:t>
            </a:r>
            <a:r>
              <a:rPr lang="en-US" dirty="0" err="1"/>
              <a:t>colonne</a:t>
            </a:r>
            <a:r>
              <a:rPr lang="en-US" dirty="0"/>
              <a:t> </a:t>
            </a:r>
            <a:r>
              <a:rPr lang="en-US" dirty="0" err="1"/>
              <a:t>vertébrale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/>
              <a:t>Le </a:t>
            </a:r>
            <a:r>
              <a:rPr lang="en-US" sz="3300" b="1" dirty="0" err="1"/>
              <a:t>système</a:t>
            </a:r>
            <a:r>
              <a:rPr lang="en-US" sz="3300" b="1" dirty="0"/>
              <a:t> </a:t>
            </a:r>
            <a:r>
              <a:rPr lang="en-US" sz="3300" b="1" dirty="0" err="1"/>
              <a:t>nerveux</a:t>
            </a:r>
            <a:r>
              <a:rPr lang="en-US" sz="3300" b="1" dirty="0"/>
              <a:t> </a:t>
            </a:r>
            <a:r>
              <a:rPr lang="en-US" sz="3300" b="1" dirty="0" err="1"/>
              <a:t>périphérique</a:t>
            </a:r>
            <a:r>
              <a:rPr lang="en-US" b="1" dirty="0"/>
              <a:t>, </a:t>
            </a:r>
            <a:r>
              <a:rPr lang="en-US" dirty="0" err="1"/>
              <a:t>divisé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 sections:</a:t>
            </a:r>
          </a:p>
          <a:p>
            <a:r>
              <a:rPr lang="en-US" dirty="0"/>
              <a:t>	- le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somatique</a:t>
            </a:r>
            <a:r>
              <a:rPr lang="en-US" dirty="0"/>
              <a:t> qui </a:t>
            </a:r>
            <a:r>
              <a:rPr lang="en-US" dirty="0" err="1"/>
              <a:t>intervient</a:t>
            </a:r>
            <a:r>
              <a:rPr lang="en-US" dirty="0"/>
              <a:t> dans les actions du corps sous </a:t>
            </a:r>
            <a:r>
              <a:rPr lang="en-US" dirty="0" err="1"/>
              <a:t>contrôle</a:t>
            </a:r>
            <a:r>
              <a:rPr lang="en-US" dirty="0"/>
              <a:t> </a:t>
            </a:r>
            <a:r>
              <a:rPr lang="en-US" dirty="0" err="1"/>
              <a:t>volontaire</a:t>
            </a:r>
            <a:endParaRPr lang="en-US" dirty="0"/>
          </a:p>
          <a:p>
            <a:r>
              <a:rPr lang="en-US" dirty="0"/>
              <a:t>	- le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neurovégétatif</a:t>
            </a:r>
            <a:r>
              <a:rPr lang="en-US" dirty="0"/>
              <a:t> qui </a:t>
            </a:r>
            <a:r>
              <a:rPr lang="en-US" dirty="0" err="1"/>
              <a:t>régule</a:t>
            </a:r>
            <a:r>
              <a:rPr lang="en-US" dirty="0"/>
              <a:t> les </a:t>
            </a:r>
            <a:r>
              <a:rPr lang="en-US" dirty="0" err="1"/>
              <a:t>activités</a:t>
            </a:r>
            <a:r>
              <a:rPr lang="en-US" dirty="0"/>
              <a:t> </a:t>
            </a:r>
            <a:r>
              <a:rPr lang="en-US" dirty="0" err="1"/>
              <a:t>inconscientes</a:t>
            </a:r>
            <a:r>
              <a:rPr lang="en-US" dirty="0"/>
              <a:t> tells que les battements de Coeur.</a:t>
            </a:r>
          </a:p>
          <a:p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4BD5CB-86AE-F332-1027-39AC3892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Maladie de Parkinson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92DD2E-F579-DFFA-EEC2-52F09360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7CE569E-9B7C-4CB9-AB80-C0841F922CFF}" type="slidenum">
              <a:rPr lang="fr-FR" smtClean="0"/>
              <a:pPr rtl="0">
                <a:spcAft>
                  <a:spcPts val="600"/>
                </a:spcAft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73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992A4-6434-44C3-ABF9-12D9E3DC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rtlCol="0"/>
          <a:lstStyle/>
          <a:p>
            <a:pPr rtl="0"/>
            <a:r>
              <a:rPr lang="fr-FR" dirty="0"/>
              <a:t>Une mort neuronale liée à l’inflammation et des agrégats protéiques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9FCF92C-2B0F-44DA-B4D4-F765728C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9165" y="194320"/>
            <a:ext cx="2040835" cy="365125"/>
          </a:xfrm>
        </p:spPr>
        <p:txBody>
          <a:bodyPr rtlCol="0"/>
          <a:lstStyle/>
          <a:p>
            <a:pPr rtl="0"/>
            <a:r>
              <a:rPr lang="fr-FR"/>
              <a:t>2024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236781-A093-417B-B5C4-87EC3DB6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777" y="2155826"/>
            <a:ext cx="5151119" cy="761999"/>
          </a:xfrm>
        </p:spPr>
        <p:txBody>
          <a:bodyPr rtlCol="0"/>
          <a:lstStyle/>
          <a:p>
            <a:pPr rtl="0"/>
            <a:r>
              <a:rPr lang="fr-FR" dirty="0"/>
              <a:t>En premier lieu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26ABD5-9168-4579-AB2A-851B6605C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fr-FR" b="1" dirty="0"/>
              <a:t>Dégénérescence progressive des neurones à dopamine</a:t>
            </a:r>
            <a:r>
              <a:rPr lang="fr-FR" dirty="0"/>
              <a:t> au niveau cérébral</a:t>
            </a:r>
          </a:p>
          <a:p>
            <a:pPr rtl="0"/>
            <a:r>
              <a:rPr lang="fr-FR" dirty="0"/>
              <a:t>Dopamine = neurotransmetteur impliqué dans le contrôle de nombreuses fonctions comme:</a:t>
            </a:r>
          </a:p>
          <a:p>
            <a:pPr marL="0" indent="0">
              <a:buNone/>
            </a:pPr>
            <a:r>
              <a:rPr lang="fr-FR" dirty="0"/>
              <a:t>	-  Les mouvements volontaires</a:t>
            </a:r>
          </a:p>
          <a:p>
            <a:pPr marL="0" indent="0">
              <a:buNone/>
            </a:pPr>
            <a:r>
              <a:rPr lang="fr-FR" dirty="0"/>
              <a:t>	- La cognition</a:t>
            </a:r>
          </a:p>
          <a:p>
            <a:pPr marL="0" indent="0">
              <a:buNone/>
            </a:pPr>
            <a:r>
              <a:rPr lang="fr-FR" dirty="0"/>
              <a:t>	- La motivation</a:t>
            </a:r>
          </a:p>
          <a:p>
            <a:pPr marL="0" indent="0">
              <a:buNone/>
            </a:pPr>
            <a:r>
              <a:rPr lang="fr-FR" dirty="0"/>
              <a:t>	- Les affects</a:t>
            </a:r>
          </a:p>
          <a:p>
            <a:pPr rtl="0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4348A3D-676E-4B0D-946B-E4C193C32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fr-FR" dirty="0"/>
              <a:t>Mort neuronale associée à 3 phénomènes essentiels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6B0D7BF-989E-4111-9041-3AA7A5962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320184"/>
            <a:ext cx="5151122" cy="3048000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Une accumulation d’amas appelés </a:t>
            </a:r>
            <a:r>
              <a:rPr lang="fr-FR" b="1" dirty="0"/>
              <a:t>corps de LEWY</a:t>
            </a:r>
            <a:r>
              <a:rPr lang="fr-FR" dirty="0"/>
              <a:t>, constitués en grande partie de la protéine</a:t>
            </a:r>
            <a:r>
              <a:rPr lang="fr-FR" b="1" dirty="0"/>
              <a:t> α-synucléine</a:t>
            </a:r>
          </a:p>
          <a:p>
            <a:pPr rtl="0"/>
            <a:r>
              <a:rPr lang="fr-FR" dirty="0"/>
              <a:t>Une activité anormale de mitochondries: « centrales énergétiques » des cellules</a:t>
            </a:r>
          </a:p>
          <a:p>
            <a:pPr rtl="0"/>
            <a:r>
              <a:rPr lang="fr-FR" dirty="0"/>
              <a:t>Une inflammation du tissu cérébral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7C2165F-5D24-49DE-9F0D-F6D76070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 rtlCol="0"/>
          <a:lstStyle/>
          <a:p>
            <a:pPr rtl="0"/>
            <a:r>
              <a:rPr lang="fr-FR"/>
              <a:t>Maladie de Parkinson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5C6061-88FC-4981-A127-DF7D7EAC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 rtlCol="0"/>
          <a:lstStyle/>
          <a:p>
            <a:pPr rtl="0"/>
            <a:fld id="{07CE569E-9B7C-4CB9-AB80-C0841F922CFF}" type="slidenum">
              <a:rPr lang="fr-FR" smtClean="0"/>
              <a:pPr rtl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8570224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052.tgt.Office_50301254_TF00180828_Win32_OJ112196131.potx" id="{13BF049B-E39E-4F61-8D79-5D88FC93D7F6}" vid="{14CA097D-7A81-42D9-B218-71E76B11E97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F7E09F-F817-4A99-A43E-1B7B2298E8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09E108-931D-49EA-88D9-2D9B8E9016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56FC496-221D-4D11-9DFD-2E47AEB2A1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11446</TotalTime>
  <Words>2599</Words>
  <Application>Microsoft Office PowerPoint</Application>
  <PresentationFormat>Grand écran</PresentationFormat>
  <Paragraphs>401</Paragraphs>
  <Slides>48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6" baseType="lpstr">
      <vt:lpstr>Meiryo</vt:lpstr>
      <vt:lpstr>Arial</vt:lpstr>
      <vt:lpstr>Avenir Next LT Pro</vt:lpstr>
      <vt:lpstr>Avenir Next LT Pro Light</vt:lpstr>
      <vt:lpstr>Calibri</vt:lpstr>
      <vt:lpstr>Sitka Subheading</vt:lpstr>
      <vt:lpstr>Wingdings</vt:lpstr>
      <vt:lpstr>PebbleVTI</vt:lpstr>
      <vt:lpstr>La maladie de Parkinson</vt:lpstr>
      <vt:lpstr>Sommaire</vt:lpstr>
      <vt:lpstr>Maladie de Parkinson</vt:lpstr>
      <vt:lpstr>I. Epidémiologie</vt:lpstr>
      <vt:lpstr>Les chiffres-clés</vt:lpstr>
      <vt:lpstr>Les chiffres-clés</vt:lpstr>
      <vt:lpstr>II. Physiopathologie</vt:lpstr>
      <vt:lpstr>Le système nerveux en quelques mots</vt:lpstr>
      <vt:lpstr>Une mort neuronale liée à l’inflammation et des agrégats protéiques</vt:lpstr>
      <vt:lpstr>L’α-synucléine</vt:lpstr>
      <vt:lpstr>Evolution</vt:lpstr>
      <vt:lpstr>Evolution</vt:lpstr>
      <vt:lpstr>Origines</vt:lpstr>
      <vt:lpstr>Origines: l’âge</vt:lpstr>
      <vt:lpstr>Origines: Facteurs génétiques</vt:lpstr>
      <vt:lpstr>Origines: Facteurs environnementaux</vt:lpstr>
      <vt:lpstr>III. Symptomatologie</vt:lpstr>
      <vt:lpstr>La maladie de Parkinson est une maladie chronique, d’évolution lente et progressive.</vt:lpstr>
      <vt:lpstr>Une triade de symptômes moteurs</vt:lpstr>
      <vt:lpstr>L’akinésie / bradykinésie / hypokinésie</vt:lpstr>
      <vt:lpstr>L’hypertonie</vt:lpstr>
      <vt:lpstr>Tremblement de repos</vt:lpstr>
      <vt:lpstr>Présentation PowerPoint</vt:lpstr>
      <vt:lpstr>Signes non moteurs</vt:lpstr>
      <vt:lpstr>Arguments principaux du diagnostic et investigation</vt:lpstr>
      <vt:lpstr>Traitement: différentes classes de médicaments antiparkinsoniens.</vt:lpstr>
      <vt:lpstr>Traitement: La stimulation cérébrale profonde.</vt:lpstr>
      <vt:lpstr>Mesures thérapeutiques non médicamenteuses</vt:lpstr>
      <vt:lpstr>IV. Evolution</vt:lpstr>
      <vt:lpstr>Présentation PowerPoint</vt:lpstr>
      <vt:lpstr>Phases de la maladie de Parkinson </vt:lpstr>
      <vt:lpstr>Phase des complications motrices du traitement dopaminergique</vt:lpstr>
      <vt:lpstr>Phase du déclin moteur et du déclin cognitif: ne sont pas ou peu sensibles aux traitements dopaminergiques:</vt:lpstr>
      <vt:lpstr>Phase du déclin moteur et du déclin cognitif: ne sont pas ou peu sensibles aux traitements dopaminergiques:</vt:lpstr>
      <vt:lpstr>On résume en vidéo…</vt:lpstr>
      <vt:lpstr>V. Coordination pluriprofessionnelle,  rôle infirmier, soins palliatifs</vt:lpstr>
      <vt:lpstr>La coordination pluriprofessionnelle dans la maladie de Parkinson</vt:lpstr>
      <vt:lpstr>Présentation PowerPoint</vt:lpstr>
      <vt:lpstr>Rôle infirmier</vt:lpstr>
      <vt:lpstr>Rôle infirmier</vt:lpstr>
      <vt:lpstr>Présentation PowerPoint</vt:lpstr>
      <vt:lpstr>Répondre aux besoins en soins palliatifs à toutes les phases de la maladie, particulièrement en fin de vie</vt:lpstr>
      <vt:lpstr>Les soins palliatifs doivent concerner:</vt:lpstr>
      <vt:lpstr>Les soins palliatifs doivent concerner:</vt:lpstr>
      <vt:lpstr>Les soins palliatifs doivent concerner:</vt:lpstr>
      <vt:lpstr>VI. Conclusion</vt:lpstr>
      <vt:lpstr>Présentation PowerPoint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maladie de Parkinson</dc:title>
  <dc:creator>Sebastien</dc:creator>
  <cp:lastModifiedBy>Sebastien</cp:lastModifiedBy>
  <cp:revision>34</cp:revision>
  <dcterms:created xsi:type="dcterms:W3CDTF">2024-01-28T08:33:48Z</dcterms:created>
  <dcterms:modified xsi:type="dcterms:W3CDTF">2024-02-18T17:00:49Z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