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3" r:id="rId14"/>
    <p:sldId id="274" r:id="rId15"/>
    <p:sldId id="270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D2EF9-5D42-445E-B327-8D37DA83725B}" v="249" dt="2024-02-25T19:14:00.303"/>
    <p1510:client id="{96C19FD6-8243-49F6-8FD1-005A6C961D06}" v="234" dt="2024-02-25T19:02:28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relie BONNETIER" userId="1b5b8b7b0590c4f9" providerId="Windows Live" clId="Web-{79BD2EF9-5D42-445E-B327-8D37DA83725B}"/>
    <pc:docChg chg="modSld">
      <pc:chgData name="Aurelie BONNETIER" userId="1b5b8b7b0590c4f9" providerId="Windows Live" clId="Web-{79BD2EF9-5D42-445E-B327-8D37DA83725B}" dt="2024-02-25T19:14:00.303" v="256"/>
      <pc:docMkLst>
        <pc:docMk/>
      </pc:docMkLst>
      <pc:sldChg chg="addSp delSp modSp mod setBg addAnim">
        <pc:chgData name="Aurelie BONNETIER" userId="1b5b8b7b0590c4f9" providerId="Windows Live" clId="Web-{79BD2EF9-5D42-445E-B327-8D37DA83725B}" dt="2024-02-25T19:14:00.303" v="256"/>
        <pc:sldMkLst>
          <pc:docMk/>
          <pc:sldMk cId="2084966433" sldId="270"/>
        </pc:sldMkLst>
        <pc:spChg chg="mod">
          <ac:chgData name="Aurelie BONNETIER" userId="1b5b8b7b0590c4f9" providerId="Windows Live" clId="Web-{79BD2EF9-5D42-445E-B327-8D37DA83725B}" dt="2024-02-25T19:06:51.990" v="1"/>
          <ac:spMkLst>
            <pc:docMk/>
            <pc:sldMk cId="2084966433" sldId="270"/>
            <ac:spMk id="2" creationId="{8EAE3BF0-0AC4-6BA6-9771-F8B59E3795E7}"/>
          </ac:spMkLst>
        </pc:spChg>
        <pc:spChg chg="mod">
          <ac:chgData name="Aurelie BONNETIER" userId="1b5b8b7b0590c4f9" providerId="Windows Live" clId="Web-{79BD2EF9-5D42-445E-B327-8D37DA83725B}" dt="2024-02-25T19:06:51.990" v="1"/>
          <ac:spMkLst>
            <pc:docMk/>
            <pc:sldMk cId="2084966433" sldId="270"/>
            <ac:spMk id="4" creationId="{8271F9B7-7AC9-E30B-F919-1D6A6C475260}"/>
          </ac:spMkLst>
        </pc:spChg>
        <pc:spChg chg="mod ord">
          <ac:chgData name="Aurelie BONNETIER" userId="1b5b8b7b0590c4f9" providerId="Windows Live" clId="Web-{79BD2EF9-5D42-445E-B327-8D37DA83725B}" dt="2024-02-25T19:06:51.990" v="1"/>
          <ac:spMkLst>
            <pc:docMk/>
            <pc:sldMk cId="2084966433" sldId="270"/>
            <ac:spMk id="5" creationId="{F9B5D051-06F1-0612-A089-A8984C78E81D}"/>
          </ac:spMkLst>
        </pc:spChg>
        <pc:spChg chg="mod">
          <ac:chgData name="Aurelie BONNETIER" userId="1b5b8b7b0590c4f9" providerId="Windows Live" clId="Web-{79BD2EF9-5D42-445E-B327-8D37DA83725B}" dt="2024-02-25T19:06:51.990" v="1"/>
          <ac:spMkLst>
            <pc:docMk/>
            <pc:sldMk cId="2084966433" sldId="270"/>
            <ac:spMk id="6" creationId="{98896CC2-0FF0-7ABB-D09C-26D42E1D5A3F}"/>
          </ac:spMkLst>
        </pc:spChg>
        <pc:spChg chg="add mod">
          <ac:chgData name="Aurelie BONNETIER" userId="1b5b8b7b0590c4f9" providerId="Windows Live" clId="Web-{79BD2EF9-5D42-445E-B327-8D37DA83725B}" dt="2024-02-25T19:13:59.912" v="255" actId="20577"/>
          <ac:spMkLst>
            <pc:docMk/>
            <pc:sldMk cId="2084966433" sldId="270"/>
            <ac:spMk id="20" creationId="{16968ACA-C7C8-893E-1DA0-C5209852DA77}"/>
          </ac:spMkLst>
        </pc:spChg>
        <pc:spChg chg="add">
          <ac:chgData name="Aurelie BONNETIER" userId="1b5b8b7b0590c4f9" providerId="Windows Live" clId="Web-{79BD2EF9-5D42-445E-B327-8D37DA83725B}" dt="2024-02-25T19:06:51.990" v="1"/>
          <ac:spMkLst>
            <pc:docMk/>
            <pc:sldMk cId="2084966433" sldId="270"/>
            <ac:spMk id="25" creationId="{D75627FE-0AC5-4349-AC08-45A58BEC9B8C}"/>
          </ac:spMkLst>
        </pc:spChg>
        <pc:spChg chg="add">
          <ac:chgData name="Aurelie BONNETIER" userId="1b5b8b7b0590c4f9" providerId="Windows Live" clId="Web-{79BD2EF9-5D42-445E-B327-8D37DA83725B}" dt="2024-02-25T19:06:51.990" v="1"/>
          <ac:spMkLst>
            <pc:docMk/>
            <pc:sldMk cId="2084966433" sldId="270"/>
            <ac:spMk id="50" creationId="{BC2574CF-1D35-4994-87BD-5A3378E1AB34}"/>
          </ac:spMkLst>
        </pc:spChg>
        <pc:grpChg chg="add">
          <ac:chgData name="Aurelie BONNETIER" userId="1b5b8b7b0590c4f9" providerId="Windows Live" clId="Web-{79BD2EF9-5D42-445E-B327-8D37DA83725B}" dt="2024-02-25T19:06:51.990" v="1"/>
          <ac:grpSpMkLst>
            <pc:docMk/>
            <pc:sldMk cId="2084966433" sldId="270"/>
            <ac:grpSpMk id="27" creationId="{F87AAF7B-2090-475D-9C3E-FDC03DD87A88}"/>
          </ac:grpSpMkLst>
        </pc:grpChg>
        <pc:graphicFrameChg chg="del">
          <ac:chgData name="Aurelie BONNETIER" userId="1b5b8b7b0590c4f9" providerId="Windows Live" clId="Web-{79BD2EF9-5D42-445E-B327-8D37DA83725B}" dt="2024-02-25T19:06:47.052" v="0"/>
          <ac:graphicFrameMkLst>
            <pc:docMk/>
            <pc:sldMk cId="2084966433" sldId="270"/>
            <ac:graphicFrameMk id="8" creationId="{5C97D890-B494-737D-27BA-D223E4E10959}"/>
          </ac:graphicFrameMkLst>
        </pc:graphicFrameChg>
        <pc:cxnChg chg="add">
          <ac:chgData name="Aurelie BONNETIER" userId="1b5b8b7b0590c4f9" providerId="Windows Live" clId="Web-{79BD2EF9-5D42-445E-B327-8D37DA83725B}" dt="2024-02-25T19:06:51.990" v="1"/>
          <ac:cxnSpMkLst>
            <pc:docMk/>
            <pc:sldMk cId="2084966433" sldId="270"/>
            <ac:cxnSpMk id="52" creationId="{68B6AB33-DFE6-4FE4-94FE-C9E25424AD16}"/>
          </ac:cxnSpMkLst>
        </pc:cxnChg>
      </pc:sldChg>
    </pc:docChg>
  </pc:docChgLst>
  <pc:docChgLst>
    <pc:chgData name="Aurelie BONNETIER" userId="1b5b8b7b0590c4f9" providerId="Windows Live" clId="Web-{96C19FD6-8243-49F6-8FD1-005A6C961D06}"/>
    <pc:docChg chg="addSld delSld modSld">
      <pc:chgData name="Aurelie BONNETIER" userId="1b5b8b7b0590c4f9" providerId="Windows Live" clId="Web-{96C19FD6-8243-49F6-8FD1-005A6C961D06}" dt="2024-02-25T19:02:10.395" v="232" actId="20577"/>
      <pc:docMkLst>
        <pc:docMk/>
      </pc:docMkLst>
      <pc:sldChg chg="modSp">
        <pc:chgData name="Aurelie BONNETIER" userId="1b5b8b7b0590c4f9" providerId="Windows Live" clId="Web-{96C19FD6-8243-49F6-8FD1-005A6C961D06}" dt="2024-02-25T10:27:34.644" v="27" actId="20577"/>
        <pc:sldMkLst>
          <pc:docMk/>
          <pc:sldMk cId="3784089036" sldId="256"/>
        </pc:sldMkLst>
        <pc:spChg chg="mod">
          <ac:chgData name="Aurelie BONNETIER" userId="1b5b8b7b0590c4f9" providerId="Windows Live" clId="Web-{96C19FD6-8243-49F6-8FD1-005A6C961D06}" dt="2024-02-25T10:27:34.644" v="27" actId="20577"/>
          <ac:spMkLst>
            <pc:docMk/>
            <pc:sldMk cId="3784089036" sldId="256"/>
            <ac:spMk id="3" creationId="{00000000-0000-0000-0000-000000000000}"/>
          </ac:spMkLst>
        </pc:spChg>
      </pc:sldChg>
      <pc:sldChg chg="delSp modSp">
        <pc:chgData name="Aurelie BONNETIER" userId="1b5b8b7b0590c4f9" providerId="Windows Live" clId="Web-{96C19FD6-8243-49F6-8FD1-005A6C961D06}" dt="2024-02-25T17:36:40.214" v="63" actId="1076"/>
        <pc:sldMkLst>
          <pc:docMk/>
          <pc:sldMk cId="2415417365" sldId="258"/>
        </pc:sldMkLst>
        <pc:spChg chg="del">
          <ac:chgData name="Aurelie BONNETIER" userId="1b5b8b7b0590c4f9" providerId="Windows Live" clId="Web-{96C19FD6-8243-49F6-8FD1-005A6C961D06}" dt="2024-02-25T17:36:26.588" v="62"/>
          <ac:spMkLst>
            <pc:docMk/>
            <pc:sldMk cId="2415417365" sldId="258"/>
            <ac:spMk id="2" creationId="{44515496-BD1B-7F9D-6E6A-E89149C880AC}"/>
          </ac:spMkLst>
        </pc:spChg>
        <pc:graphicFrameChg chg="mod modGraphic">
          <ac:chgData name="Aurelie BONNETIER" userId="1b5b8b7b0590c4f9" providerId="Windows Live" clId="Web-{96C19FD6-8243-49F6-8FD1-005A6C961D06}" dt="2024-02-25T17:36:40.214" v="63" actId="1076"/>
          <ac:graphicFrameMkLst>
            <pc:docMk/>
            <pc:sldMk cId="2415417365" sldId="258"/>
            <ac:graphicFrameMk id="8" creationId="{183F8BBB-1926-D818-8393-B683C3209EBB}"/>
          </ac:graphicFrameMkLst>
        </pc:graphicFrameChg>
      </pc:sldChg>
      <pc:sldChg chg="addSp delSp modSp del mod modClrScheme delDesignElem modShow chgLayout">
        <pc:chgData name="Aurelie BONNETIER" userId="1b5b8b7b0590c4f9" providerId="Windows Live" clId="Web-{96C19FD6-8243-49F6-8FD1-005A6C961D06}" dt="2024-02-25T17:48:55.973" v="101"/>
        <pc:sldMkLst>
          <pc:docMk/>
          <pc:sldMk cId="1535601864" sldId="268"/>
        </pc:sldMkLst>
        <pc:spChg chg="mod ord">
          <ac:chgData name="Aurelie BONNETIER" userId="1b5b8b7b0590c4f9" providerId="Windows Live" clId="Web-{96C19FD6-8243-49F6-8FD1-005A6C961D06}" dt="2024-02-25T17:44:48.105" v="67"/>
          <ac:spMkLst>
            <pc:docMk/>
            <pc:sldMk cId="1535601864" sldId="268"/>
            <ac:spMk id="2" creationId="{6D300BBC-F08C-63F0-7549-EAC8E42F3CA0}"/>
          </ac:spMkLst>
        </pc:spChg>
        <pc:spChg chg="mod ord">
          <ac:chgData name="Aurelie BONNETIER" userId="1b5b8b7b0590c4f9" providerId="Windows Live" clId="Web-{96C19FD6-8243-49F6-8FD1-005A6C961D06}" dt="2024-02-25T17:44:48.105" v="67"/>
          <ac:spMkLst>
            <pc:docMk/>
            <pc:sldMk cId="1535601864" sldId="268"/>
            <ac:spMk id="4" creationId="{C99B5245-C479-4769-140B-9E6AD4062CA7}"/>
          </ac:spMkLst>
        </pc:spChg>
        <pc:spChg chg="mod ord">
          <ac:chgData name="Aurelie BONNETIER" userId="1b5b8b7b0590c4f9" providerId="Windows Live" clId="Web-{96C19FD6-8243-49F6-8FD1-005A6C961D06}" dt="2024-02-25T17:44:48.105" v="67"/>
          <ac:spMkLst>
            <pc:docMk/>
            <pc:sldMk cId="1535601864" sldId="268"/>
            <ac:spMk id="5" creationId="{889B29EE-899F-330B-A65D-982ACD59AEFD}"/>
          </ac:spMkLst>
        </pc:spChg>
        <pc:spChg chg="mod ord">
          <ac:chgData name="Aurelie BONNETIER" userId="1b5b8b7b0590c4f9" providerId="Windows Live" clId="Web-{96C19FD6-8243-49F6-8FD1-005A6C961D06}" dt="2024-02-25T17:44:48.105" v="67"/>
          <ac:spMkLst>
            <pc:docMk/>
            <pc:sldMk cId="1535601864" sldId="268"/>
            <ac:spMk id="6" creationId="{0C1D3B17-FE0E-A856-3475-1CE3F674103C}"/>
          </ac:spMkLst>
        </pc:spChg>
        <pc:spChg chg="add del mod ord">
          <ac:chgData name="Aurelie BONNETIER" userId="1b5b8b7b0590c4f9" providerId="Windows Live" clId="Web-{96C19FD6-8243-49F6-8FD1-005A6C961D06}" dt="2024-02-25T17:44:48.105" v="67"/>
          <ac:spMkLst>
            <pc:docMk/>
            <pc:sldMk cId="1535601864" sldId="268"/>
            <ac:spMk id="65" creationId="{EF68F836-F07D-C47E-4B50-6BBE93FFDFBE}"/>
          </ac:spMkLst>
        </pc:spChg>
        <pc:spChg chg="add del mod ord">
          <ac:chgData name="Aurelie BONNETIER" userId="1b5b8b7b0590c4f9" providerId="Windows Live" clId="Web-{96C19FD6-8243-49F6-8FD1-005A6C961D06}" dt="2024-02-25T17:44:48.105" v="67"/>
          <ac:spMkLst>
            <pc:docMk/>
            <pc:sldMk cId="1535601864" sldId="268"/>
            <ac:spMk id="66" creationId="{4F03AF8C-0677-8E78-6D77-7067D8A9E483}"/>
          </ac:spMkLst>
        </pc:spChg>
        <pc:spChg chg="add mod ord">
          <ac:chgData name="Aurelie BONNETIER" userId="1b5b8b7b0590c4f9" providerId="Windows Live" clId="Web-{96C19FD6-8243-49F6-8FD1-005A6C961D06}" dt="2024-02-25T17:44:48.105" v="67"/>
          <ac:spMkLst>
            <pc:docMk/>
            <pc:sldMk cId="1535601864" sldId="268"/>
            <ac:spMk id="67" creationId="{3C8E9A28-57E2-25A6-8B05-D5E7A49E2C5F}"/>
          </ac:spMkLst>
        </pc:spChg>
        <pc:grpChg chg="del">
          <ac:chgData name="Aurelie BONNETIER" userId="1b5b8b7b0590c4f9" providerId="Windows Live" clId="Web-{96C19FD6-8243-49F6-8FD1-005A6C961D06}" dt="2024-02-25T17:43:21.337" v="66"/>
          <ac:grpSpMkLst>
            <pc:docMk/>
            <pc:sldMk cId="1535601864" sldId="268"/>
            <ac:grpSpMk id="13" creationId="{5B5504F5-A44D-4727-B62D-D306EE4C0C9D}"/>
          </ac:grpSpMkLst>
        </pc:grpChg>
        <pc:grpChg chg="del">
          <ac:chgData name="Aurelie BONNETIER" userId="1b5b8b7b0590c4f9" providerId="Windows Live" clId="Web-{96C19FD6-8243-49F6-8FD1-005A6C961D06}" dt="2024-02-25T17:43:21.337" v="66"/>
          <ac:grpSpMkLst>
            <pc:docMk/>
            <pc:sldMk cId="1535601864" sldId="268"/>
            <ac:grpSpMk id="36" creationId="{02A5D777-C3C4-4D83-B4A3-0C83DBE1CB12}"/>
          </ac:grpSpMkLst>
        </pc:grpChg>
        <pc:graphicFrameChg chg="mod ord modGraphic">
          <ac:chgData name="Aurelie BONNETIER" userId="1b5b8b7b0590c4f9" providerId="Windows Live" clId="Web-{96C19FD6-8243-49F6-8FD1-005A6C961D06}" dt="2024-02-25T17:47:16.532" v="71" actId="20577"/>
          <ac:graphicFrameMkLst>
            <pc:docMk/>
            <pc:sldMk cId="1535601864" sldId="268"/>
            <ac:graphicFrameMk id="8" creationId="{8049D7C7-C73E-86A2-54F1-FC0CEE104265}"/>
          </ac:graphicFrameMkLst>
        </pc:graphicFrameChg>
      </pc:sldChg>
      <pc:sldChg chg="modSp del">
        <pc:chgData name="Aurelie BONNETIER" userId="1b5b8b7b0590c4f9" providerId="Windows Live" clId="Web-{96C19FD6-8243-49F6-8FD1-005A6C961D06}" dt="2024-02-25T17:57:42.100" v="190"/>
        <pc:sldMkLst>
          <pc:docMk/>
          <pc:sldMk cId="1496546460" sldId="269"/>
        </pc:sldMkLst>
        <pc:spChg chg="mod">
          <ac:chgData name="Aurelie BONNETIER" userId="1b5b8b7b0590c4f9" providerId="Windows Live" clId="Web-{96C19FD6-8243-49F6-8FD1-005A6C961D06}" dt="2024-02-25T17:50:44.445" v="104" actId="20577"/>
          <ac:spMkLst>
            <pc:docMk/>
            <pc:sldMk cId="1496546460" sldId="269"/>
            <ac:spMk id="2" creationId="{1BA7DB5E-8A2C-D2B6-800E-D89A5D206E06}"/>
          </ac:spMkLst>
        </pc:spChg>
        <pc:graphicFrameChg chg="modGraphic">
          <ac:chgData name="Aurelie BONNETIER" userId="1b5b8b7b0590c4f9" providerId="Windows Live" clId="Web-{96C19FD6-8243-49F6-8FD1-005A6C961D06}" dt="2024-02-25T17:52:37.230" v="124" actId="20577"/>
          <ac:graphicFrameMkLst>
            <pc:docMk/>
            <pc:sldMk cId="1496546460" sldId="269"/>
            <ac:graphicFrameMk id="8" creationId="{BD97714C-BE97-8CD5-73FB-06096BB248C7}"/>
          </ac:graphicFrameMkLst>
        </pc:graphicFrameChg>
      </pc:sldChg>
      <pc:sldChg chg="modSp">
        <pc:chgData name="Aurelie BONNETIER" userId="1b5b8b7b0590c4f9" providerId="Windows Live" clId="Web-{96C19FD6-8243-49F6-8FD1-005A6C961D06}" dt="2024-02-25T19:02:10.395" v="232" actId="20577"/>
        <pc:sldMkLst>
          <pc:docMk/>
          <pc:sldMk cId="2084966433" sldId="270"/>
        </pc:sldMkLst>
        <pc:graphicFrameChg chg="modGraphic">
          <ac:chgData name="Aurelie BONNETIER" userId="1b5b8b7b0590c4f9" providerId="Windows Live" clId="Web-{96C19FD6-8243-49F6-8FD1-005A6C961D06}" dt="2024-02-25T19:02:10.395" v="232" actId="20577"/>
          <ac:graphicFrameMkLst>
            <pc:docMk/>
            <pc:sldMk cId="2084966433" sldId="270"/>
            <ac:graphicFrameMk id="8" creationId="{5C97D890-B494-737D-27BA-D223E4E10959}"/>
          </ac:graphicFrameMkLst>
        </pc:graphicFrameChg>
      </pc:sldChg>
      <pc:sldChg chg="addSp modSp new mod setBg addAnim">
        <pc:chgData name="Aurelie BONNETIER" userId="1b5b8b7b0590c4f9" providerId="Windows Live" clId="Web-{96C19FD6-8243-49F6-8FD1-005A6C961D06}" dt="2024-02-25T18:58:31.895" v="222"/>
        <pc:sldMkLst>
          <pc:docMk/>
          <pc:sldMk cId="2587382151" sldId="273"/>
        </pc:sldMkLst>
        <pc:spChg chg="mod">
          <ac:chgData name="Aurelie BONNETIER" userId="1b5b8b7b0590c4f9" providerId="Windows Live" clId="Web-{96C19FD6-8243-49F6-8FD1-005A6C961D06}" dt="2024-02-25T17:47:58.377" v="94" actId="20577"/>
          <ac:spMkLst>
            <pc:docMk/>
            <pc:sldMk cId="2587382151" sldId="273"/>
            <ac:spMk id="2" creationId="{58081D11-7CE0-70D9-49E6-0118A573D5DC}"/>
          </ac:spMkLst>
        </pc:spChg>
        <pc:spChg chg="mod">
          <ac:chgData name="Aurelie BONNETIER" userId="1b5b8b7b0590c4f9" providerId="Windows Live" clId="Web-{96C19FD6-8243-49F6-8FD1-005A6C961D06}" dt="2024-02-25T17:48:41.847" v="100" actId="20577"/>
          <ac:spMkLst>
            <pc:docMk/>
            <pc:sldMk cId="2587382151" sldId="273"/>
            <ac:spMk id="3" creationId="{B4310CAB-E88D-4B2B-DD44-EC4E18401791}"/>
          </ac:spMkLst>
        </pc:spChg>
        <pc:spChg chg="add">
          <ac:chgData name="Aurelie BONNETIER" userId="1b5b8b7b0590c4f9" providerId="Windows Live" clId="Web-{96C19FD6-8243-49F6-8FD1-005A6C961D06}" dt="2024-02-25T17:46:26.952" v="69"/>
          <ac:spMkLst>
            <pc:docMk/>
            <pc:sldMk cId="2587382151" sldId="273"/>
            <ac:spMk id="8" creationId="{7D490819-5666-421A-BA38-5BB7F760B6E2}"/>
          </ac:spMkLst>
        </pc:spChg>
        <pc:spChg chg="add">
          <ac:chgData name="Aurelie BONNETIER" userId="1b5b8b7b0590c4f9" providerId="Windows Live" clId="Web-{96C19FD6-8243-49F6-8FD1-005A6C961D06}" dt="2024-02-25T17:46:26.952" v="69"/>
          <ac:spMkLst>
            <pc:docMk/>
            <pc:sldMk cId="2587382151" sldId="273"/>
            <ac:spMk id="33" creationId="{BC2574CF-1D35-4994-87BD-5A3378E1AB34}"/>
          </ac:spMkLst>
        </pc:spChg>
        <pc:grpChg chg="add">
          <ac:chgData name="Aurelie BONNETIER" userId="1b5b8b7b0590c4f9" providerId="Windows Live" clId="Web-{96C19FD6-8243-49F6-8FD1-005A6C961D06}" dt="2024-02-25T17:46:26.952" v="69"/>
          <ac:grpSpMkLst>
            <pc:docMk/>
            <pc:sldMk cId="2587382151" sldId="273"/>
            <ac:grpSpMk id="10" creationId="{8FDFAB5E-BFB6-4290-9F06-1AD4E52A3DF8}"/>
          </ac:grpSpMkLst>
        </pc:grpChg>
      </pc:sldChg>
      <pc:sldChg chg="addSp delSp modSp new mod setBg addAnim delAnim">
        <pc:chgData name="Aurelie BONNETIER" userId="1b5b8b7b0590c4f9" providerId="Windows Live" clId="Web-{96C19FD6-8243-49F6-8FD1-005A6C961D06}" dt="2024-02-25T19:01:36.595" v="230" actId="1076"/>
        <pc:sldMkLst>
          <pc:docMk/>
          <pc:sldMk cId="324761174" sldId="274"/>
        </pc:sldMkLst>
        <pc:spChg chg="mod">
          <ac:chgData name="Aurelie BONNETIER" userId="1b5b8b7b0590c4f9" providerId="Windows Live" clId="Web-{96C19FD6-8243-49F6-8FD1-005A6C961D06}" dt="2024-02-25T18:59:34.509" v="224"/>
          <ac:spMkLst>
            <pc:docMk/>
            <pc:sldMk cId="324761174" sldId="274"/>
            <ac:spMk id="2" creationId="{395FA48A-2BEE-3051-DEDE-118D0EAB5BA0}"/>
          </ac:spMkLst>
        </pc:spChg>
        <pc:spChg chg="add del">
          <ac:chgData name="Aurelie BONNETIER" userId="1b5b8b7b0590c4f9" providerId="Windows Live" clId="Web-{96C19FD6-8243-49F6-8FD1-005A6C961D06}" dt="2024-02-25T17:52:17.636" v="122"/>
          <ac:spMkLst>
            <pc:docMk/>
            <pc:sldMk cId="324761174" sldId="274"/>
            <ac:spMk id="3" creationId="{96FABF0C-B317-8881-7EC5-B99E16AD99EA}"/>
          </ac:spMkLst>
        </pc:spChg>
        <pc:spChg chg="add del mod">
          <ac:chgData name="Aurelie BONNETIER" userId="1b5b8b7b0590c4f9" providerId="Windows Live" clId="Web-{96C19FD6-8243-49F6-8FD1-005A6C961D06}" dt="2024-02-25T17:54:19.015" v="133"/>
          <ac:spMkLst>
            <pc:docMk/>
            <pc:sldMk cId="324761174" sldId="274"/>
            <ac:spMk id="4" creationId="{FBCAA0E1-E98E-2E7A-7272-942BDD069B5C}"/>
          </ac:spMkLst>
        </pc:spChg>
        <pc:spChg chg="add mod">
          <ac:chgData name="Aurelie BONNETIER" userId="1b5b8b7b0590c4f9" providerId="Windows Live" clId="Web-{96C19FD6-8243-49F6-8FD1-005A6C961D06}" dt="2024-02-25T19:01:36.595" v="230" actId="1076"/>
          <ac:spMkLst>
            <pc:docMk/>
            <pc:sldMk cId="324761174" sldId="274"/>
            <ac:spMk id="5" creationId="{9A830645-257C-5234-E3D3-DA819D7A1D30}"/>
          </ac:spMkLst>
        </pc:spChg>
        <pc:spChg chg="add">
          <ac:chgData name="Aurelie BONNETIER" userId="1b5b8b7b0590c4f9" providerId="Windows Live" clId="Web-{96C19FD6-8243-49F6-8FD1-005A6C961D06}" dt="2024-02-25T18:59:34.509" v="224"/>
          <ac:spMkLst>
            <pc:docMk/>
            <pc:sldMk cId="324761174" sldId="274"/>
            <ac:spMk id="38" creationId="{EDB4298B-514D-4087-BFCF-5E0B7C9A9979}"/>
          </ac:spMkLst>
        </pc:spChg>
        <pc:grpChg chg="add">
          <ac:chgData name="Aurelie BONNETIER" userId="1b5b8b7b0590c4f9" providerId="Windows Live" clId="Web-{96C19FD6-8243-49F6-8FD1-005A6C961D06}" dt="2024-02-25T18:59:34.509" v="224"/>
          <ac:grpSpMkLst>
            <pc:docMk/>
            <pc:sldMk cId="324761174" sldId="274"/>
            <ac:grpSpMk id="10" creationId="{15E1AC81-83F2-45A8-9054-15570F4E2557}"/>
          </ac:grpSpMkLst>
        </pc:grpChg>
        <pc:grpChg chg="add">
          <ac:chgData name="Aurelie BONNETIER" userId="1b5b8b7b0590c4f9" providerId="Windows Live" clId="Web-{96C19FD6-8243-49F6-8FD1-005A6C961D06}" dt="2024-02-25T18:59:34.509" v="224"/>
          <ac:grpSpMkLst>
            <pc:docMk/>
            <pc:sldMk cId="324761174" sldId="274"/>
            <ac:grpSpMk id="33" creationId="{FBF129BC-EA9E-4D20-898B-399F7727DFB9}"/>
          </ac:grpSpMkLst>
        </pc:grpChg>
        <pc:grpChg chg="add">
          <ac:chgData name="Aurelie BONNETIER" userId="1b5b8b7b0590c4f9" providerId="Windows Live" clId="Web-{96C19FD6-8243-49F6-8FD1-005A6C961D06}" dt="2024-02-25T18:59:34.509" v="224"/>
          <ac:grpSpMkLst>
            <pc:docMk/>
            <pc:sldMk cId="324761174" sldId="274"/>
            <ac:grpSpMk id="40" creationId="{04250D78-05C1-41CC-8744-FF361296252F}"/>
          </ac:grpSpMkLst>
        </pc:gr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3E0F5-D08C-41D5-8B93-A6973B537EFF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4956DD1-C9D8-4031-8951-4214E43D8411}">
      <dgm:prSet/>
      <dgm:spPr/>
      <dgm:t>
        <a:bodyPr/>
        <a:lstStyle/>
        <a:p>
          <a:pPr rtl="0"/>
          <a:r>
            <a:rPr lang="fr-FR" b="1" dirty="0">
              <a:latin typeface="Calibri Light" panose="020F0302020204030204"/>
            </a:rPr>
            <a:t>La pose</a:t>
          </a:r>
          <a:r>
            <a:rPr lang="fr-FR" dirty="0">
              <a:latin typeface="Calibri Light" panose="020F0302020204030204"/>
            </a:rPr>
            <a:t>:</a:t>
          </a:r>
          <a:r>
            <a:rPr lang="fr-FR" b="0" dirty="0">
              <a:latin typeface="Calibri Light" panose="020F0302020204030204"/>
            </a:rPr>
            <a:t> Acte</a:t>
          </a:r>
          <a:r>
            <a:rPr lang="fr-FR" b="0" dirty="0"/>
            <a:t> infirmier sur </a:t>
          </a:r>
          <a:r>
            <a:rPr lang="fr-FR" dirty="0"/>
            <a:t>PM art. R 4311-7</a:t>
          </a:r>
          <a:endParaRPr lang="en-US" dirty="0"/>
        </a:p>
      </dgm:t>
    </dgm:pt>
    <dgm:pt modelId="{1C28D993-6176-493D-A7F4-FD8A5AB61DC3}" type="parTrans" cxnId="{1D8FCB14-1DC9-4AAA-BDF0-52120F3C0391}">
      <dgm:prSet/>
      <dgm:spPr/>
      <dgm:t>
        <a:bodyPr/>
        <a:lstStyle/>
        <a:p>
          <a:endParaRPr lang="en-US"/>
        </a:p>
      </dgm:t>
    </dgm:pt>
    <dgm:pt modelId="{2AFDCF5D-41A8-485A-850A-6DC15F11EF12}" type="sibTrans" cxnId="{1D8FCB14-1DC9-4AAA-BDF0-52120F3C0391}">
      <dgm:prSet/>
      <dgm:spPr/>
      <dgm:t>
        <a:bodyPr/>
        <a:lstStyle/>
        <a:p>
          <a:endParaRPr lang="en-US"/>
        </a:p>
      </dgm:t>
    </dgm:pt>
    <dgm:pt modelId="{CDB0EFAA-ACFC-49BD-8043-A926C41B37C9}">
      <dgm:prSet/>
      <dgm:spPr/>
      <dgm:t>
        <a:bodyPr/>
        <a:lstStyle/>
        <a:p>
          <a:pPr rtl="0"/>
          <a:r>
            <a:rPr lang="fr-FR" dirty="0">
              <a:latin typeface="Calibri Light" panose="020F0302020204030204"/>
            </a:rPr>
            <a:t>La surveillance: Acte relevant</a:t>
          </a:r>
          <a:r>
            <a:rPr lang="fr-FR" dirty="0"/>
            <a:t> du rôle propre art. R 4311-5</a:t>
          </a:r>
          <a:endParaRPr lang="en-US" dirty="0"/>
        </a:p>
      </dgm:t>
    </dgm:pt>
    <dgm:pt modelId="{9C7A71BC-79C2-4816-BF95-3394B18FEBDC}" type="parTrans" cxnId="{5ACD84A7-4278-43C8-A98B-E0C75BD32AC8}">
      <dgm:prSet/>
      <dgm:spPr/>
      <dgm:t>
        <a:bodyPr/>
        <a:lstStyle/>
        <a:p>
          <a:endParaRPr lang="en-US"/>
        </a:p>
      </dgm:t>
    </dgm:pt>
    <dgm:pt modelId="{1C1B89B6-CD50-4340-B7F9-8C1425442EEB}" type="sibTrans" cxnId="{5ACD84A7-4278-43C8-A98B-E0C75BD32AC8}">
      <dgm:prSet/>
      <dgm:spPr/>
      <dgm:t>
        <a:bodyPr/>
        <a:lstStyle/>
        <a:p>
          <a:endParaRPr lang="en-US"/>
        </a:p>
      </dgm:t>
    </dgm:pt>
    <dgm:pt modelId="{EBE342B3-F336-4CEA-9EB2-CB42C08D39BF}" type="pres">
      <dgm:prSet presAssocID="{CEB3E0F5-D08C-41D5-8B93-A6973B537E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E7D265F-63F6-4ACB-9471-B10E0EEAE42D}" type="pres">
      <dgm:prSet presAssocID="{04956DD1-C9D8-4031-8951-4214E43D8411}" presName="hierRoot1" presStyleCnt="0"/>
      <dgm:spPr/>
    </dgm:pt>
    <dgm:pt modelId="{CFF92151-B016-4B2C-91AB-9D1D029594EE}" type="pres">
      <dgm:prSet presAssocID="{04956DD1-C9D8-4031-8951-4214E43D8411}" presName="composite" presStyleCnt="0"/>
      <dgm:spPr/>
    </dgm:pt>
    <dgm:pt modelId="{626988F2-B35C-416A-AAFF-B817D0D73835}" type="pres">
      <dgm:prSet presAssocID="{04956DD1-C9D8-4031-8951-4214E43D8411}" presName="background" presStyleLbl="node0" presStyleIdx="0" presStyleCnt="2"/>
      <dgm:spPr/>
    </dgm:pt>
    <dgm:pt modelId="{1D5A3595-2C1A-43B3-89EB-90319F228E22}" type="pres">
      <dgm:prSet presAssocID="{04956DD1-C9D8-4031-8951-4214E43D8411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4AB81EE-EE3D-4F25-9E02-78AB5FAE1DB3}" type="pres">
      <dgm:prSet presAssocID="{04956DD1-C9D8-4031-8951-4214E43D8411}" presName="hierChild2" presStyleCnt="0"/>
      <dgm:spPr/>
    </dgm:pt>
    <dgm:pt modelId="{1C55495E-BEC7-47D3-82D5-34BC274A60D8}" type="pres">
      <dgm:prSet presAssocID="{CDB0EFAA-ACFC-49BD-8043-A926C41B37C9}" presName="hierRoot1" presStyleCnt="0"/>
      <dgm:spPr/>
    </dgm:pt>
    <dgm:pt modelId="{1FB77CA1-0F29-42C2-9B2F-BA21B3EEDEB9}" type="pres">
      <dgm:prSet presAssocID="{CDB0EFAA-ACFC-49BD-8043-A926C41B37C9}" presName="composite" presStyleCnt="0"/>
      <dgm:spPr/>
    </dgm:pt>
    <dgm:pt modelId="{EF0DFAD4-BF9C-47F6-8FA5-3427AAE3665E}" type="pres">
      <dgm:prSet presAssocID="{CDB0EFAA-ACFC-49BD-8043-A926C41B37C9}" presName="background" presStyleLbl="node0" presStyleIdx="1" presStyleCnt="2"/>
      <dgm:spPr/>
    </dgm:pt>
    <dgm:pt modelId="{8C668C79-AD77-43DB-ACE3-04C15843502E}" type="pres">
      <dgm:prSet presAssocID="{CDB0EFAA-ACFC-49BD-8043-A926C41B37C9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D5E99B2-BF48-49A9-BCD8-83960053A40B}" type="pres">
      <dgm:prSet presAssocID="{CDB0EFAA-ACFC-49BD-8043-A926C41B37C9}" presName="hierChild2" presStyleCnt="0"/>
      <dgm:spPr/>
    </dgm:pt>
  </dgm:ptLst>
  <dgm:cxnLst>
    <dgm:cxn modelId="{5ACD84A7-4278-43C8-A98B-E0C75BD32AC8}" srcId="{CEB3E0F5-D08C-41D5-8B93-A6973B537EFF}" destId="{CDB0EFAA-ACFC-49BD-8043-A926C41B37C9}" srcOrd="1" destOrd="0" parTransId="{9C7A71BC-79C2-4816-BF95-3394B18FEBDC}" sibTransId="{1C1B89B6-CD50-4340-B7F9-8C1425442EEB}"/>
    <dgm:cxn modelId="{A9B60532-31C4-4C0D-989D-9488368763BD}" type="presOf" srcId="{CDB0EFAA-ACFC-49BD-8043-A926C41B37C9}" destId="{8C668C79-AD77-43DB-ACE3-04C15843502E}" srcOrd="0" destOrd="0" presId="urn:microsoft.com/office/officeart/2005/8/layout/hierarchy1"/>
    <dgm:cxn modelId="{B292C382-4B95-4387-87FD-7360583EB432}" type="presOf" srcId="{04956DD1-C9D8-4031-8951-4214E43D8411}" destId="{1D5A3595-2C1A-43B3-89EB-90319F228E22}" srcOrd="0" destOrd="0" presId="urn:microsoft.com/office/officeart/2005/8/layout/hierarchy1"/>
    <dgm:cxn modelId="{41799FD5-B076-46CE-8FDC-64AD79B00E92}" type="presOf" srcId="{CEB3E0F5-D08C-41D5-8B93-A6973B537EFF}" destId="{EBE342B3-F336-4CEA-9EB2-CB42C08D39BF}" srcOrd="0" destOrd="0" presId="urn:microsoft.com/office/officeart/2005/8/layout/hierarchy1"/>
    <dgm:cxn modelId="{1D8FCB14-1DC9-4AAA-BDF0-52120F3C0391}" srcId="{CEB3E0F5-D08C-41D5-8B93-A6973B537EFF}" destId="{04956DD1-C9D8-4031-8951-4214E43D8411}" srcOrd="0" destOrd="0" parTransId="{1C28D993-6176-493D-A7F4-FD8A5AB61DC3}" sibTransId="{2AFDCF5D-41A8-485A-850A-6DC15F11EF12}"/>
    <dgm:cxn modelId="{CEA7778D-E818-49DA-B35C-99E5AAC9253F}" type="presParOf" srcId="{EBE342B3-F336-4CEA-9EB2-CB42C08D39BF}" destId="{CE7D265F-63F6-4ACB-9471-B10E0EEAE42D}" srcOrd="0" destOrd="0" presId="urn:microsoft.com/office/officeart/2005/8/layout/hierarchy1"/>
    <dgm:cxn modelId="{98F08F64-82A9-4706-9D2F-D2C0CFA6CBAE}" type="presParOf" srcId="{CE7D265F-63F6-4ACB-9471-B10E0EEAE42D}" destId="{CFF92151-B016-4B2C-91AB-9D1D029594EE}" srcOrd="0" destOrd="0" presId="urn:microsoft.com/office/officeart/2005/8/layout/hierarchy1"/>
    <dgm:cxn modelId="{7015ADFE-88B8-4374-B663-968B69370E3A}" type="presParOf" srcId="{CFF92151-B016-4B2C-91AB-9D1D029594EE}" destId="{626988F2-B35C-416A-AAFF-B817D0D73835}" srcOrd="0" destOrd="0" presId="urn:microsoft.com/office/officeart/2005/8/layout/hierarchy1"/>
    <dgm:cxn modelId="{FDCEA0AE-7903-467C-800C-8F94EDE35497}" type="presParOf" srcId="{CFF92151-B016-4B2C-91AB-9D1D029594EE}" destId="{1D5A3595-2C1A-43B3-89EB-90319F228E22}" srcOrd="1" destOrd="0" presId="urn:microsoft.com/office/officeart/2005/8/layout/hierarchy1"/>
    <dgm:cxn modelId="{D3255B92-53C7-4D8C-86D4-742D016EFB51}" type="presParOf" srcId="{CE7D265F-63F6-4ACB-9471-B10E0EEAE42D}" destId="{04AB81EE-EE3D-4F25-9E02-78AB5FAE1DB3}" srcOrd="1" destOrd="0" presId="urn:microsoft.com/office/officeart/2005/8/layout/hierarchy1"/>
    <dgm:cxn modelId="{FCD0300D-B27E-4208-85B6-997F1CE38694}" type="presParOf" srcId="{EBE342B3-F336-4CEA-9EB2-CB42C08D39BF}" destId="{1C55495E-BEC7-47D3-82D5-34BC274A60D8}" srcOrd="1" destOrd="0" presId="urn:microsoft.com/office/officeart/2005/8/layout/hierarchy1"/>
    <dgm:cxn modelId="{3CD502C0-5704-4453-9EE7-0EB5FD6B79B4}" type="presParOf" srcId="{1C55495E-BEC7-47D3-82D5-34BC274A60D8}" destId="{1FB77CA1-0F29-42C2-9B2F-BA21B3EEDEB9}" srcOrd="0" destOrd="0" presId="urn:microsoft.com/office/officeart/2005/8/layout/hierarchy1"/>
    <dgm:cxn modelId="{B82D0A4C-269F-47D3-9274-2BE321DB25B3}" type="presParOf" srcId="{1FB77CA1-0F29-42C2-9B2F-BA21B3EEDEB9}" destId="{EF0DFAD4-BF9C-47F6-8FA5-3427AAE3665E}" srcOrd="0" destOrd="0" presId="urn:microsoft.com/office/officeart/2005/8/layout/hierarchy1"/>
    <dgm:cxn modelId="{803B46A6-27D3-4143-BC9B-03186B9707A8}" type="presParOf" srcId="{1FB77CA1-0F29-42C2-9B2F-BA21B3EEDEB9}" destId="{8C668C79-AD77-43DB-ACE3-04C15843502E}" srcOrd="1" destOrd="0" presId="urn:microsoft.com/office/officeart/2005/8/layout/hierarchy1"/>
    <dgm:cxn modelId="{16F37E39-F88A-4106-9C86-AA664FB31872}" type="presParOf" srcId="{1C55495E-BEC7-47D3-82D5-34BC274A60D8}" destId="{BD5E99B2-BF48-49A9-BCD8-83960053A4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88F2-B35C-416A-AAFF-B817D0D73835}">
      <dsp:nvSpPr>
        <dsp:cNvPr id="0" name=""/>
        <dsp:cNvSpPr/>
      </dsp:nvSpPr>
      <dsp:spPr>
        <a:xfrm>
          <a:off x="1291" y="409744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5A3595-2C1A-43B3-89EB-90319F228E22}">
      <dsp:nvSpPr>
        <dsp:cNvPr id="0" name=""/>
        <dsp:cNvSpPr/>
      </dsp:nvSpPr>
      <dsp:spPr>
        <a:xfrm>
          <a:off x="504813" y="888091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b="1" kern="1200" dirty="0">
              <a:latin typeface="Calibri Light" panose="020F0302020204030204"/>
            </a:rPr>
            <a:t>La pose</a:t>
          </a:r>
          <a:r>
            <a:rPr lang="fr-FR" sz="4300" kern="1200" dirty="0">
              <a:latin typeface="Calibri Light" panose="020F0302020204030204"/>
            </a:rPr>
            <a:t>:</a:t>
          </a:r>
          <a:r>
            <a:rPr lang="fr-FR" sz="4300" b="0" kern="1200" dirty="0">
              <a:latin typeface="Calibri Light" panose="020F0302020204030204"/>
            </a:rPr>
            <a:t> Acte</a:t>
          </a:r>
          <a:r>
            <a:rPr lang="fr-FR" sz="4300" b="0" kern="1200" dirty="0"/>
            <a:t> infirmier sur </a:t>
          </a:r>
          <a:r>
            <a:rPr lang="fr-FR" sz="4300" kern="1200" dirty="0"/>
            <a:t>PM art. R 4311-7</a:t>
          </a:r>
          <a:endParaRPr lang="en-US" sz="4300" kern="1200" dirty="0"/>
        </a:p>
      </dsp:txBody>
      <dsp:txXfrm>
        <a:off x="589096" y="972374"/>
        <a:ext cx="4363137" cy="2709065"/>
      </dsp:txXfrm>
    </dsp:sp>
    <dsp:sp modelId="{EF0DFAD4-BF9C-47F6-8FA5-3427AAE3665E}">
      <dsp:nvSpPr>
        <dsp:cNvPr id="0" name=""/>
        <dsp:cNvSpPr/>
      </dsp:nvSpPr>
      <dsp:spPr>
        <a:xfrm>
          <a:off x="5540040" y="409744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668C79-AD77-43DB-ACE3-04C15843502E}">
      <dsp:nvSpPr>
        <dsp:cNvPr id="0" name=""/>
        <dsp:cNvSpPr/>
      </dsp:nvSpPr>
      <dsp:spPr>
        <a:xfrm>
          <a:off x="6043562" y="888091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>
              <a:latin typeface="Calibri Light" panose="020F0302020204030204"/>
            </a:rPr>
            <a:t>La surveillance: Acte relevant</a:t>
          </a:r>
          <a:r>
            <a:rPr lang="fr-FR" sz="4300" kern="1200" dirty="0"/>
            <a:t> du rôle propre art. R 4311-5</a:t>
          </a:r>
          <a:endParaRPr lang="en-US" sz="4300" kern="1200" dirty="0"/>
        </a:p>
      </dsp:txBody>
      <dsp:txXfrm>
        <a:off x="6127845" y="972374"/>
        <a:ext cx="4363137" cy="2709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8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2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8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5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4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2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8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0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5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4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7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1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fr-FR" sz="4800">
                <a:ea typeface="+mj-lt"/>
                <a:cs typeface="+mj-lt"/>
              </a:rPr>
              <a:t>Pose d’une sonde naso-gastrique</a:t>
            </a:r>
            <a:endParaRPr lang="fr-FR" sz="48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 anchor="t">
            <a:normAutofit lnSpcReduction="10000"/>
          </a:bodyPr>
          <a:lstStyle/>
          <a:p>
            <a:r>
              <a:rPr lang="fr-FR" sz="2000" dirty="0"/>
              <a:t>Promotion 2022-2025</a:t>
            </a:r>
            <a:endParaRPr lang="fr-FR" dirty="0"/>
          </a:p>
          <a:p>
            <a:r>
              <a:rPr lang="fr-FR" sz="2000"/>
              <a:t>UE </a:t>
            </a:r>
            <a:r>
              <a:rPr lang="fr-FR" sz="2000" smtClean="0"/>
              <a:t>4.3 </a:t>
            </a:r>
            <a:r>
              <a:rPr lang="fr-FR" sz="2000" dirty="0"/>
              <a:t>S.4</a:t>
            </a:r>
            <a:endParaRPr lang="fr-FR" dirty="0"/>
          </a:p>
          <a:p>
            <a:r>
              <a:rPr lang="fr-FR" sz="2000" dirty="0"/>
              <a:t>Aurélie Bonnetier IDE urgences</a:t>
            </a:r>
            <a:endParaRPr lang="fr-FR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1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9831267-5CAE-41B8-A1CC-66FE1628A6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3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79EE808-85F9-455B-B8F9-FBE90075FB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C89DCC09-ED44-478A-8F79-A02EBAF7A5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8E2E2454-5C03-4173-B8FE-1AB94658D4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2E8C684E-09F3-4317-A7D3-3D18C3593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C5505EC4-4943-4963-98E8-69AF3FDF0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4562C7B8-8AFB-4DDB-B72F-284990D5C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C3443E48-282C-4250-A466-0EC71FB9E1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E1DA5A47-4EF3-4987-A0B2-0D48C03004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B97C0249-6965-4479-85DD-65D339807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593CC77F-968A-4E39-A274-8278279149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1238E5CF-CAEC-4B5C-9DB6-A40F03FB3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BBD96636-6E63-4D65-A35C-92653FC48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8D56D53D-1432-4D95-B0DD-3799916FD8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415107AD-3A21-4847-8F6C-C406292763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74B4AC16-93AF-4037-B469-BD1BAB95C9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57AEC385-0F84-4743-A483-0E97114463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90B47478-85F0-4BCA-9C98-48B633FD5A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C8F8E9C6-76DE-42DF-9CD7-B9789CDE15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660FFC41-5F89-4B42-913F-7FB1780636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1B956442-7A16-4B5B-908F-D69FC0A933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B54D797E-632B-4287-907B-A96D2CCBF4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BF7D9703-D82B-498D-AA68-475F298FA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77DA97-C0F9-3D4A-AC52-57D1A065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0B283B5C-2325-42FF-AF91-C1451D9D66CC}" type="datetime1">
              <a:rPr lang="en-US"/>
              <a:pPr defTabSz="457200">
                <a:spcAft>
                  <a:spcPts val="600"/>
                </a:spcAft>
              </a:pPr>
              <a:t>2/26/2024</a:t>
            </a:fld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A18F20-93DB-3415-5A75-487B324B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C68AC1EC-23E2-4F0E-A5A4-674EC8DB954E}" type="slidenum"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10</a:t>
            </a:fld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8D580F2-1EDA-4B5F-98EB-EF8F18E9B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0F2EADF-2A67-482F-B290-DED5172BB6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7" name="Isosceles Triangle 22">
              <a:extLst>
                <a:ext uri="{FF2B5EF4-FFF2-40B4-BE49-F238E27FC236}">
                  <a16:creationId xmlns:a16="http://schemas.microsoft.com/office/drawing/2014/main" id="{39BCFDA0-B04D-4835-A135-02F8969F33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DD3C0B8-C176-40C2-93F5-670E2BAC7D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E0E9E3F-FC4F-2018-02CA-22826FF8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Réalisation du soin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F6CC37-4ED2-C782-8135-53E7643625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8447" y="803186"/>
            <a:ext cx="6281873" cy="52486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Hygiène</a:t>
            </a:r>
            <a:r>
              <a:rPr lang="en-US" dirty="0"/>
              <a:t> des mains (SHA </a:t>
            </a:r>
            <a:r>
              <a:rPr lang="en-US" dirty="0" err="1"/>
              <a:t>ou</a:t>
            </a:r>
            <a:r>
              <a:rPr lang="en-US" dirty="0"/>
              <a:t> lavage simple)</a:t>
            </a:r>
          </a:p>
          <a:p>
            <a:r>
              <a:rPr lang="en-US" dirty="0"/>
              <a:t>Informer le patient</a:t>
            </a:r>
          </a:p>
          <a:p>
            <a:r>
              <a:rPr lang="en-US" dirty="0"/>
              <a:t>Position ½ assise, tête </a:t>
            </a:r>
            <a:r>
              <a:rPr lang="en-US" dirty="0" err="1"/>
              <a:t>penchée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(</a:t>
            </a:r>
            <a:r>
              <a:rPr lang="en-US" dirty="0" err="1"/>
              <a:t>menton</a:t>
            </a:r>
            <a:r>
              <a:rPr lang="en-US" dirty="0"/>
              <a:t> </a:t>
            </a:r>
            <a:r>
              <a:rPr lang="en-US" dirty="0" err="1"/>
              <a:t>contre</a:t>
            </a:r>
            <a:r>
              <a:rPr lang="en-US" dirty="0"/>
              <a:t> le thorax)</a:t>
            </a:r>
          </a:p>
          <a:p>
            <a:pPr marL="0"/>
            <a:r>
              <a:rPr lang="en-US" dirty="0"/>
              <a:t>Seuls les patients </a:t>
            </a:r>
            <a:r>
              <a:rPr lang="en-US" dirty="0" err="1"/>
              <a:t>intubés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laissés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décubitus</a:t>
            </a:r>
            <a:r>
              <a:rPr lang="en-US" dirty="0"/>
              <a:t> dorsal</a:t>
            </a:r>
          </a:p>
          <a:p>
            <a:r>
              <a:rPr lang="en-US" dirty="0" err="1"/>
              <a:t>Enlever</a:t>
            </a:r>
            <a:r>
              <a:rPr lang="en-US" dirty="0"/>
              <a:t> les </a:t>
            </a:r>
            <a:r>
              <a:rPr lang="en-US" dirty="0" err="1"/>
              <a:t>prothèses</a:t>
            </a:r>
            <a:r>
              <a:rPr lang="en-US" dirty="0"/>
              <a:t> </a:t>
            </a:r>
            <a:r>
              <a:rPr lang="en-US" dirty="0" err="1"/>
              <a:t>dentaires</a:t>
            </a:r>
            <a:r>
              <a:rPr lang="en-US" dirty="0"/>
              <a:t> (avec des </a:t>
            </a:r>
            <a:r>
              <a:rPr lang="en-US" dirty="0" err="1"/>
              <a:t>gants</a:t>
            </a:r>
            <a:r>
              <a:rPr lang="en-US" dirty="0"/>
              <a:t>!)</a:t>
            </a:r>
          </a:p>
          <a:p>
            <a:r>
              <a:rPr lang="en-US" dirty="0"/>
              <a:t>Placer </a:t>
            </a:r>
            <a:r>
              <a:rPr lang="en-US" dirty="0" err="1"/>
              <a:t>abso+haricot</a:t>
            </a:r>
            <a:r>
              <a:rPr lang="en-US" dirty="0"/>
              <a:t> </a:t>
            </a:r>
            <a:r>
              <a:rPr lang="en-US" dirty="0" err="1"/>
              <a:t>devant</a:t>
            </a:r>
            <a:r>
              <a:rPr lang="en-US" dirty="0"/>
              <a:t> le patient</a:t>
            </a:r>
          </a:p>
          <a:p>
            <a:r>
              <a:rPr lang="en-US" dirty="0" err="1"/>
              <a:t>Hygiène</a:t>
            </a:r>
            <a:r>
              <a:rPr lang="en-US" dirty="0"/>
              <a:t> des mains</a:t>
            </a:r>
          </a:p>
          <a:p>
            <a:r>
              <a:rPr lang="en-US" dirty="0"/>
              <a:t>Gants</a:t>
            </a:r>
          </a:p>
          <a:p>
            <a:pPr marL="0"/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B3CEF0-FD9D-0A2C-CA7F-10D78AE3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</p:spTree>
    <p:extLst>
      <p:ext uri="{BB962C8B-B14F-4D97-AF65-F5344CB8AC3E}">
        <p14:creationId xmlns:p14="http://schemas.microsoft.com/office/powerpoint/2010/main" val="4293607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3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9831267-5CAE-41B8-A1CC-66FE1628A6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3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40">
            <a:extLst>
              <a:ext uri="{FF2B5EF4-FFF2-40B4-BE49-F238E27FC236}">
                <a16:creationId xmlns:a16="http://schemas.microsoft.com/office/drawing/2014/main" id="{379EE808-85F9-455B-B8F9-FBE90075FB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C89DCC09-ED44-478A-8F79-A02EBAF7A5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8E2E2454-5C03-4173-B8FE-1AB94658D4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2E8C684E-09F3-4317-A7D3-3D18C3593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C5505EC4-4943-4963-98E8-69AF3FDF0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4562C7B8-8AFB-4DDB-B72F-284990D5C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C3443E48-282C-4250-A466-0EC71FB9E1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1">
              <a:extLst>
                <a:ext uri="{FF2B5EF4-FFF2-40B4-BE49-F238E27FC236}">
                  <a16:creationId xmlns:a16="http://schemas.microsoft.com/office/drawing/2014/main" id="{E1DA5A47-4EF3-4987-A0B2-0D48C03004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B97C0249-6965-4479-85DD-65D339807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3">
              <a:extLst>
                <a:ext uri="{FF2B5EF4-FFF2-40B4-BE49-F238E27FC236}">
                  <a16:creationId xmlns:a16="http://schemas.microsoft.com/office/drawing/2014/main" id="{593CC77F-968A-4E39-A274-8278279149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1238E5CF-CAEC-4B5C-9DB6-A40F03FB3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BBD96636-6E63-4D65-A35C-92653FC48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8D56D53D-1432-4D95-B0DD-3799916FD8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415107AD-3A21-4847-8F6C-C406292763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74B4AC16-93AF-4037-B469-BD1BAB95C9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57AEC385-0F84-4743-A483-0E97114463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90B47478-85F0-4BCA-9C98-48B633FD5A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C8F8E9C6-76DE-42DF-9CD7-B9789CDE15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660FFC41-5F89-4B42-913F-7FB1780636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1B956442-7A16-4B5B-908F-D69FC0A933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>
              <a:extLst>
                <a:ext uri="{FF2B5EF4-FFF2-40B4-BE49-F238E27FC236}">
                  <a16:creationId xmlns:a16="http://schemas.microsoft.com/office/drawing/2014/main" id="{B54D797E-632B-4287-907B-A96D2CCBF4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BF7D9703-D82B-498D-AA68-475F298FA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356D0A-9963-F2EB-3A98-B21C6AD7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579F6069-8263-4296-913A-BC2234E8D32B}" type="datetime1">
              <a:rPr lang="en-US"/>
              <a:pPr defTabSz="457200">
                <a:spcAft>
                  <a:spcPts val="600"/>
                </a:spcAft>
              </a:pPr>
              <a:t>2/26/2024</a:t>
            </a:fld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8DDD3B-5D6F-A1C8-E15A-76B45E00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C68AC1EC-23E2-4F0E-A5A4-674EC8DB954E}" type="slidenum"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11</a:t>
            </a:fld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8D580F2-1EDA-4B5F-98EB-EF8F18E9B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0F2EADF-2A67-482F-B290-DED5172BB6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6" name="Isosceles Triangle 22">
              <a:extLst>
                <a:ext uri="{FF2B5EF4-FFF2-40B4-BE49-F238E27FC236}">
                  <a16:creationId xmlns:a16="http://schemas.microsoft.com/office/drawing/2014/main" id="{39BCFDA0-B04D-4835-A135-02F8969F33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DD3C0B8-C176-40C2-93F5-670E2BAC7D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493D7CD-689D-9BDB-F3EE-DC9C1620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Réalisation du soin</a:t>
            </a:r>
            <a:br>
              <a:rPr lang="en-US"/>
            </a:b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100581-822B-F606-BA61-9C3E0A2131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8447" y="803186"/>
            <a:ext cx="6281873" cy="5248622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US" sz="1600" err="1"/>
              <a:t>Ouvrir</a:t>
            </a:r>
            <a:r>
              <a:rPr lang="en-US" sz="1600" dirty="0"/>
              <a:t> </a:t>
            </a:r>
            <a:r>
              <a:rPr lang="en-US" sz="1600" err="1"/>
              <a:t>l'emballage</a:t>
            </a:r>
            <a:r>
              <a:rPr lang="en-US" sz="1600" dirty="0"/>
              <a:t> de la sonde et prendre les </a:t>
            </a:r>
            <a:r>
              <a:rPr lang="en-US" sz="1600" err="1"/>
              <a:t>mesures</a:t>
            </a:r>
            <a:r>
              <a:rPr lang="en-US" sz="1600" dirty="0"/>
              <a:t>: 1er </a:t>
            </a:r>
            <a:r>
              <a:rPr lang="en-US" sz="1600" err="1"/>
              <a:t>repère</a:t>
            </a:r>
            <a:r>
              <a:rPr lang="en-US" sz="1600" dirty="0"/>
              <a:t> </a:t>
            </a:r>
            <a:r>
              <a:rPr lang="en-US" sz="1600" err="1"/>
              <a:t>nez</a:t>
            </a:r>
            <a:r>
              <a:rPr lang="en-US" sz="1600" dirty="0"/>
              <a:t>-lobe de </a:t>
            </a:r>
            <a:r>
              <a:rPr lang="en-US" sz="1600" err="1"/>
              <a:t>l'oreille</a:t>
            </a:r>
            <a:r>
              <a:rPr lang="en-US" sz="1600" dirty="0"/>
              <a:t>, 2eme </a:t>
            </a:r>
            <a:r>
              <a:rPr lang="en-US" sz="1600" err="1"/>
              <a:t>repère</a:t>
            </a:r>
            <a:r>
              <a:rPr lang="en-US" sz="1600" dirty="0"/>
              <a:t> creux de </a:t>
            </a:r>
            <a:r>
              <a:rPr lang="en-US" sz="1600" err="1"/>
              <a:t>l'estomac</a:t>
            </a:r>
            <a:r>
              <a:rPr lang="en-US" sz="1600" dirty="0"/>
              <a:t> (</a:t>
            </a:r>
            <a:r>
              <a:rPr lang="en-US" sz="1600" err="1"/>
              <a:t>appendice</a:t>
            </a:r>
            <a:r>
              <a:rPr lang="en-US" sz="1600" dirty="0"/>
              <a:t> </a:t>
            </a:r>
            <a:r>
              <a:rPr lang="en-US" sz="1600" err="1"/>
              <a:t>xyphoïde</a:t>
            </a:r>
            <a:r>
              <a:rPr lang="en-US" sz="1600" dirty="0"/>
              <a:t>)</a:t>
            </a:r>
          </a:p>
          <a:p>
            <a:pPr>
              <a:lnSpc>
                <a:spcPct val="110000"/>
              </a:lnSpc>
            </a:pPr>
            <a:r>
              <a:rPr lang="en-US" sz="1600" err="1"/>
              <a:t>Lubrifier</a:t>
            </a:r>
            <a:r>
              <a:rPr lang="en-US" sz="1600" dirty="0"/>
              <a:t> la sonde et la </a:t>
            </a:r>
            <a:r>
              <a:rPr lang="en-US" sz="1600" err="1"/>
              <a:t>courber</a:t>
            </a:r>
            <a:r>
              <a:rPr lang="en-US" sz="1600" dirty="0"/>
              <a:t> à </a:t>
            </a:r>
            <a:r>
              <a:rPr lang="en-US" sz="1600" err="1"/>
              <a:t>l'extrémité</a:t>
            </a:r>
            <a:r>
              <a:rPr lang="en-US" sz="1600" dirty="0"/>
              <a:t> pour </a:t>
            </a:r>
            <a:r>
              <a:rPr lang="en-US" sz="1600" err="1"/>
              <a:t>faciliter</a:t>
            </a:r>
            <a:r>
              <a:rPr lang="en-US" sz="1600" dirty="0"/>
              <a:t> le passage dans la </a:t>
            </a:r>
            <a:r>
              <a:rPr lang="en-US" sz="1600" err="1"/>
              <a:t>narine</a:t>
            </a:r>
            <a:endParaRPr lang="en-US" sz="1600"/>
          </a:p>
          <a:p>
            <a:pPr>
              <a:lnSpc>
                <a:spcPct val="110000"/>
              </a:lnSpc>
            </a:pPr>
            <a:r>
              <a:rPr lang="en-US" sz="1600" err="1"/>
              <a:t>Introduire</a:t>
            </a:r>
            <a:r>
              <a:rPr lang="en-US" sz="1600" dirty="0"/>
              <a:t> </a:t>
            </a:r>
            <a:r>
              <a:rPr lang="en-US" sz="1600" err="1"/>
              <a:t>doucement</a:t>
            </a:r>
            <a:r>
              <a:rPr lang="en-US" sz="1600" dirty="0"/>
              <a:t> la sonde dans la </a:t>
            </a:r>
            <a:r>
              <a:rPr lang="en-US" sz="1600" err="1"/>
              <a:t>narine</a:t>
            </a:r>
            <a:r>
              <a:rPr lang="en-US" sz="1600" dirty="0"/>
              <a:t> (de façon </a:t>
            </a:r>
            <a:r>
              <a:rPr lang="en-US" sz="1600" err="1"/>
              <a:t>perpendiculaire</a:t>
            </a:r>
            <a:r>
              <a:rPr lang="en-US" sz="1600" dirty="0"/>
              <a:t>)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En </a:t>
            </a:r>
            <a:r>
              <a:rPr lang="en-US" sz="1600" err="1"/>
              <a:t>cas</a:t>
            </a:r>
            <a:r>
              <a:rPr lang="en-US" sz="1600" dirty="0"/>
              <a:t> </a:t>
            </a:r>
            <a:r>
              <a:rPr lang="en-US" sz="1600" err="1"/>
              <a:t>d'obstruction</a:t>
            </a:r>
            <a:r>
              <a:rPr lang="en-US" sz="1600" dirty="0"/>
              <a:t> </a:t>
            </a:r>
            <a:r>
              <a:rPr lang="en-US" sz="1600" err="1"/>
              <a:t>ou</a:t>
            </a:r>
            <a:r>
              <a:rPr lang="en-US" sz="1600" dirty="0"/>
              <a:t> de </a:t>
            </a:r>
            <a:r>
              <a:rPr lang="en-US" sz="1600" err="1"/>
              <a:t>résistance</a:t>
            </a:r>
            <a:r>
              <a:rPr lang="en-US" sz="1600" dirty="0"/>
              <a:t>, ne pas forcer, changer de </a:t>
            </a:r>
            <a:r>
              <a:rPr lang="en-US" sz="1600" err="1"/>
              <a:t>narine</a:t>
            </a:r>
            <a:endParaRPr lang="en-US" sz="1600"/>
          </a:p>
          <a:p>
            <a:pPr>
              <a:lnSpc>
                <a:spcPct val="110000"/>
              </a:lnSpc>
            </a:pPr>
            <a:r>
              <a:rPr lang="en-US" sz="1600" dirty="0"/>
              <a:t>Faire </a:t>
            </a:r>
            <a:r>
              <a:rPr lang="en-US" sz="1600" err="1"/>
              <a:t>déglutir</a:t>
            </a:r>
            <a:r>
              <a:rPr lang="en-US" sz="1600" dirty="0"/>
              <a:t> le patient après </a:t>
            </a:r>
            <a:r>
              <a:rPr lang="en-US" sz="1600" err="1"/>
              <a:t>avoir</a:t>
            </a:r>
            <a:r>
              <a:rPr lang="en-US" sz="1600" dirty="0"/>
              <a:t> </a:t>
            </a:r>
            <a:r>
              <a:rPr lang="en-US" sz="1600" err="1"/>
              <a:t>atteint</a:t>
            </a:r>
            <a:r>
              <a:rPr lang="en-US" sz="1600" dirty="0"/>
              <a:t> le 1er </a:t>
            </a:r>
            <a:r>
              <a:rPr lang="en-US" sz="1600" err="1"/>
              <a:t>repère</a:t>
            </a:r>
            <a:r>
              <a:rPr lang="en-US" sz="1600" dirty="0"/>
              <a:t>: </a:t>
            </a:r>
            <a:r>
              <a:rPr lang="en-US" sz="1600" err="1"/>
              <a:t>si</a:t>
            </a:r>
            <a:r>
              <a:rPr lang="en-US" sz="1600" dirty="0"/>
              <a:t> pas de CI le patient </a:t>
            </a:r>
            <a:r>
              <a:rPr lang="en-US" sz="1600" err="1"/>
              <a:t>peut</a:t>
            </a:r>
            <a:r>
              <a:rPr lang="en-US" sz="1600" dirty="0"/>
              <a:t> </a:t>
            </a:r>
            <a:r>
              <a:rPr lang="en-US" sz="1600" err="1"/>
              <a:t>s'aider</a:t>
            </a:r>
            <a:r>
              <a:rPr lang="en-US" sz="1600" dirty="0"/>
              <a:t> </a:t>
            </a:r>
            <a:r>
              <a:rPr lang="en-US" sz="1600" err="1"/>
              <a:t>en</a:t>
            </a:r>
            <a:r>
              <a:rPr lang="en-US" sz="1600" dirty="0"/>
              <a:t> </a:t>
            </a:r>
            <a:r>
              <a:rPr lang="en-US" sz="1600" err="1"/>
              <a:t>avalant</a:t>
            </a:r>
            <a:r>
              <a:rPr lang="en-US" sz="1600" dirty="0"/>
              <a:t> </a:t>
            </a:r>
            <a:r>
              <a:rPr lang="en-US" sz="1600" err="1"/>
              <a:t>une</a:t>
            </a:r>
            <a:r>
              <a:rPr lang="en-US" sz="1600" dirty="0"/>
              <a:t> </a:t>
            </a:r>
            <a:r>
              <a:rPr lang="en-US" sz="1600" err="1"/>
              <a:t>gorgée</a:t>
            </a:r>
            <a:r>
              <a:rPr lang="en-US" sz="1600" dirty="0"/>
              <a:t> </a:t>
            </a:r>
            <a:r>
              <a:rPr lang="en-US" sz="1600" err="1"/>
              <a:t>d'eau</a:t>
            </a:r>
            <a:endParaRPr lang="en-US" sz="1600"/>
          </a:p>
          <a:p>
            <a:pPr>
              <a:lnSpc>
                <a:spcPct val="110000"/>
              </a:lnSpc>
            </a:pPr>
            <a:r>
              <a:rPr lang="en-US" sz="1600" err="1"/>
              <a:t>Pousser</a:t>
            </a:r>
            <a:r>
              <a:rPr lang="en-US" sz="1600" dirty="0"/>
              <a:t> la sonde et </a:t>
            </a:r>
            <a:r>
              <a:rPr lang="en-US" sz="1600" err="1"/>
              <a:t>avancer</a:t>
            </a:r>
            <a:r>
              <a:rPr lang="en-US" sz="1600" dirty="0"/>
              <a:t> </a:t>
            </a:r>
            <a:r>
              <a:rPr lang="en-US" sz="1600" err="1"/>
              <a:t>franchement</a:t>
            </a:r>
            <a:r>
              <a:rPr lang="en-US" sz="1600" dirty="0"/>
              <a:t> </a:t>
            </a:r>
            <a:r>
              <a:rPr lang="en-US" sz="1600" err="1"/>
              <a:t>en</a:t>
            </a:r>
            <a:r>
              <a:rPr lang="en-US" sz="1600" dirty="0"/>
              <a:t> se </a:t>
            </a:r>
            <a:r>
              <a:rPr lang="en-US" sz="1600" err="1"/>
              <a:t>synchronisant</a:t>
            </a:r>
            <a:r>
              <a:rPr lang="en-US" sz="1600" dirty="0"/>
              <a:t> avec les </a:t>
            </a:r>
            <a:r>
              <a:rPr lang="en-US" sz="1600" err="1"/>
              <a:t>mouvements</a:t>
            </a:r>
            <a:r>
              <a:rPr lang="en-US" sz="1600" dirty="0"/>
              <a:t> de </a:t>
            </a:r>
            <a:r>
              <a:rPr lang="en-US" sz="1600" err="1"/>
              <a:t>déglutition</a:t>
            </a:r>
            <a:endParaRPr lang="en-US" sz="1600"/>
          </a:p>
          <a:p>
            <a:pPr>
              <a:lnSpc>
                <a:spcPct val="110000"/>
              </a:lnSpc>
            </a:pPr>
            <a:r>
              <a:rPr lang="en-US" sz="1600" err="1"/>
              <a:t>Arrêter</a:t>
            </a:r>
            <a:r>
              <a:rPr lang="en-US" sz="1600" dirty="0"/>
              <a:t> au 2e </a:t>
            </a:r>
            <a:r>
              <a:rPr lang="en-US" sz="1600" err="1"/>
              <a:t>repère</a:t>
            </a:r>
            <a:endParaRPr lang="en-US" sz="1600"/>
          </a:p>
          <a:p>
            <a:pPr>
              <a:lnSpc>
                <a:spcPct val="110000"/>
              </a:lnSpc>
            </a:pPr>
            <a:r>
              <a:rPr lang="en-US" sz="1600" err="1"/>
              <a:t>Evaluer</a:t>
            </a:r>
            <a:r>
              <a:rPr lang="en-US" sz="1600" dirty="0"/>
              <a:t> </a:t>
            </a:r>
            <a:r>
              <a:rPr lang="en-US" sz="1600" err="1"/>
              <a:t>l'état</a:t>
            </a:r>
            <a:r>
              <a:rPr lang="en-US" sz="1600" dirty="0"/>
              <a:t> </a:t>
            </a:r>
            <a:r>
              <a:rPr lang="en-US" sz="1600" err="1"/>
              <a:t>clinique</a:t>
            </a:r>
            <a:r>
              <a:rPr lang="en-US" sz="1600" dirty="0"/>
              <a:t> du patient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Fixer la sonde</a:t>
            </a:r>
          </a:p>
          <a:p>
            <a:pPr marL="0">
              <a:lnSpc>
                <a:spcPct val="110000"/>
              </a:lnSpc>
            </a:pPr>
            <a:endParaRPr lang="en-US" sz="130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F24972-629A-9163-DC5D-A118D9F52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</p:spTree>
    <p:extLst>
      <p:ext uri="{BB962C8B-B14F-4D97-AF65-F5344CB8AC3E}">
        <p14:creationId xmlns:p14="http://schemas.microsoft.com/office/powerpoint/2010/main" val="1958661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831267-5CAE-41B8-A1CC-66FE1628A6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3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9EE808-85F9-455B-B8F9-FBE90075FB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89DCC09-ED44-478A-8F79-A02EBAF7A5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E2E2454-5C03-4173-B8FE-1AB94658D4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2E8C684E-09F3-4317-A7D3-3D18C3593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5505EC4-4943-4963-98E8-69AF3FDF0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4562C7B8-8AFB-4DDB-B72F-284990D5C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3443E48-282C-4250-A466-0EC71FB9E1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1DA5A47-4EF3-4987-A0B2-0D48C03004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97C0249-6965-4479-85DD-65D339807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93CC77F-968A-4E39-A274-8278279149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238E5CF-CAEC-4B5C-9DB6-A40F03FB3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BD96636-6E63-4D65-A35C-92653FC48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D56D53D-1432-4D95-B0DD-3799916FD8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15107AD-3A21-4847-8F6C-C406292763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74B4AC16-93AF-4037-B469-BD1BAB95C9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57AEC385-0F84-4743-A483-0E97114463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0B47478-85F0-4BCA-9C98-48B633FD5A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8F8E9C6-76DE-42DF-9CD7-B9789CDE15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60FFC41-5F89-4B42-913F-7FB1780636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B956442-7A16-4B5B-908F-D69FC0A933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54D797E-632B-4287-907B-A96D2CCBF4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BF7D9703-D82B-498D-AA68-475F298FA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D580F2-1EDA-4B5F-98EB-EF8F18E9B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0F2EADF-2A67-482F-B290-DED5172BB6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9BCFDA0-B04D-4835-A135-02F8969F33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DD3C0B8-C176-40C2-93F5-670E2BAC7D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E1EBD12-D3FC-4086-872F-6EFE9AD4A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fr-FR" dirty="0">
                <a:cs typeface="Calibri Light"/>
              </a:rPr>
              <a:t>Réalisation du soin</a:t>
            </a:r>
            <a:br>
              <a:rPr lang="fr-FR" dirty="0">
                <a:cs typeface="Calibri Light"/>
              </a:rPr>
            </a:b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52FB26-19A1-5034-7BBE-CB7A22808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buFont typeface="Calibri" panose="05000000000000000000" pitchFamily="2" charset="2"/>
              <a:buChar char="-"/>
            </a:pPr>
            <a:r>
              <a:rPr lang="fr-FR" dirty="0"/>
              <a:t>Contrôler la bonne mise en place de la sonde: injecter 50CC d'air et contrôler au stéthoscope les bruits perçus au niveau de l'estomac (sous le sternum)=&gt; borborygmes</a:t>
            </a:r>
            <a:endParaRPr lang="fr-FR"/>
          </a:p>
          <a:p>
            <a:pPr marL="285750" indent="-285750">
              <a:lnSpc>
                <a:spcPct val="110000"/>
              </a:lnSpc>
              <a:buFont typeface="Calibri" panose="05000000000000000000" pitchFamily="2" charset="2"/>
              <a:buChar char="-"/>
            </a:pPr>
            <a:r>
              <a:rPr lang="fr-FR" dirty="0"/>
              <a:t>Brancher la sonde sur aspiration ou poche de drainage en déclive</a:t>
            </a:r>
            <a:endParaRPr lang="fr-FR"/>
          </a:p>
          <a:p>
            <a:pPr marL="285750" indent="-285750">
              <a:lnSpc>
                <a:spcPct val="110000"/>
              </a:lnSpc>
              <a:buFont typeface="Calibri" panose="05000000000000000000" pitchFamily="2" charset="2"/>
              <a:buChar char="-"/>
            </a:pPr>
            <a:r>
              <a:rPr lang="fr-FR" dirty="0"/>
              <a:t>Retirer les gants</a:t>
            </a:r>
            <a:endParaRPr lang="fr-FR"/>
          </a:p>
          <a:p>
            <a:pPr marL="285750" indent="-285750">
              <a:lnSpc>
                <a:spcPct val="110000"/>
              </a:lnSpc>
              <a:buFont typeface="Calibri" panose="05000000000000000000" pitchFamily="2" charset="2"/>
              <a:buChar char="-"/>
            </a:pPr>
            <a:r>
              <a:rPr lang="fr-FR" dirty="0"/>
              <a:t>Hygiène des mains</a:t>
            </a:r>
            <a:endParaRPr lang="fr-FR"/>
          </a:p>
          <a:p>
            <a:pPr marL="285750" indent="-285750">
              <a:lnSpc>
                <a:spcPct val="110000"/>
              </a:lnSpc>
              <a:buFont typeface="Calibri" panose="05000000000000000000" pitchFamily="2" charset="2"/>
              <a:buChar char="-"/>
            </a:pPr>
            <a:r>
              <a:rPr lang="fr-FR" dirty="0"/>
              <a:t>Eliminer les déchets, rangement, nettoyage</a:t>
            </a:r>
            <a:endParaRPr lang="fr-FR"/>
          </a:p>
          <a:p>
            <a:pPr marL="285750" indent="-285750">
              <a:lnSpc>
                <a:spcPct val="110000"/>
              </a:lnSpc>
              <a:buFont typeface="Calibri" panose="05000000000000000000" pitchFamily="2" charset="2"/>
              <a:buChar char="-"/>
            </a:pPr>
            <a:r>
              <a:rPr lang="fr-FR" dirty="0"/>
              <a:t>Faire une radio de contrôle</a:t>
            </a:r>
            <a:endParaRPr lang="fr-FR"/>
          </a:p>
          <a:p>
            <a:pPr marL="285750" indent="-285750">
              <a:lnSpc>
                <a:spcPct val="110000"/>
              </a:lnSpc>
              <a:buFont typeface="Calibri" panose="05000000000000000000" pitchFamily="2" charset="2"/>
              <a:buChar char="-"/>
            </a:pPr>
            <a:r>
              <a:rPr lang="fr-FR" dirty="0"/>
              <a:t>Valider la bonne position de la sonde par un repère au marqueur</a:t>
            </a:r>
            <a:endParaRPr lang="fr-FR"/>
          </a:p>
          <a:p>
            <a:pPr marL="285750" indent="-285750">
              <a:lnSpc>
                <a:spcPct val="110000"/>
              </a:lnSpc>
              <a:buFont typeface="Calibri" panose="05000000000000000000" pitchFamily="2" charset="2"/>
              <a:buChar char="-"/>
            </a:pPr>
            <a:r>
              <a:rPr lang="fr-FR" dirty="0"/>
              <a:t>Noter le soin (type et taille de la sonde, repère, aspect et quantité de liquide aspiré)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257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8081D11-7CE0-70D9-49E6-0118A573D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pPr algn="l"/>
            <a:r>
              <a:rPr lang="fr-FR" sz="5400" dirty="0">
                <a:solidFill>
                  <a:schemeClr val="tx1"/>
                </a:solidFill>
                <a:cs typeface="Calibri Light"/>
              </a:rPr>
              <a:t>Contre-indications</a:t>
            </a:r>
            <a:br>
              <a:rPr lang="fr-FR" sz="5400" dirty="0">
                <a:solidFill>
                  <a:schemeClr val="tx1"/>
                </a:solidFill>
                <a:cs typeface="Calibri Light"/>
              </a:rPr>
            </a:br>
            <a:endParaRPr lang="fr-FR" sz="5400" dirty="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310CAB-E88D-4B2B-DD44-EC4E18401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pPr marL="228600" lvl="0" indent="-228600" algn="l" rtl="0">
              <a:buFont typeface=""/>
              <a:buChar char="•"/>
            </a:pPr>
            <a:r>
              <a:rPr lang="fr-FR" sz="2000" b="0" i="0" u="none" strike="noStrike" baseline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refus</a:t>
            </a:r>
            <a:r>
              <a:rPr lang="en-US" sz="2000" b="0" i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algn="l" rtl="0">
              <a:buFont typeface=""/>
              <a:buChar char="•"/>
            </a:pPr>
            <a:r>
              <a:rPr lang="fr-FR" sz="2000" b="0" i="0" u="none" strike="noStrike" baseline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ingestion de toxiques corrosifs (acides chlorhydrique, sulfurique, nitrique, soude caustique, </a:t>
            </a:r>
            <a:r>
              <a:rPr lang="fr-FR" sz="2000" b="0" i="0" u="none" strike="noStrike" baseline="0" err="1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etc</a:t>
            </a:r>
            <a:r>
              <a:rPr lang="fr-FR" sz="2000" b="0" i="0" u="none" strike="noStrike" baseline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)</a:t>
            </a:r>
            <a:r>
              <a:rPr lang="en-US" sz="2000" b="0" i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algn="l" rtl="0">
              <a:buFont typeface=""/>
              <a:buChar char="•"/>
            </a:pPr>
            <a:r>
              <a:rPr lang="fr-FR" sz="2000" b="0" i="0" u="none" strike="noStrike" baseline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chirurgie récente des voies digestives hautes</a:t>
            </a:r>
            <a:r>
              <a:rPr lang="en-US" sz="2000" b="0" i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algn="l" rtl="0">
              <a:buFont typeface=""/>
              <a:buChar char="•"/>
            </a:pPr>
            <a:r>
              <a:rPr lang="fr-FR" sz="2000" b="0" i="0" u="none" strike="noStrike" baseline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lésions hémorragiques et varices œsophagiennes</a:t>
            </a:r>
            <a:r>
              <a:rPr lang="en-US" sz="2000" b="0" i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algn="l" rtl="0">
              <a:buFont typeface=""/>
              <a:buChar char="•"/>
            </a:pPr>
            <a:r>
              <a:rPr lang="fr-FR" sz="2000" b="0" i="0" u="none" strike="noStrike" baseline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problèmes ORL, opération du nez, malformations</a:t>
            </a:r>
            <a:r>
              <a:rPr lang="en-US" sz="2000" b="0" i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algn="l" rtl="0">
              <a:buFont typeface=""/>
              <a:buChar char="•"/>
            </a:pPr>
            <a:r>
              <a:rPr lang="fr-FR" sz="2000" b="0" i="0" u="none" strike="noStrike" baseline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traumatisme de la face ( gastrique par la bouche)</a:t>
            </a:r>
            <a:r>
              <a:rPr lang="en-US" sz="2000" b="0" i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algn="l" rtl="0">
              <a:buFont typeface=""/>
              <a:buChar char="•"/>
            </a:pPr>
            <a:r>
              <a:rPr lang="fr-FR" sz="2000" b="0" i="0" u="none" strike="noStrike" baseline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troubles de la coagulation</a:t>
            </a:r>
            <a:r>
              <a:rPr lang="en-US" sz="2000" b="0" i="0" dirty="0">
                <a:solidFill>
                  <a:srgbClr val="444444"/>
                </a:solidFill>
                <a:highlight>
                  <a:srgbClr val="FFFFFF"/>
                </a:highlight>
                <a:latin typeface="Calibri"/>
                <a:ea typeface="Arial"/>
                <a:cs typeface="Arial"/>
              </a:rPr>
              <a:t>​</a:t>
            </a:r>
            <a:endParaRPr lang="fr-FR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738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395FA48A-2BEE-3051-DEDE-118D0EAB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177" y="630936"/>
            <a:ext cx="6677553" cy="1353310"/>
          </a:xfrm>
        </p:spPr>
        <p:txBody>
          <a:bodyPr vert="horz" lIns="228600" tIns="228600" rIns="228600" bIns="228600" rtlCol="0" anchor="b">
            <a:normAutofit/>
          </a:bodyPr>
          <a:lstStyle/>
          <a:p>
            <a:pPr algn="l"/>
            <a:r>
              <a:rPr lang="en-US" sz="3300">
                <a:solidFill>
                  <a:schemeClr val="tx1"/>
                </a:solidFill>
              </a:rPr>
              <a:t>COMPLICATIONS</a:t>
            </a:r>
            <a:br>
              <a:rPr lang="en-US" sz="3300">
                <a:solidFill>
                  <a:schemeClr val="tx1"/>
                </a:solidFill>
              </a:rPr>
            </a:br>
            <a:endParaRPr lang="en-US" sz="330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A830645-257C-5234-E3D3-DA819D7A1D30}"/>
              </a:ext>
            </a:extLst>
          </p:cNvPr>
          <p:cNvSpPr txBox="1"/>
          <p:nvPr/>
        </p:nvSpPr>
        <p:spPr>
          <a:xfrm>
            <a:off x="1119440" y="1760297"/>
            <a:ext cx="4822682" cy="355959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/>
              <a:t>Fausse route dans la trachée 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/>
              <a:t>Épistaxis 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/>
              <a:t>Fausse route intracrânienne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/>
              <a:t>Perforation d'un ulcère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/>
              <a:t>Obstruction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/>
              <a:t>Encombrement pulmonaire 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/>
              <a:t>Lésions, escarre des muqueuses nasales 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/>
              <a:t>Pharyngite-mastoïdite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/>
              <a:t>Déshydratation 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/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2476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EAE3BF0-0AC4-6BA6-9771-F8B59E37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fr-FR" sz="4400">
                <a:solidFill>
                  <a:schemeClr val="tx1"/>
                </a:solidFill>
                <a:ea typeface="+mj-lt"/>
                <a:cs typeface="+mj-lt"/>
              </a:rPr>
              <a:t>Surveillance</a:t>
            </a:r>
            <a:endParaRPr lang="fr-FR" sz="440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71F9B7-7AC9-E30B-F919-1D6A6C47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79F6069-8263-4296-913A-BC2234E8D32B}" type="datetime1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2/26/2024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896CC2-0FF0-7ABB-D09C-26D42E1D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16968ACA-C7C8-893E-1DA0-C5209852D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fr-FR" dirty="0">
                <a:latin typeface="Tahoma"/>
                <a:ea typeface="Tahoma"/>
                <a:cs typeface="Tahoma"/>
              </a:rPr>
              <a:t>Vérifier la position de la sonde à chaque poste</a:t>
            </a:r>
            <a:endParaRPr lang="fr-FR"/>
          </a:p>
          <a:p>
            <a:r>
              <a:rPr lang="fr-FR" dirty="0">
                <a:latin typeface="Tahoma"/>
                <a:ea typeface="Tahoma"/>
                <a:cs typeface="Tahoma"/>
              </a:rPr>
              <a:t>Vérifier la fonctionnalité de l'aspiration</a:t>
            </a:r>
          </a:p>
          <a:p>
            <a:r>
              <a:rPr lang="fr-FR" dirty="0">
                <a:latin typeface="Tahoma"/>
                <a:ea typeface="Tahoma"/>
                <a:cs typeface="Tahoma"/>
              </a:rPr>
              <a:t>Quantité et aspect du liquide gastrique</a:t>
            </a:r>
          </a:p>
          <a:p>
            <a:r>
              <a:rPr lang="fr-FR" dirty="0">
                <a:latin typeface="Tahoma"/>
                <a:ea typeface="Tahoma"/>
                <a:cs typeface="Tahoma"/>
              </a:rPr>
              <a:t>Aspiration douce 20-30 mbar</a:t>
            </a:r>
          </a:p>
          <a:p>
            <a:r>
              <a:rPr lang="fr-FR" dirty="0">
                <a:latin typeface="Tahoma"/>
                <a:ea typeface="Tahoma"/>
                <a:cs typeface="Tahoma"/>
              </a:rPr>
              <a:t>Absence de nausée, vomissement ou douleur</a:t>
            </a:r>
          </a:p>
          <a:p>
            <a:r>
              <a:rPr lang="fr-FR" dirty="0">
                <a:latin typeface="Tahoma"/>
                <a:ea typeface="Tahoma"/>
                <a:cs typeface="Tahoma"/>
              </a:rPr>
              <a:t>Évaluation du transit</a:t>
            </a:r>
          </a:p>
          <a:p>
            <a:r>
              <a:rPr lang="fr-FR" dirty="0">
                <a:latin typeface="Tahoma"/>
                <a:ea typeface="Tahoma"/>
                <a:cs typeface="Tahoma"/>
              </a:rPr>
              <a:t>Changer le sac dès qu'il est </a:t>
            </a:r>
            <a:r>
              <a:rPr lang="fr-FR">
                <a:latin typeface="Tahoma"/>
                <a:ea typeface="Tahoma"/>
                <a:cs typeface="Tahoma"/>
              </a:rPr>
              <a:t>saturé</a:t>
            </a:r>
            <a:endParaRPr lang="fr-F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fr-FR" sz="1100" dirty="0">
              <a:latin typeface="Tahoma"/>
              <a:ea typeface="Tahoma"/>
              <a:cs typeface="Tahoma"/>
            </a:endParaRPr>
          </a:p>
          <a:p>
            <a:endParaRPr lang="fr-FR" sz="1100" dirty="0">
              <a:latin typeface="Calibri"/>
              <a:ea typeface="Tahoma"/>
              <a:cs typeface="Calibri"/>
            </a:endParaRPr>
          </a:p>
          <a:p>
            <a:endParaRPr lang="fr-FR" dirty="0">
              <a:latin typeface="Rockwell" panose="02060603020205020403"/>
              <a:cs typeface="Calibri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B5D051-06F1-0612-A089-A8984C78E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</p:spTree>
    <p:extLst>
      <p:ext uri="{BB962C8B-B14F-4D97-AF65-F5344CB8AC3E}">
        <p14:creationId xmlns:p14="http://schemas.microsoft.com/office/powerpoint/2010/main" val="208496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DAE3342-9DFC-49D4-B09C-25E310769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9E0D20-8423-4612-99A5-14AEF8F6BB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7C2C108-5A30-48CA-9203-56747AEB7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1A343912-2EFC-408E-A862-5C9BF108DC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A50D1CF-9DAE-4CF6-B829-E66CEE9D5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E5799A4-0568-433E-BF41-752CF516AC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CDBB86ED-F16F-4C28-BDD5-72D771176F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3347939E-8B76-4CFC-B2EC-63A7E22783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A1DD132-02E4-4CD3-B496-BFF924558A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10BDA52-A7D7-4E4E-9F36-EC8F983EAF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B1BDF852-319F-42B8-9A50-7C9A9387CD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3AACE376-C01E-4F1F-91B7-39D0274BFE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7F612F4C-050E-459D-9771-ED088374A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94E4211B-3E41-4905-8F4E-76811B9E5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6AEC87EE-0CB8-43DE-8FEB-4586A92E80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277C1C5D-7BDC-47E4-8B81-C3C4AE94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7A2A6EF8-9768-4478-9CD3-DFA547CEFC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FD9091C-E8FA-4ADA-937F-A74426ED1B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B69923E7-63C4-47CE-956E-09D384D4FE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2576784-872E-494C-A041-0E346226B7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4F73D8-62C2-4127-9D19-01219BBB9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FD8CA02-9BE5-4B82-8129-6EF6184024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01515E68-030C-4313-B300-35253163D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937725F-1DDF-4225-937E-106DBB047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D8F1113-2E3C-46E3-B54F-B7F421EEF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5">
            <a:extLst>
              <a:ext uri="{FF2B5EF4-FFF2-40B4-BE49-F238E27FC236}">
                <a16:creationId xmlns:a16="http://schemas.microsoft.com/office/drawing/2014/main" id="{B54A4D14-513F-4121-92D3-5CCB46896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6C3411F1-AD17-499D-AFEF-2F300F6DF0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7">
            <a:extLst>
              <a:ext uri="{FF2B5EF4-FFF2-40B4-BE49-F238E27FC236}">
                <a16:creationId xmlns:a16="http://schemas.microsoft.com/office/drawing/2014/main" id="{60BF2CBE-B1E9-4C42-89DC-C35E4E6516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>
            <a:extLst>
              <a:ext uri="{FF2B5EF4-FFF2-40B4-BE49-F238E27FC236}">
                <a16:creationId xmlns:a16="http://schemas.microsoft.com/office/drawing/2014/main" id="{72C95A87-DCDB-41C4-B774-744B3ECBE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9">
            <a:extLst>
              <a:ext uri="{FF2B5EF4-FFF2-40B4-BE49-F238E27FC236}">
                <a16:creationId xmlns:a16="http://schemas.microsoft.com/office/drawing/2014/main" id="{BCB97515-32FF-43A6-A51C-B140193ABB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0">
            <a:extLst>
              <a:ext uri="{FF2B5EF4-FFF2-40B4-BE49-F238E27FC236}">
                <a16:creationId xmlns:a16="http://schemas.microsoft.com/office/drawing/2014/main" id="{9C6379D3-7045-4B76-9409-6D23D753D0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2">
            <a:extLst>
              <a:ext uri="{FF2B5EF4-FFF2-40B4-BE49-F238E27FC236}">
                <a16:creationId xmlns:a16="http://schemas.microsoft.com/office/drawing/2014/main" id="{61B1C1DE-4201-4989-BE65-41ADC24725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4">
            <a:extLst>
              <a:ext uri="{FF2B5EF4-FFF2-40B4-BE49-F238E27FC236}">
                <a16:creationId xmlns:a16="http://schemas.microsoft.com/office/drawing/2014/main" id="{806398CC-D327-4E06-838C-31119BD56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6">
            <a:extLst>
              <a:ext uri="{FF2B5EF4-FFF2-40B4-BE49-F238E27FC236}">
                <a16:creationId xmlns:a16="http://schemas.microsoft.com/office/drawing/2014/main" id="{70A741CC-E736-448A-A94E-5C8BB9711D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11">
            <a:extLst>
              <a:ext uri="{FF2B5EF4-FFF2-40B4-BE49-F238E27FC236}">
                <a16:creationId xmlns:a16="http://schemas.microsoft.com/office/drawing/2014/main" id="{7C324CDD-B30F-47DD-8627-E2171D5E83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21">
            <a:extLst>
              <a:ext uri="{FF2B5EF4-FFF2-40B4-BE49-F238E27FC236}">
                <a16:creationId xmlns:a16="http://schemas.microsoft.com/office/drawing/2014/main" id="{79C8D19E-E3D6-45A6-BCA2-5918A37D7A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EE54D9-978C-CE03-FB34-5E3E084D9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5306" y="1477651"/>
            <a:ext cx="2929372" cy="2468207"/>
          </a:xfrm>
        </p:spPr>
        <p:txBody>
          <a:bodyPr vert="horz" lIns="228600" tIns="228600" rIns="228600" bIns="0" rtlCol="0" anchor="b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>
                <a:solidFill>
                  <a:schemeClr val="tx2"/>
                </a:solidFill>
              </a:rPr>
              <a:t>MERCI de votre attention !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FCD730-5AD0-97B4-51D8-52465FF7CD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579F6069-8263-4296-913A-BC2234E8D32B}" type="datetime1">
              <a:rPr lang="en-US" smtClean="0"/>
              <a:pPr defTabSz="457200">
                <a:spcAft>
                  <a:spcPts val="600"/>
                </a:spcAft>
              </a:pPr>
              <a:t>2/26/2024</a:t>
            </a:fld>
            <a:endParaRPr lang="en-US"/>
          </a:p>
        </p:txBody>
      </p:sp>
      <p:sp>
        <p:nvSpPr>
          <p:cNvPr id="62" name="Freeform 22">
            <a:extLst>
              <a:ext uri="{FF2B5EF4-FFF2-40B4-BE49-F238E27FC236}">
                <a16:creationId xmlns:a16="http://schemas.microsoft.com/office/drawing/2014/main" id="{43280283-E04A-43CA-BFA1-F285486A2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23">
            <a:extLst>
              <a:ext uri="{FF2B5EF4-FFF2-40B4-BE49-F238E27FC236}">
                <a16:creationId xmlns:a16="http://schemas.microsoft.com/office/drawing/2014/main" id="{38328CB6-0FC5-4AEA-BC7E-489267CB6F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2D7470-0D26-A1B4-C2AE-D82E7F73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C68AC1EC-23E2-4F0E-A5A4-674EC8DB954E}" type="slidenum">
              <a:rPr lang="en-US" smtClean="0"/>
              <a:pPr defTabSz="457200">
                <a:spcAft>
                  <a:spcPts val="600"/>
                </a:spcAft>
              </a:pPr>
              <a:t>16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D462BF-6396-EC4C-3203-52A364D8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138AF5D2-3A9C-4E8F-B879-36865366A1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Espace réservé du contenu 6" descr="Une image contenant jaune, cercle, émoticône, smiley&#10;&#10;Description générée automatiquement">
            <a:extLst>
              <a:ext uri="{FF2B5EF4-FFF2-40B4-BE49-F238E27FC236}">
                <a16:creationId xmlns:a16="http://schemas.microsoft.com/office/drawing/2014/main" id="{0CC00A6B-55DA-1393-6FBE-67E0DDC45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649" r="1" b="15515"/>
          <a:stretch/>
        </p:blipFill>
        <p:spPr>
          <a:xfrm>
            <a:off x="932740" y="461405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462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C43BBF-79BD-FDF6-174D-89FD7611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79F6069-8263-4296-913A-BC2234E8D32B}" type="datetime1">
              <a:rPr lang="en-US" smtClean="0"/>
              <a:pPr>
                <a:spcAft>
                  <a:spcPts val="600"/>
                </a:spcAft>
              </a:pPr>
              <a:t>2/26/2024</a:t>
            </a:fld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DE6CEE-25E9-E8A3-F184-62E051F4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9B39E-4B4C-4CE9-B56E-F7FC824F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graphicFrame>
        <p:nvGraphicFramePr>
          <p:cNvPr id="8" name="Espace réservé du contenu 2">
            <a:extLst>
              <a:ext uri="{FF2B5EF4-FFF2-40B4-BE49-F238E27FC236}">
                <a16:creationId xmlns:a16="http://schemas.microsoft.com/office/drawing/2014/main" id="{183F8BBB-1926-D818-8393-B683C3209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663621"/>
              </p:ext>
            </p:extLst>
          </p:nvPr>
        </p:nvGraphicFramePr>
        <p:xfrm>
          <a:off x="909617" y="1193534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4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21ACE15-626A-E08F-CA53-C7909226F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fr-FR" sz="3200">
                <a:ea typeface="+mj-lt"/>
                <a:cs typeface="+mj-lt"/>
              </a:rPr>
              <a:t>Définition</a:t>
            </a:r>
            <a:endParaRPr lang="fr-FR" sz="32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3EB20F-F698-5FF7-F877-8D3539E8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79F6069-8263-4296-913A-BC2234E8D32B}" type="datetime1">
              <a:rPr lang="en-US">
                <a:solidFill>
                  <a:schemeClr val="bg2"/>
                </a:solidFill>
              </a:rPr>
              <a:pPr>
                <a:spcAft>
                  <a:spcPts val="600"/>
                </a:spcAft>
              </a:pPr>
              <a:t>2/26/2024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4BFE48-3577-0C27-77FE-A94058881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0C321C-A177-49B2-A70A-C596A8B42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1111249"/>
            <a:ext cx="6554001" cy="4635503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fr-FR"/>
          </a:p>
          <a:p>
            <a:r>
              <a:rPr lang="fr-FR" dirty="0">
                <a:ea typeface="+mn-lt"/>
                <a:cs typeface="+mn-lt"/>
              </a:rPr>
              <a:t>Introduction d'une sonde dans l'estomac par une narine, soit pour permettre d'en évacuer son contenu (drainage en déclive ou en aspiration), </a:t>
            </a:r>
          </a:p>
          <a:p>
            <a:r>
              <a:rPr lang="fr-FR" dirty="0">
                <a:ea typeface="+mn-lt"/>
                <a:cs typeface="+mn-lt"/>
              </a:rPr>
              <a:t>soit dans le but d'y administrer directement différentes thérapeutiques (traitement, alimentation).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14BF23-10F7-1A35-4232-1F6E4106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3657600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2"/>
                </a:solidFill>
              </a:rPr>
              <a:t>Sample Footer Text</a:t>
            </a:r>
          </a:p>
        </p:txBody>
      </p:sp>
    </p:spTree>
    <p:extLst>
      <p:ext uri="{BB962C8B-B14F-4D97-AF65-F5344CB8AC3E}">
        <p14:creationId xmlns:p14="http://schemas.microsoft.com/office/powerpoint/2010/main" val="4194031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EA06921-3C0C-4126-AF75-9499D4839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B8087084-CC7C-4D37-B821-F12CD3D29F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27EF3C6-8AF8-41C0-B4DF-664F240872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46AD5CB4-13ED-4F2B-BA75-CA731F668A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C2FD3B8-D702-4F83-BA99-D239212113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AF0D977-DBC6-44B7-93FB-3F76406CF0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B3ED27DF-D17E-4922-8394-821ED9253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800084EB-3C31-445C-8B2E-F43BA7ED36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5EE7F4D6-BE2E-41A9-A417-BA1AE4583D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8805A789-4E10-46CF-A22B-8841C1CDFA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9BD0D630-7987-48B7-A636-0ED234E22E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F4E7D46D-851A-4DA9-B24D-19DAE1FCF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BA38A754-A53E-469C-B89B-6C7FF96079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CAC17457-E557-440A-B5E0-40DFEEC899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4D697814-F310-40D2-8E79-93C1881074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0CA691A3-EEBB-46A7-A973-B1E2DD112C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B7361B78-110B-4437-8058-4E05A42343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97B9FFE1-BC8C-4C55-AE5D-8FDD780018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F87417E-9520-42E0-84D2-0C0225481A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1235F6B6-5324-426D-84BE-EF96FD4303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093C61D3-C80D-4599-8280-763868B242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D6D942F2-89B9-4755-89D9-4365831760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A92BC3-442E-0406-3007-09088A8B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132504"/>
            <a:ext cx="36576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579F6069-8263-4296-913A-BC2234E8D32B}" type="datetime1"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2/26/2024</a:t>
            </a:fld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AB9FB6-A9C0-25E8-BCA2-B7572917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132504"/>
            <a:ext cx="9144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C68AC1EC-23E2-4F0E-A5A4-674EC8DB954E}" type="slidenum"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4</a:t>
            </a:fld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0B6375-7479-45C4-8B99-EA1CF75F31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EC66B"/>
            </a:solidFill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Espace réservé du contenu 6" descr="Une image contenant dessin, clipart, croquis, Dessin au trait&#10;&#10;Description générée automatiquement">
            <a:extLst>
              <a:ext uri="{FF2B5EF4-FFF2-40B4-BE49-F238E27FC236}">
                <a16:creationId xmlns:a16="http://schemas.microsoft.com/office/drawing/2014/main" id="{01D5A453-4833-477D-86B3-13CC6F9AF1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7204" y="643467"/>
            <a:ext cx="7737591" cy="5571066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D3BA70-1ABD-7AA9-8A7D-B1532C78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454563"/>
            <a:ext cx="1058875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Sample Footer Text</a:t>
            </a:r>
          </a:p>
        </p:txBody>
      </p:sp>
    </p:spTree>
    <p:extLst>
      <p:ext uri="{BB962C8B-B14F-4D97-AF65-F5344CB8AC3E}">
        <p14:creationId xmlns:p14="http://schemas.microsoft.com/office/powerpoint/2010/main" val="183776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6D62E-F6AF-F611-5064-24D8EFC8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+mj-lt"/>
                <a:cs typeface="+mj-lt"/>
              </a:rPr>
              <a:t>Indications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8DAFC0-A0B6-E2C7-8506-1FA5596BE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fr-FR"/>
          </a:p>
          <a:p>
            <a:r>
              <a:rPr lang="fr-FR" b="1" dirty="0">
                <a:ea typeface="+mn-lt"/>
                <a:cs typeface="+mn-lt"/>
              </a:rPr>
              <a:t>Aspiration gastrique</a:t>
            </a:r>
            <a:r>
              <a:rPr lang="fr-FR" dirty="0">
                <a:ea typeface="+mn-lt"/>
                <a:cs typeface="+mn-lt"/>
              </a:rPr>
              <a:t>:</a:t>
            </a:r>
            <a:endParaRPr lang="fr-FR" dirty="0"/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&gt; syndrome occlusif</a:t>
            </a:r>
            <a:endParaRPr lang="fr-FR" dirty="0"/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&gt; hémorragies digestives hautes</a:t>
            </a:r>
            <a:endParaRPr lang="fr-FR" dirty="0"/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&gt; vidange et repos gastrique après une chirurgie digestive</a:t>
            </a:r>
            <a:endParaRPr lang="fr-FR" dirty="0"/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&gt; patient intubé et ventilé</a:t>
            </a:r>
            <a:endParaRPr lang="fr-FR" dirty="0"/>
          </a:p>
          <a:p>
            <a:r>
              <a:rPr lang="fr-FR" b="1" dirty="0">
                <a:ea typeface="+mn-lt"/>
                <a:cs typeface="+mn-lt"/>
              </a:rPr>
              <a:t>Nutrition entérale et hydratation</a:t>
            </a:r>
            <a:r>
              <a:rPr lang="fr-FR" dirty="0">
                <a:ea typeface="+mn-lt"/>
                <a:cs typeface="+mn-lt"/>
              </a:rPr>
              <a:t>:</a:t>
            </a:r>
            <a:endParaRPr lang="fr-FR" dirty="0"/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&lt; troubles de la déglutition, de la mastication, </a:t>
            </a:r>
            <a:r>
              <a:rPr lang="fr-FR" err="1">
                <a:ea typeface="+mn-lt"/>
                <a:cs typeface="+mn-lt"/>
              </a:rPr>
              <a:t>chir</a:t>
            </a:r>
            <a:r>
              <a:rPr lang="fr-FR" dirty="0">
                <a:ea typeface="+mn-lt"/>
                <a:cs typeface="+mn-lt"/>
              </a:rPr>
              <a:t> maxillo-faciale ou ORL, apports nutritifs insuffisants, anorexie mentale</a:t>
            </a:r>
            <a:endParaRPr lang="fr-FR"/>
          </a:p>
          <a:p>
            <a:r>
              <a:rPr lang="fr-FR" b="1" dirty="0">
                <a:ea typeface="+mn-lt"/>
                <a:cs typeface="+mn-lt"/>
              </a:rPr>
              <a:t>Administration de médicaments</a:t>
            </a:r>
            <a:endParaRPr lang="fr-FR" b="1" dirty="0"/>
          </a:p>
          <a:p>
            <a:r>
              <a:rPr lang="fr-FR" b="1" dirty="0">
                <a:ea typeface="+mn-lt"/>
                <a:cs typeface="+mn-lt"/>
              </a:rPr>
              <a:t>Lavage gastrique</a:t>
            </a:r>
            <a:endParaRPr lang="fr-FR" b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8DDDD6-9ACC-E951-DF9B-045A24EA5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2/26/2024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424222-864B-6C7B-204E-8E55840D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3C58D2-0178-7392-5C89-A42720F9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98E8958-A0BD-4366-8F61-3A496C51CD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45862C-E73D-4EFB-9DD5-8A5E3473E1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D2676ED1-2492-46B6-88D6-C9ED257B75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8A42DCC-C6BA-4B68-9FC4-FEE653997B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F81ED05C-778D-41F3-9C0E-6DE1D668A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EE063861-F6FC-4CC1-A77E-5993E5E252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7E1DA2FC-6137-4EC4-B9F4-72264C39D4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BFE9E3A7-993F-401D-8B16-53BFC6FA2F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23757125-5D70-4D7A-B223-2FFC51F5B3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03C4207E-9457-436F-B9A0-C3CAEBF816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64EE9697-E49F-4E62-8318-9E2DBC6E7C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0800120F-70F4-4696-BAFB-BBC0BC5764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8D1E1ADB-5BAA-49F4-BE24-044E941043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9D410413-BDE6-4A4E-930A-0ACBBF8CD2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0EBF657D-5B37-4F84-8833-C569EAB904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A2DBF00E-BE35-44EC-A95B-8B2EE92335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BA2C8141-5135-467E-B940-D3836B16E9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44991C1A-45E7-45C6-8816-BFEDFFCCB7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B88BEC13-903F-4318-B5AB-DC23ED2ED5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41E259CE-D2C5-4FBC-9FAE-5AB0BBD0E4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495CB679-05D8-44D1-8218-C525529521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DFCC6878-2DB4-4497-B668-E75220A203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36254A6B-DCFA-42AD-906C-C43E2CAEAF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1429180E-866D-447C-A170-484000E48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22">
            <a:extLst>
              <a:ext uri="{FF2B5EF4-FFF2-40B4-BE49-F238E27FC236}">
                <a16:creationId xmlns:a16="http://schemas.microsoft.com/office/drawing/2014/main" id="{FEE51AA4-287D-4CB8-8CD4-D6986106F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7ACA7-E71A-4888-9EBD-074801D88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B001FA-19A4-1D7E-0462-5010EDBFF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1718735"/>
            <a:ext cx="5767566" cy="1072378"/>
          </a:xfrm>
        </p:spPr>
        <p:txBody>
          <a:bodyPr anchor="ctr">
            <a:normAutofit/>
          </a:bodyPr>
          <a:lstStyle/>
          <a:p>
            <a:r>
              <a:rPr lang="fr-FR" sz="3600">
                <a:ea typeface="+mj-lt"/>
                <a:cs typeface="+mj-lt"/>
              </a:rPr>
              <a:t>Différentes sondes</a:t>
            </a:r>
            <a:endParaRPr lang="fr-FR" sz="36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EAE57B-EC56-5C35-0586-26CC431D62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973" y="320040"/>
            <a:ext cx="483609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79F6069-8263-4296-913A-BC2234E8D32B}" type="datetime1">
              <a:rPr lang="en-US" smtClean="0"/>
              <a:pPr>
                <a:spcAft>
                  <a:spcPts val="600"/>
                </a:spcAft>
              </a:pPr>
              <a:t>2/26/2024</a:t>
            </a:fld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403DCF-59FC-1AB1-F0B4-EE75AD9F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03934" y="320040"/>
            <a:ext cx="914400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CF84CF-C686-C79B-933B-671784151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2789239"/>
            <a:ext cx="5768442" cy="2683606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fr-FR" sz="1600">
              <a:solidFill>
                <a:srgbClr val="FFFFFE"/>
              </a:solidFill>
            </a:endParaRPr>
          </a:p>
          <a:p>
            <a:r>
              <a:rPr lang="fr-FR" b="1" dirty="0">
                <a:solidFill>
                  <a:srgbClr val="FFFFFE"/>
                </a:solidFill>
                <a:ea typeface="+mn-lt"/>
                <a:cs typeface="+mn-lt"/>
              </a:rPr>
              <a:t>Sonde de Salem</a:t>
            </a:r>
            <a:r>
              <a:rPr lang="fr-FR" dirty="0">
                <a:solidFill>
                  <a:srgbClr val="FFFFFE"/>
                </a:solidFill>
                <a:ea typeface="+mn-lt"/>
                <a:cs typeface="+mn-lt"/>
              </a:rPr>
              <a:t> (CH14,16,18) avec prise d'air/ radio-opaque /semi-rigide</a:t>
            </a:r>
          </a:p>
          <a:p>
            <a:endParaRPr lang="fr-FR" sz="1600" dirty="0">
              <a:solidFill>
                <a:srgbClr val="FFFFFE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5591F0-E6EE-86B1-2095-A1721B64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854" y="6227064"/>
            <a:ext cx="5933624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2DF6337-9683-4A06-B3D5-CB22C7F4F2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862" y="-6706"/>
            <a:ext cx="4642138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6" descr="Une image contenant câble&#10;&#10;Description générée automatiquement">
            <a:extLst>
              <a:ext uri="{FF2B5EF4-FFF2-40B4-BE49-F238E27FC236}">
                <a16:creationId xmlns:a16="http://schemas.microsoft.com/office/drawing/2014/main" id="{8BA599AE-6440-110F-9DAA-53D856CB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652" y="1800345"/>
            <a:ext cx="3990545" cy="326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1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172ACD-34C4-661D-D4E4-BB686716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2/26/2024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8C8B1E-9160-B58D-BFAB-2B25310E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DDA60B-09EA-84FA-7E25-7D704B70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7</a:t>
            </a:fld>
            <a:endParaRPr lang="en-US"/>
          </a:p>
        </p:txBody>
      </p:sp>
      <p:pic>
        <p:nvPicPr>
          <p:cNvPr id="8" name="Image 7" descr="Une image contenant Équipement médical, câble, thermomètre&#10;&#10;Description générée automatiquement">
            <a:extLst>
              <a:ext uri="{FF2B5EF4-FFF2-40B4-BE49-F238E27FC236}">
                <a16:creationId xmlns:a16="http://schemas.microsoft.com/office/drawing/2014/main" id="{93622481-4D9B-B39C-0FBD-AE9277B57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288" y="1547842"/>
            <a:ext cx="6172200" cy="32385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B7F0BD4-97E3-0C81-8897-52939E873337}"/>
              </a:ext>
            </a:extLst>
          </p:cNvPr>
          <p:cNvSpPr txBox="1"/>
          <p:nvPr/>
        </p:nvSpPr>
        <p:spPr>
          <a:xfrm>
            <a:off x="1742475" y="5216769"/>
            <a:ext cx="330111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Tube de Faucher CH 30</a:t>
            </a:r>
          </a:p>
          <a:p>
            <a:endParaRPr lang="fr-FR" dirty="0"/>
          </a:p>
        </p:txBody>
      </p:sp>
      <p:sp>
        <p:nvSpPr>
          <p:cNvPr id="12" name="Titre 11">
            <a:extLst>
              <a:ext uri="{FF2B5EF4-FFF2-40B4-BE49-F238E27FC236}">
                <a16:creationId xmlns:a16="http://schemas.microsoft.com/office/drawing/2014/main" id="{AF6AD490-BBE8-7982-28EE-55DDB68F5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3651" cy="2722875"/>
          </a:xfrm>
        </p:spPr>
        <p:txBody>
          <a:bodyPr/>
          <a:lstStyle/>
          <a:p>
            <a:r>
              <a:rPr lang="fr-FR" dirty="0">
                <a:cs typeface="Calibri Light"/>
              </a:rPr>
              <a:t>Différentes sondes</a:t>
            </a:r>
          </a:p>
        </p:txBody>
      </p:sp>
    </p:spTree>
    <p:extLst>
      <p:ext uri="{BB962C8B-B14F-4D97-AF65-F5344CB8AC3E}">
        <p14:creationId xmlns:p14="http://schemas.microsoft.com/office/powerpoint/2010/main" val="66436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65">
            <a:extLst>
              <a:ext uri="{FF2B5EF4-FFF2-40B4-BE49-F238E27FC236}">
                <a16:creationId xmlns:a16="http://schemas.microsoft.com/office/drawing/2014/main" id="{9A517D76-CE12-47A5-BD95-9A8F05070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id="{A2F2F994-D93C-4552-B9AD-DA9E8C94B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502B8064-B713-4DB8-AC36-3E576B348A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1D700A84-AE55-4EDE-A656-62806F504E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E04FC3D0-B839-4900-B5C8-86C7944573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731A8D63-72B9-496F-BB43-DDD90FC7E2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id="{5B167ED7-B36F-4DDE-B273-7A309BD0F7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1178D32B-E32A-4691-84EB-5FE693D3B1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2">
              <a:extLst>
                <a:ext uri="{FF2B5EF4-FFF2-40B4-BE49-F238E27FC236}">
                  <a16:creationId xmlns:a16="http://schemas.microsoft.com/office/drawing/2014/main" id="{AB800FF0-63F8-4B30-96F4-E9601D0267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3">
              <a:extLst>
                <a:ext uri="{FF2B5EF4-FFF2-40B4-BE49-F238E27FC236}">
                  <a16:creationId xmlns:a16="http://schemas.microsoft.com/office/drawing/2014/main" id="{A4616F81-02F6-4A18-949C-FB6CBA2006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4">
              <a:extLst>
                <a:ext uri="{FF2B5EF4-FFF2-40B4-BE49-F238E27FC236}">
                  <a16:creationId xmlns:a16="http://schemas.microsoft.com/office/drawing/2014/main" id="{D31D2123-B363-42F3-8A04-43048C7BAC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id="{C60973D3-0B9D-465C-8FD3-266BBA49ED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6">
              <a:extLst>
                <a:ext uri="{FF2B5EF4-FFF2-40B4-BE49-F238E27FC236}">
                  <a16:creationId xmlns:a16="http://schemas.microsoft.com/office/drawing/2014/main" id="{C6655AC3-A1D6-4A0B-861F-F94CB5F0D1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E8850C4A-AFA5-499E-8E1C-176A59C88B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8">
              <a:extLst>
                <a:ext uri="{FF2B5EF4-FFF2-40B4-BE49-F238E27FC236}">
                  <a16:creationId xmlns:a16="http://schemas.microsoft.com/office/drawing/2014/main" id="{8C06F8D4-97B5-4836-AD19-2151421B03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89A2942D-1C1B-4AFF-9818-DA7B73EA48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2B61C5D3-5852-403F-B4BA-A64B933120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id="{EF62A1A7-26C1-4804-93CB-A07F356CA3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22">
              <a:extLst>
                <a:ext uri="{FF2B5EF4-FFF2-40B4-BE49-F238E27FC236}">
                  <a16:creationId xmlns:a16="http://schemas.microsoft.com/office/drawing/2014/main" id="{490A1082-3E3A-4C61-9613-910BB024AD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3">
              <a:extLst>
                <a:ext uri="{FF2B5EF4-FFF2-40B4-BE49-F238E27FC236}">
                  <a16:creationId xmlns:a16="http://schemas.microsoft.com/office/drawing/2014/main" id="{5F452D69-A1DB-4A06-B933-896AED861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21" name="Group 86">
            <a:extLst>
              <a:ext uri="{FF2B5EF4-FFF2-40B4-BE49-F238E27FC236}">
                <a16:creationId xmlns:a16="http://schemas.microsoft.com/office/drawing/2014/main" id="{445D6626-A6F2-4475-922C-BE42D3365F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ECFEB13-5D98-43DB-8DFF-78327AE138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29DA4AFD-8D10-4660-A842-40F4D14347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F2DBAFF0-48F5-43BB-87C6-CE56A16B63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22" name="Rectangle 121">
            <a:extLst>
              <a:ext uri="{FF2B5EF4-FFF2-40B4-BE49-F238E27FC236}">
                <a16:creationId xmlns:a16="http://schemas.microsoft.com/office/drawing/2014/main" id="{33008093-012F-4D0C-BED4-BEEFF11CA0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93">
            <a:extLst>
              <a:ext uri="{FF2B5EF4-FFF2-40B4-BE49-F238E27FC236}">
                <a16:creationId xmlns:a16="http://schemas.microsoft.com/office/drawing/2014/main" id="{13DFFFD4-4F03-42EE-8CC9-6778E3147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C313FA99-E955-492D-92DA-24BC187B03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">
              <a:extLst>
                <a:ext uri="{FF2B5EF4-FFF2-40B4-BE49-F238E27FC236}">
                  <a16:creationId xmlns:a16="http://schemas.microsoft.com/office/drawing/2014/main" id="{4B8565C6-CF59-4A25-979D-DCCB1EEFDB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7">
              <a:extLst>
                <a:ext uri="{FF2B5EF4-FFF2-40B4-BE49-F238E27FC236}">
                  <a16:creationId xmlns:a16="http://schemas.microsoft.com/office/drawing/2014/main" id="{2F0FB1C6-42CD-425D-8A1A-AC8D127AB1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id="{3613E37E-280F-4723-B802-492ECCC25D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">
              <a:extLst>
                <a:ext uri="{FF2B5EF4-FFF2-40B4-BE49-F238E27FC236}">
                  <a16:creationId xmlns:a16="http://schemas.microsoft.com/office/drawing/2014/main" id="{3AB0F38B-9FFB-4015-925B-774507D93A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">
              <a:extLst>
                <a:ext uri="{FF2B5EF4-FFF2-40B4-BE49-F238E27FC236}">
                  <a16:creationId xmlns:a16="http://schemas.microsoft.com/office/drawing/2014/main" id="{73E1397C-E460-4547-BACF-15CBA15460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">
              <a:extLst>
                <a:ext uri="{FF2B5EF4-FFF2-40B4-BE49-F238E27FC236}">
                  <a16:creationId xmlns:a16="http://schemas.microsoft.com/office/drawing/2014/main" id="{5EB09F38-CDC1-423E-99F8-989B6E2AA7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2">
              <a:extLst>
                <a:ext uri="{FF2B5EF4-FFF2-40B4-BE49-F238E27FC236}">
                  <a16:creationId xmlns:a16="http://schemas.microsoft.com/office/drawing/2014/main" id="{6259FE2B-139E-4BCA-81CB-F4D48D2DC5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3">
              <a:extLst>
                <a:ext uri="{FF2B5EF4-FFF2-40B4-BE49-F238E27FC236}">
                  <a16:creationId xmlns:a16="http://schemas.microsoft.com/office/drawing/2014/main" id="{23E3972C-8468-41B2-B241-0432B96B7B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4">
              <a:extLst>
                <a:ext uri="{FF2B5EF4-FFF2-40B4-BE49-F238E27FC236}">
                  <a16:creationId xmlns:a16="http://schemas.microsoft.com/office/drawing/2014/main" id="{61B8080A-D3E1-4224-B047-BA6677A4DB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5">
              <a:extLst>
                <a:ext uri="{FF2B5EF4-FFF2-40B4-BE49-F238E27FC236}">
                  <a16:creationId xmlns:a16="http://schemas.microsoft.com/office/drawing/2014/main" id="{21D00F2A-8813-4FBE-8E21-A24F890D0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id="{AEF1E28D-7075-4659-9F37-C42F8C55B2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id="{45FE3553-E10B-4535-9B74-7E4E649F1D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8">
              <a:extLst>
                <a:ext uri="{FF2B5EF4-FFF2-40B4-BE49-F238E27FC236}">
                  <a16:creationId xmlns:a16="http://schemas.microsoft.com/office/drawing/2014/main" id="{BAA9E7B8-CF66-4BC0-BCD9-727746DC6F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9">
              <a:extLst>
                <a:ext uri="{FF2B5EF4-FFF2-40B4-BE49-F238E27FC236}">
                  <a16:creationId xmlns:a16="http://schemas.microsoft.com/office/drawing/2014/main" id="{722C08F1-FE1B-4B18-A004-0AF55A784A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0">
              <a:extLst>
                <a:ext uri="{FF2B5EF4-FFF2-40B4-BE49-F238E27FC236}">
                  <a16:creationId xmlns:a16="http://schemas.microsoft.com/office/drawing/2014/main" id="{B5E231E3-4C94-46DF-8D77-6F72D38CC4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id="{672D5C99-E811-4763-8050-D7D4C174CB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2">
              <a:extLst>
                <a:ext uri="{FF2B5EF4-FFF2-40B4-BE49-F238E27FC236}">
                  <a16:creationId xmlns:a16="http://schemas.microsoft.com/office/drawing/2014/main" id="{89D237C5-85B2-4D92-95E3-C5175B7E12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3">
              <a:extLst>
                <a:ext uri="{FF2B5EF4-FFF2-40B4-BE49-F238E27FC236}">
                  <a16:creationId xmlns:a16="http://schemas.microsoft.com/office/drawing/2014/main" id="{D0F16AC1-6E3F-4AF8-B35B-BD160A278C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" name="Group 114">
            <a:extLst>
              <a:ext uri="{FF2B5EF4-FFF2-40B4-BE49-F238E27FC236}">
                <a16:creationId xmlns:a16="http://schemas.microsoft.com/office/drawing/2014/main" id="{D228103D-FF59-416F-98F7-7B395C02B4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2F75B55-D4EB-49CE-A9CE-877D32D9D2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39">
              <a:extLst>
                <a:ext uri="{FF2B5EF4-FFF2-40B4-BE49-F238E27FC236}">
                  <a16:creationId xmlns:a16="http://schemas.microsoft.com/office/drawing/2014/main" id="{85079DB7-0E49-4E26-A993-236F835B6C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D6013A5-52E9-408D-B488-26B68CA05C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7482CF94-A6EC-5AAE-2F89-7A426E9F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/>
              <a:t>Différentes sondes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9E88E4-D710-6E34-6E90-7E6E0E8CD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417" y="4202728"/>
            <a:ext cx="3654568" cy="1026125"/>
          </a:xfrm>
        </p:spPr>
        <p:txBody>
          <a:bodyPr vert="horz" lIns="91440" tIns="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Sondes de Levin CH12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B5FC4-B6A4-EE98-59B0-A50979B2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3" y="320040"/>
            <a:ext cx="2744018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579F6069-8263-4296-913A-BC2234E8D32B}" type="datetime1">
              <a:rPr lang="en-US"/>
              <a:pPr defTabSz="457200">
                <a:spcAft>
                  <a:spcPts val="600"/>
                </a:spcAft>
              </a:pPr>
              <a:t>2/26/2024</a:t>
            </a:fld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EFBF08-C7D6-BD4A-3353-E27D66BB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9434" y="320040"/>
            <a:ext cx="9144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C68AC1EC-23E2-4F0E-A5A4-674EC8DB954E}" type="slidenum">
              <a:rPr lang="en-US"/>
              <a:pPr defTabSz="457200"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8E45477-FC3F-489E-8195-02E95852F6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1" y="0"/>
            <a:ext cx="6750205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AF86EEAD-4985-54B7-2414-2C4F9950FD5E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t="28119"/>
          <a:stretch/>
        </p:blipFill>
        <p:spPr>
          <a:xfrm>
            <a:off x="7056139" y="320039"/>
            <a:ext cx="3522039" cy="2957681"/>
          </a:xfrm>
          <a:prstGeom prst="rect">
            <a:avLst/>
          </a:prstGeom>
          <a:ln w="9525">
            <a:noFill/>
          </a:ln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B25E85-2439-FB14-CD79-A3B6617D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3824561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08423D81-536B-DAD5-C0D5-1CBA21F2993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981" r="2" b="2"/>
          <a:stretch/>
        </p:blipFill>
        <p:spPr>
          <a:xfrm>
            <a:off x="7069419" y="3593650"/>
            <a:ext cx="3495479" cy="2948420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49687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25447-9896-599F-13C1-B5E9DA78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+mj-lt"/>
                <a:cs typeface="+mj-lt"/>
              </a:rPr>
              <a:t>Matériel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C1BC11-B51E-8884-FA69-1FA1AB8B9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80955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r-FR" dirty="0">
                <a:ea typeface="+mn-lt"/>
                <a:cs typeface="+mn-lt"/>
              </a:rPr>
              <a:t>un </a:t>
            </a:r>
            <a:r>
              <a:rPr lang="fr-FR" dirty="0" err="1">
                <a:ea typeface="+mn-lt"/>
                <a:cs typeface="+mn-lt"/>
              </a:rPr>
              <a:t>abso</a:t>
            </a:r>
            <a:endParaRPr lang="fr-FR" dirty="0" err="1"/>
          </a:p>
          <a:p>
            <a:r>
              <a:rPr lang="fr-FR" dirty="0">
                <a:ea typeface="+mn-lt"/>
                <a:cs typeface="+mn-lt"/>
              </a:rPr>
              <a:t>un haricot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des gants non stériles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une sonde de Salem</a:t>
            </a:r>
            <a:endParaRPr lang="fr-FR" dirty="0" err="1"/>
          </a:p>
          <a:p>
            <a:r>
              <a:rPr lang="fr-FR" dirty="0">
                <a:ea typeface="+mn-lt"/>
                <a:cs typeface="+mn-lt"/>
              </a:rPr>
              <a:t>système d'aspiration préalablement monté et testé ou poche de drainage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leuco pour fixation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1 seringue de 50cc à gros embout</a:t>
            </a:r>
            <a:endParaRPr lang="fr-FR" dirty="0"/>
          </a:p>
          <a:p>
            <a:endParaRPr lang="fr-FR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5F1CFBF9-468E-6C84-E176-413421EA10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r-FR" dirty="0">
                <a:ea typeface="+mn-lt"/>
                <a:cs typeface="+mn-lt"/>
              </a:rPr>
              <a:t>un stéthoscope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une boîte pour prothèse dentaire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un sac poubelle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spray lubrifiant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un verre d'eau</a:t>
            </a:r>
            <a:endParaRPr lang="fr-FR" dirty="0"/>
          </a:p>
          <a:p>
            <a:r>
              <a:rPr lang="fr-FR" dirty="0">
                <a:ea typeface="+mn-lt"/>
                <a:cs typeface="+mn-lt"/>
              </a:rPr>
              <a:t>un marqueur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0ABDBC-2427-BC2C-DB16-D7687DAD3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2/26/2024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99FEAA-AEAA-2E1C-D978-816EDB17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C8E547-5BD8-B4FF-FB76-8EA04498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7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581</Words>
  <Application>Microsoft Office PowerPoint</Application>
  <PresentationFormat>Grand écran</PresentationFormat>
  <Paragraphs>134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Rockwell</vt:lpstr>
      <vt:lpstr>Tahoma</vt:lpstr>
      <vt:lpstr>Wingdings</vt:lpstr>
      <vt:lpstr>Atlas</vt:lpstr>
      <vt:lpstr>Pose d’une sonde naso-gastrique</vt:lpstr>
      <vt:lpstr>Présentation PowerPoint</vt:lpstr>
      <vt:lpstr>Définition</vt:lpstr>
      <vt:lpstr>Présentation PowerPoint</vt:lpstr>
      <vt:lpstr>Indications</vt:lpstr>
      <vt:lpstr>Différentes sondes</vt:lpstr>
      <vt:lpstr>Différentes sondes</vt:lpstr>
      <vt:lpstr>Différentes sondes</vt:lpstr>
      <vt:lpstr>Matériel</vt:lpstr>
      <vt:lpstr>Réalisation du soin</vt:lpstr>
      <vt:lpstr>Réalisation du soin </vt:lpstr>
      <vt:lpstr>Réalisation du soin </vt:lpstr>
      <vt:lpstr>Contre-indications </vt:lpstr>
      <vt:lpstr>COMPLICATIONS </vt:lpstr>
      <vt:lpstr>Surveillance</vt:lpstr>
      <vt:lpstr>MERCI de votre attention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IFSI</cp:lastModifiedBy>
  <cp:revision>479</cp:revision>
  <dcterms:created xsi:type="dcterms:W3CDTF">2024-01-28T17:52:12Z</dcterms:created>
  <dcterms:modified xsi:type="dcterms:W3CDTF">2024-02-26T12:31:11Z</dcterms:modified>
</cp:coreProperties>
</file>