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62" r:id="rId3"/>
    <p:sldId id="261" r:id="rId4"/>
    <p:sldId id="263" r:id="rId5"/>
    <p:sldId id="259" r:id="rId6"/>
    <p:sldId id="277" r:id="rId7"/>
    <p:sldId id="260" r:id="rId8"/>
    <p:sldId id="264" r:id="rId9"/>
    <p:sldId id="265" r:id="rId10"/>
    <p:sldId id="276" r:id="rId11"/>
    <p:sldId id="266"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6D87C-3EF2-4D9D-9A3C-70E9D37206A8}" v="129" dt="2024-02-28T08:11:56.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chwartz" userId="bf834348323077a4" providerId="Windows Live" clId="Web-{BA26D87C-3EF2-4D9D-9A3C-70E9D37206A8}"/>
    <pc:docChg chg="addSld modSld sldOrd">
      <pc:chgData name="Paul Schwartz" userId="bf834348323077a4" providerId="Windows Live" clId="Web-{BA26D87C-3EF2-4D9D-9A3C-70E9D37206A8}" dt="2024-02-28T08:11:56.855" v="124" actId="1076"/>
      <pc:docMkLst>
        <pc:docMk/>
      </pc:docMkLst>
      <pc:sldChg chg="modSp">
        <pc:chgData name="Paul Schwartz" userId="bf834348323077a4" providerId="Windows Live" clId="Web-{BA26D87C-3EF2-4D9D-9A3C-70E9D37206A8}" dt="2024-02-28T07:58:37.377" v="64" actId="20577"/>
        <pc:sldMkLst>
          <pc:docMk/>
          <pc:sldMk cId="2409354213" sldId="261"/>
        </pc:sldMkLst>
        <pc:spChg chg="mod">
          <ac:chgData name="Paul Schwartz" userId="bf834348323077a4" providerId="Windows Live" clId="Web-{BA26D87C-3EF2-4D9D-9A3C-70E9D37206A8}" dt="2024-02-28T07:58:37.377" v="64" actId="20577"/>
          <ac:spMkLst>
            <pc:docMk/>
            <pc:sldMk cId="2409354213" sldId="261"/>
            <ac:spMk id="3" creationId="{CF307B40-E4D7-4624-8AFA-8582B2C790B3}"/>
          </ac:spMkLst>
        </pc:spChg>
      </pc:sldChg>
      <pc:sldChg chg="modSp">
        <pc:chgData name="Paul Schwartz" userId="bf834348323077a4" providerId="Windows Live" clId="Web-{BA26D87C-3EF2-4D9D-9A3C-70E9D37206A8}" dt="2024-02-28T08:08:04.582" v="85" actId="20577"/>
        <pc:sldMkLst>
          <pc:docMk/>
          <pc:sldMk cId="1288756782" sldId="266"/>
        </pc:sldMkLst>
        <pc:spChg chg="mod">
          <ac:chgData name="Paul Schwartz" userId="bf834348323077a4" providerId="Windows Live" clId="Web-{BA26D87C-3EF2-4D9D-9A3C-70E9D37206A8}" dt="2024-02-28T08:08:04.582" v="85" actId="20577"/>
          <ac:spMkLst>
            <pc:docMk/>
            <pc:sldMk cId="1288756782" sldId="266"/>
            <ac:spMk id="2" creationId="{6DB8ED67-FC60-4F20-925A-8767F31F338D}"/>
          </ac:spMkLst>
        </pc:spChg>
        <pc:spChg chg="mod">
          <ac:chgData name="Paul Schwartz" userId="bf834348323077a4" providerId="Windows Live" clId="Web-{BA26D87C-3EF2-4D9D-9A3C-70E9D37206A8}" dt="2024-02-28T08:07:15.628" v="69" actId="20577"/>
          <ac:spMkLst>
            <pc:docMk/>
            <pc:sldMk cId="1288756782" sldId="266"/>
            <ac:spMk id="3" creationId="{BDB5125A-D147-49A8-9BA1-17C8F98820A1}"/>
          </ac:spMkLst>
        </pc:spChg>
      </pc:sldChg>
      <pc:sldChg chg="modSp">
        <pc:chgData name="Paul Schwartz" userId="bf834348323077a4" providerId="Windows Live" clId="Web-{BA26D87C-3EF2-4D9D-9A3C-70E9D37206A8}" dt="2024-02-28T08:10:27.821" v="118" actId="20577"/>
        <pc:sldMkLst>
          <pc:docMk/>
          <pc:sldMk cId="1378270425" sldId="273"/>
        </pc:sldMkLst>
        <pc:spChg chg="mod">
          <ac:chgData name="Paul Schwartz" userId="bf834348323077a4" providerId="Windows Live" clId="Web-{BA26D87C-3EF2-4D9D-9A3C-70E9D37206A8}" dt="2024-02-28T08:10:27.821" v="118" actId="20577"/>
          <ac:spMkLst>
            <pc:docMk/>
            <pc:sldMk cId="1378270425" sldId="273"/>
            <ac:spMk id="4" creationId="{511A8A00-EC17-43C5-B5A2-D66F1699AF01}"/>
          </ac:spMkLst>
        </pc:spChg>
      </pc:sldChg>
      <pc:sldChg chg="ord">
        <pc:chgData name="Paul Schwartz" userId="bf834348323077a4" providerId="Windows Live" clId="Web-{BA26D87C-3EF2-4D9D-9A3C-70E9D37206A8}" dt="2024-02-28T08:08:11.348" v="86"/>
        <pc:sldMkLst>
          <pc:docMk/>
          <pc:sldMk cId="2119761625" sldId="276"/>
        </pc:sldMkLst>
      </pc:sldChg>
      <pc:sldChg chg="addSp modSp new">
        <pc:chgData name="Paul Schwartz" userId="bf834348323077a4" providerId="Windows Live" clId="Web-{BA26D87C-3EF2-4D9D-9A3C-70E9D37206A8}" dt="2024-02-28T08:11:56.855" v="124" actId="1076"/>
        <pc:sldMkLst>
          <pc:docMk/>
          <pc:sldMk cId="859751255" sldId="277"/>
        </pc:sldMkLst>
        <pc:spChg chg="mod">
          <ac:chgData name="Paul Schwartz" userId="bf834348323077a4" providerId="Windows Live" clId="Web-{BA26D87C-3EF2-4D9D-9A3C-70E9D37206A8}" dt="2024-02-28T08:08:40.037" v="89" actId="20577"/>
          <ac:spMkLst>
            <pc:docMk/>
            <pc:sldMk cId="859751255" sldId="277"/>
            <ac:spMk id="2" creationId="{4D10544B-049B-9C59-CAC7-7FF040B85E11}"/>
          </ac:spMkLst>
        </pc:spChg>
        <pc:spChg chg="mod">
          <ac:chgData name="Paul Schwartz" userId="bf834348323077a4" providerId="Windows Live" clId="Web-{BA26D87C-3EF2-4D9D-9A3C-70E9D37206A8}" dt="2024-02-28T08:11:52.292" v="121" actId="20577"/>
          <ac:spMkLst>
            <pc:docMk/>
            <pc:sldMk cId="859751255" sldId="277"/>
            <ac:spMk id="3" creationId="{D3D08B9B-EC61-3FFE-2CC8-420402A7DEA6}"/>
          </ac:spMkLst>
        </pc:spChg>
        <pc:picChg chg="add mod">
          <ac:chgData name="Paul Schwartz" userId="bf834348323077a4" providerId="Windows Live" clId="Web-{BA26D87C-3EF2-4D9D-9A3C-70E9D37206A8}" dt="2024-02-28T08:11:56.855" v="124" actId="1076"/>
          <ac:picMkLst>
            <pc:docMk/>
            <pc:sldMk cId="859751255" sldId="277"/>
            <ac:picMk id="4" creationId="{1268ED2A-EA34-9DFA-9093-94021C1C64F5}"/>
          </ac:picMkLst>
        </pc:picChg>
      </pc:sldChg>
    </pc:docChg>
  </pc:docChgLst>
  <pc:docChgLst>
    <pc:chgData name="Paul Schwartz" userId="bf834348323077a4" providerId="Windows Live" clId="Web-{2DD73ED1-E548-4C04-B18B-E4AAA8B61ED9}"/>
    <pc:docChg chg="addSld delSld modSld addMainMaster delMainMaster">
      <pc:chgData name="Paul Schwartz" userId="bf834348323077a4" providerId="Windows Live" clId="Web-{2DD73ED1-E548-4C04-B18B-E4AAA8B61ED9}" dt="2023-02-28T19:30:53.538" v="79"/>
      <pc:docMkLst>
        <pc:docMk/>
      </pc:docMkLst>
      <pc:sldChg chg="modSp mod modClrScheme chgLayout">
        <pc:chgData name="Paul Schwartz" userId="bf834348323077a4" providerId="Windows Live" clId="Web-{2DD73ED1-E548-4C04-B18B-E4AAA8B61ED9}" dt="2023-02-28T19:30:12.272" v="76"/>
        <pc:sldMkLst>
          <pc:docMk/>
          <pc:sldMk cId="1418082419" sldId="257"/>
        </pc:sldMkLst>
        <pc:spChg chg="mod ord">
          <ac:chgData name="Paul Schwartz" userId="bf834348323077a4" providerId="Windows Live" clId="Web-{2DD73ED1-E548-4C04-B18B-E4AAA8B61ED9}" dt="2023-02-28T19:30:12.272" v="76"/>
          <ac:spMkLst>
            <pc:docMk/>
            <pc:sldMk cId="1418082419" sldId="257"/>
            <ac:spMk id="2" creationId="{A22C04CF-27EA-45A8-BE49-853B0A78B6CA}"/>
          </ac:spMkLst>
        </pc:spChg>
        <pc:spChg chg="mod">
          <ac:chgData name="Paul Schwartz" userId="bf834348323077a4" providerId="Windows Live" clId="Web-{2DD73ED1-E548-4C04-B18B-E4AAA8B61ED9}" dt="2023-02-28T19:24:58.779" v="64" actId="20577"/>
          <ac:spMkLst>
            <pc:docMk/>
            <pc:sldMk cId="1418082419" sldId="257"/>
            <ac:spMk id="9" creationId="{4D2180CC-12D2-406E-9692-9EEC132529C1}"/>
          </ac:spMkLst>
        </pc:spChg>
        <pc:picChg chg="mod ord">
          <ac:chgData name="Paul Schwartz" userId="bf834348323077a4" providerId="Windows Live" clId="Web-{2DD73ED1-E548-4C04-B18B-E4AAA8B61ED9}" dt="2023-02-28T19:30:12.272" v="76"/>
          <ac:picMkLst>
            <pc:docMk/>
            <pc:sldMk cId="1418082419" sldId="257"/>
            <ac:picMk id="5" creationId="{2847C104-9D3B-40A6-AB3A-54BD8F548846}"/>
          </ac:picMkLst>
        </pc:picChg>
      </pc:sldChg>
      <pc:sldChg chg="modSp mod modClrScheme chgLayout">
        <pc:chgData name="Paul Schwartz" userId="bf834348323077a4" providerId="Windows Live" clId="Web-{2DD73ED1-E548-4C04-B18B-E4AAA8B61ED9}" dt="2023-02-28T19:30:12.272" v="76"/>
        <pc:sldMkLst>
          <pc:docMk/>
          <pc:sldMk cId="393732530" sldId="259"/>
        </pc:sldMkLst>
        <pc:spChg chg="mod ord">
          <ac:chgData name="Paul Schwartz" userId="bf834348323077a4" providerId="Windows Live" clId="Web-{2DD73ED1-E548-4C04-B18B-E4AAA8B61ED9}" dt="2023-02-28T19:30:12.272" v="76"/>
          <ac:spMkLst>
            <pc:docMk/>
            <pc:sldMk cId="393732530" sldId="259"/>
            <ac:spMk id="2" creationId="{A1E8C05D-A59E-4FEE-A3DA-1B1099ECDF54}"/>
          </ac:spMkLst>
        </pc:spChg>
        <pc:spChg chg="mod ord">
          <ac:chgData name="Paul Schwartz" userId="bf834348323077a4" providerId="Windows Live" clId="Web-{2DD73ED1-E548-4C04-B18B-E4AAA8B61ED9}" dt="2023-02-28T19:30:12.272" v="76"/>
          <ac:spMkLst>
            <pc:docMk/>
            <pc:sldMk cId="393732530" sldId="259"/>
            <ac:spMk id="3" creationId="{F0841E64-FA45-4A57-A941-9787D6D56023}"/>
          </ac:spMkLst>
        </pc:spChg>
      </pc:sldChg>
      <pc:sldChg chg="modSp mod modClrScheme chgLayout">
        <pc:chgData name="Paul Schwartz" userId="bf834348323077a4" providerId="Windows Live" clId="Web-{2DD73ED1-E548-4C04-B18B-E4AAA8B61ED9}" dt="2023-02-28T19:30:12.272" v="76"/>
        <pc:sldMkLst>
          <pc:docMk/>
          <pc:sldMk cId="3929364738" sldId="260"/>
        </pc:sldMkLst>
        <pc:spChg chg="mod ord">
          <ac:chgData name="Paul Schwartz" userId="bf834348323077a4" providerId="Windows Live" clId="Web-{2DD73ED1-E548-4C04-B18B-E4AAA8B61ED9}" dt="2023-02-28T19:30:12.272" v="76"/>
          <ac:spMkLst>
            <pc:docMk/>
            <pc:sldMk cId="3929364738" sldId="260"/>
            <ac:spMk id="2" creationId="{5F0502DE-A39B-48CE-8AD6-1F24793EFB10}"/>
          </ac:spMkLst>
        </pc:spChg>
        <pc:spChg chg="mod ord">
          <ac:chgData name="Paul Schwartz" userId="bf834348323077a4" providerId="Windows Live" clId="Web-{2DD73ED1-E548-4C04-B18B-E4AAA8B61ED9}" dt="2023-02-28T19:30:12.272" v="76"/>
          <ac:spMkLst>
            <pc:docMk/>
            <pc:sldMk cId="3929364738" sldId="260"/>
            <ac:spMk id="3" creationId="{C86C9EB9-D0C3-4CE7-B637-790E893C5772}"/>
          </ac:spMkLst>
        </pc:spChg>
      </pc:sldChg>
      <pc:sldChg chg="modSp mod modClrScheme chgLayout">
        <pc:chgData name="Paul Schwartz" userId="bf834348323077a4" providerId="Windows Live" clId="Web-{2DD73ED1-E548-4C04-B18B-E4AAA8B61ED9}" dt="2023-02-28T19:30:12.272" v="76"/>
        <pc:sldMkLst>
          <pc:docMk/>
          <pc:sldMk cId="2409354213" sldId="261"/>
        </pc:sldMkLst>
        <pc:spChg chg="mod ord">
          <ac:chgData name="Paul Schwartz" userId="bf834348323077a4" providerId="Windows Live" clId="Web-{2DD73ED1-E548-4C04-B18B-E4AAA8B61ED9}" dt="2023-02-28T19:30:12.272" v="76"/>
          <ac:spMkLst>
            <pc:docMk/>
            <pc:sldMk cId="2409354213" sldId="261"/>
            <ac:spMk id="2" creationId="{DFD61D40-C0FC-491C-B0FE-D866DEDB5019}"/>
          </ac:spMkLst>
        </pc:spChg>
        <pc:spChg chg="mod ord">
          <ac:chgData name="Paul Schwartz" userId="bf834348323077a4" providerId="Windows Live" clId="Web-{2DD73ED1-E548-4C04-B18B-E4AAA8B61ED9}" dt="2023-02-28T19:30:12.272" v="76"/>
          <ac:spMkLst>
            <pc:docMk/>
            <pc:sldMk cId="2409354213" sldId="261"/>
            <ac:spMk id="3" creationId="{CF307B40-E4D7-4624-8AFA-8582B2C790B3}"/>
          </ac:spMkLst>
        </pc:spChg>
      </pc:sldChg>
      <pc:sldChg chg="modSp mod modClrScheme chgLayout">
        <pc:chgData name="Paul Schwartz" userId="bf834348323077a4" providerId="Windows Live" clId="Web-{2DD73ED1-E548-4C04-B18B-E4AAA8B61ED9}" dt="2023-02-28T19:30:12.272" v="76"/>
        <pc:sldMkLst>
          <pc:docMk/>
          <pc:sldMk cId="3845069981" sldId="262"/>
        </pc:sldMkLst>
        <pc:spChg chg="mod ord">
          <ac:chgData name="Paul Schwartz" userId="bf834348323077a4" providerId="Windows Live" clId="Web-{2DD73ED1-E548-4C04-B18B-E4AAA8B61ED9}" dt="2023-02-28T19:30:12.272" v="76"/>
          <ac:spMkLst>
            <pc:docMk/>
            <pc:sldMk cId="3845069981" sldId="262"/>
            <ac:spMk id="2" creationId="{C6F518E6-9C72-41BB-B5D7-4EC906E8D369}"/>
          </ac:spMkLst>
        </pc:spChg>
        <pc:picChg chg="mod ord">
          <ac:chgData name="Paul Schwartz" userId="bf834348323077a4" providerId="Windows Live" clId="Web-{2DD73ED1-E548-4C04-B18B-E4AAA8B61ED9}" dt="2023-02-28T19:30:12.272" v="76"/>
          <ac:picMkLst>
            <pc:docMk/>
            <pc:sldMk cId="3845069981" sldId="262"/>
            <ac:picMk id="5" creationId="{7A5EB3A8-07CC-4ABD-AAE8-46672445A00B}"/>
          </ac:picMkLst>
        </pc:picChg>
      </pc:sldChg>
      <pc:sldChg chg="modSp mod modClrScheme chgLayout">
        <pc:chgData name="Paul Schwartz" userId="bf834348323077a4" providerId="Windows Live" clId="Web-{2DD73ED1-E548-4C04-B18B-E4AAA8B61ED9}" dt="2023-02-28T19:30:12.272" v="76"/>
        <pc:sldMkLst>
          <pc:docMk/>
          <pc:sldMk cId="2928121097" sldId="263"/>
        </pc:sldMkLst>
        <pc:spChg chg="mod ord">
          <ac:chgData name="Paul Schwartz" userId="bf834348323077a4" providerId="Windows Live" clId="Web-{2DD73ED1-E548-4C04-B18B-E4AAA8B61ED9}" dt="2023-02-28T19:30:12.272" v="76"/>
          <ac:spMkLst>
            <pc:docMk/>
            <pc:sldMk cId="2928121097" sldId="263"/>
            <ac:spMk id="2" creationId="{AD54A24F-4127-4FD0-82E7-C7C35103CB06}"/>
          </ac:spMkLst>
        </pc:spChg>
        <pc:spChg chg="mod ord">
          <ac:chgData name="Paul Schwartz" userId="bf834348323077a4" providerId="Windows Live" clId="Web-{2DD73ED1-E548-4C04-B18B-E4AAA8B61ED9}" dt="2023-02-28T19:30:12.272" v="76"/>
          <ac:spMkLst>
            <pc:docMk/>
            <pc:sldMk cId="2928121097" sldId="263"/>
            <ac:spMk id="3" creationId="{A7EC2DE0-9BBA-403B-8A8D-8EC3F7F587B9}"/>
          </ac:spMkLst>
        </pc:spChg>
      </pc:sldChg>
      <pc:sldChg chg="modSp mod modClrScheme chgLayout">
        <pc:chgData name="Paul Schwartz" userId="bf834348323077a4" providerId="Windows Live" clId="Web-{2DD73ED1-E548-4C04-B18B-E4AAA8B61ED9}" dt="2023-02-28T19:30:12.272" v="76"/>
        <pc:sldMkLst>
          <pc:docMk/>
          <pc:sldMk cId="2263891884" sldId="264"/>
        </pc:sldMkLst>
        <pc:spChg chg="mod ord">
          <ac:chgData name="Paul Schwartz" userId="bf834348323077a4" providerId="Windows Live" clId="Web-{2DD73ED1-E548-4C04-B18B-E4AAA8B61ED9}" dt="2023-02-28T19:30:12.272" v="76"/>
          <ac:spMkLst>
            <pc:docMk/>
            <pc:sldMk cId="2263891884" sldId="264"/>
            <ac:spMk id="2" creationId="{879897EF-7C7C-49B8-BEC9-DC921D963730}"/>
          </ac:spMkLst>
        </pc:spChg>
        <pc:spChg chg="mod ord">
          <ac:chgData name="Paul Schwartz" userId="bf834348323077a4" providerId="Windows Live" clId="Web-{2DD73ED1-E548-4C04-B18B-E4AAA8B61ED9}" dt="2023-02-28T19:30:12.272" v="76"/>
          <ac:spMkLst>
            <pc:docMk/>
            <pc:sldMk cId="2263891884" sldId="264"/>
            <ac:spMk id="3" creationId="{48BCD297-C6C8-4014-BD17-C93095B2FA8B}"/>
          </ac:spMkLst>
        </pc:spChg>
      </pc:sldChg>
      <pc:sldChg chg="modSp mod modClrScheme chgLayout">
        <pc:chgData name="Paul Schwartz" userId="bf834348323077a4" providerId="Windows Live" clId="Web-{2DD73ED1-E548-4C04-B18B-E4AAA8B61ED9}" dt="2023-02-28T19:30:12.272" v="76"/>
        <pc:sldMkLst>
          <pc:docMk/>
          <pc:sldMk cId="3074403756" sldId="265"/>
        </pc:sldMkLst>
        <pc:spChg chg="mod ord">
          <ac:chgData name="Paul Schwartz" userId="bf834348323077a4" providerId="Windows Live" clId="Web-{2DD73ED1-E548-4C04-B18B-E4AAA8B61ED9}" dt="2023-02-28T19:30:12.272" v="76"/>
          <ac:spMkLst>
            <pc:docMk/>
            <pc:sldMk cId="3074403756" sldId="265"/>
            <ac:spMk id="2" creationId="{38D542AC-AE2D-47DD-B0E3-E3D8A2F8EC5D}"/>
          </ac:spMkLst>
        </pc:spChg>
        <pc:spChg chg="mod ord">
          <ac:chgData name="Paul Schwartz" userId="bf834348323077a4" providerId="Windows Live" clId="Web-{2DD73ED1-E548-4C04-B18B-E4AAA8B61ED9}" dt="2023-02-28T19:30:12.272" v="76"/>
          <ac:spMkLst>
            <pc:docMk/>
            <pc:sldMk cId="3074403756" sldId="265"/>
            <ac:spMk id="4" creationId="{21C67B66-BDD6-4592-BC2F-A218C85B9059}"/>
          </ac:spMkLst>
        </pc:spChg>
        <pc:picChg chg="mod ord">
          <ac:chgData name="Paul Schwartz" userId="bf834348323077a4" providerId="Windows Live" clId="Web-{2DD73ED1-E548-4C04-B18B-E4AAA8B61ED9}" dt="2023-02-28T19:30:12.272" v="76"/>
          <ac:picMkLst>
            <pc:docMk/>
            <pc:sldMk cId="3074403756" sldId="265"/>
            <ac:picMk id="6" creationId="{367A0E7E-5071-4C99-A2C0-40F54E4248CA}"/>
          </ac:picMkLst>
        </pc:picChg>
      </pc:sldChg>
      <pc:sldChg chg="modSp mod modClrScheme chgLayout">
        <pc:chgData name="Paul Schwartz" userId="bf834348323077a4" providerId="Windows Live" clId="Web-{2DD73ED1-E548-4C04-B18B-E4AAA8B61ED9}" dt="2023-02-28T19:30:12.272" v="76"/>
        <pc:sldMkLst>
          <pc:docMk/>
          <pc:sldMk cId="1288756782" sldId="266"/>
        </pc:sldMkLst>
        <pc:spChg chg="mod ord">
          <ac:chgData name="Paul Schwartz" userId="bf834348323077a4" providerId="Windows Live" clId="Web-{2DD73ED1-E548-4C04-B18B-E4AAA8B61ED9}" dt="2023-02-28T19:30:12.272" v="76"/>
          <ac:spMkLst>
            <pc:docMk/>
            <pc:sldMk cId="1288756782" sldId="266"/>
            <ac:spMk id="2" creationId="{6DB8ED67-FC60-4F20-925A-8767F31F338D}"/>
          </ac:spMkLst>
        </pc:spChg>
        <pc:spChg chg="mod ord">
          <ac:chgData name="Paul Schwartz" userId="bf834348323077a4" providerId="Windows Live" clId="Web-{2DD73ED1-E548-4C04-B18B-E4AAA8B61ED9}" dt="2023-02-28T19:30:12.272" v="76"/>
          <ac:spMkLst>
            <pc:docMk/>
            <pc:sldMk cId="1288756782" sldId="266"/>
            <ac:spMk id="3" creationId="{BDB5125A-D147-49A8-9BA1-17C8F98820A1}"/>
          </ac:spMkLst>
        </pc:spChg>
      </pc:sldChg>
      <pc:sldChg chg="addSp delSp modSp mod setBg modClrScheme delDesignElem modShow chgLayout">
        <pc:chgData name="Paul Schwartz" userId="bf834348323077a4" providerId="Windows Live" clId="Web-{2DD73ED1-E548-4C04-B18B-E4AAA8B61ED9}" dt="2023-02-28T19:30:53.538" v="79"/>
        <pc:sldMkLst>
          <pc:docMk/>
          <pc:sldMk cId="2382337718" sldId="269"/>
        </pc:sldMkLst>
        <pc:spChg chg="mod ord">
          <ac:chgData name="Paul Schwartz" userId="bf834348323077a4" providerId="Windows Live" clId="Web-{2DD73ED1-E548-4C04-B18B-E4AAA8B61ED9}" dt="2023-02-28T19:30:53.538" v="79"/>
          <ac:spMkLst>
            <pc:docMk/>
            <pc:sldMk cId="2382337718" sldId="269"/>
            <ac:spMk id="2" creationId="{C597C7EA-7DE5-4D8B-A0BC-FF1700BB1A23}"/>
          </ac:spMkLst>
        </pc:spChg>
        <pc:spChg chg="mod ord">
          <ac:chgData name="Paul Schwartz" userId="bf834348323077a4" providerId="Windows Live" clId="Web-{2DD73ED1-E548-4C04-B18B-E4AAA8B61ED9}" dt="2023-02-28T19:30:53.538" v="79"/>
          <ac:spMkLst>
            <pc:docMk/>
            <pc:sldMk cId="2382337718" sldId="269"/>
            <ac:spMk id="3" creationId="{EA7688D9-1BF7-4355-8F81-0A53FC041600}"/>
          </ac:spMkLst>
        </pc:spChg>
        <pc:spChg chg="add del">
          <ac:chgData name="Paul Schwartz" userId="bf834348323077a4" providerId="Windows Live" clId="Web-{2DD73ED1-E548-4C04-B18B-E4AAA8B61ED9}" dt="2023-02-28T19:30:53.538" v="79"/>
          <ac:spMkLst>
            <pc:docMk/>
            <pc:sldMk cId="2382337718" sldId="269"/>
            <ac:spMk id="10" creationId="{990D0034-F768-41E7-85D4-F38C4DE85770}"/>
          </ac:spMkLst>
        </pc:spChg>
        <pc:spChg chg="add del">
          <ac:chgData name="Paul Schwartz" userId="bf834348323077a4" providerId="Windows Live" clId="Web-{2DD73ED1-E548-4C04-B18B-E4AAA8B61ED9}" dt="2023-02-28T19:30:53.538" v="79"/>
          <ac:spMkLst>
            <pc:docMk/>
            <pc:sldMk cId="2382337718" sldId="269"/>
            <ac:spMk id="12" creationId="{C4F7E42D-8B5A-4FC8-81CD-9E60171F7FA8}"/>
          </ac:spMkLst>
        </pc:spChg>
        <pc:spChg chg="add del">
          <ac:chgData name="Paul Schwartz" userId="bf834348323077a4" providerId="Windows Live" clId="Web-{2DD73ED1-E548-4C04-B18B-E4AAA8B61ED9}" dt="2023-02-28T19:30:53.538" v="79"/>
          <ac:spMkLst>
            <pc:docMk/>
            <pc:sldMk cId="2382337718" sldId="269"/>
            <ac:spMk id="14" creationId="{8C04651D-B9F4-4935-A02D-364153FBDF54}"/>
          </ac:spMkLst>
        </pc:spChg>
        <pc:spChg chg="add del">
          <ac:chgData name="Paul Schwartz" userId="bf834348323077a4" providerId="Windows Live" clId="Web-{2DD73ED1-E548-4C04-B18B-E4AAA8B61ED9}" dt="2023-02-28T19:30:53.523" v="78"/>
          <ac:spMkLst>
            <pc:docMk/>
            <pc:sldMk cId="2382337718" sldId="269"/>
            <ac:spMk id="19" creationId="{D40791F6-715D-481A-9C4A-3645AECFD5A0}"/>
          </ac:spMkLst>
        </pc:spChg>
        <pc:spChg chg="add del">
          <ac:chgData name="Paul Schwartz" userId="bf834348323077a4" providerId="Windows Live" clId="Web-{2DD73ED1-E548-4C04-B18B-E4AAA8B61ED9}" dt="2023-02-28T19:30:53.523" v="78"/>
          <ac:spMkLst>
            <pc:docMk/>
            <pc:sldMk cId="2382337718" sldId="269"/>
            <ac:spMk id="23" creationId="{CADA4CA0-9A57-4FBE-A9E5-24DFC23C3F1A}"/>
          </ac:spMkLst>
        </pc:spChg>
        <pc:spChg chg="add del">
          <ac:chgData name="Paul Schwartz" userId="bf834348323077a4" providerId="Windows Live" clId="Web-{2DD73ED1-E548-4C04-B18B-E4AAA8B61ED9}" dt="2023-02-28T19:30:53.523" v="78"/>
          <ac:spMkLst>
            <pc:docMk/>
            <pc:sldMk cId="2382337718" sldId="269"/>
            <ac:spMk id="25" creationId="{811CBAFA-D7E0-40A7-BB94-2C05304B407B}"/>
          </ac:spMkLst>
        </pc:spChg>
        <pc:spChg chg="add">
          <ac:chgData name="Paul Schwartz" userId="bf834348323077a4" providerId="Windows Live" clId="Web-{2DD73ED1-E548-4C04-B18B-E4AAA8B61ED9}" dt="2023-02-28T19:30:53.538" v="79"/>
          <ac:spMkLst>
            <pc:docMk/>
            <pc:sldMk cId="2382337718" sldId="269"/>
            <ac:spMk id="27" creationId="{873ECEC8-0F24-45B8-950F-35FC94BCEAC8}"/>
          </ac:spMkLst>
        </pc:spChg>
        <pc:spChg chg="add">
          <ac:chgData name="Paul Schwartz" userId="bf834348323077a4" providerId="Windows Live" clId="Web-{2DD73ED1-E548-4C04-B18B-E4AAA8B61ED9}" dt="2023-02-28T19:30:53.538" v="79"/>
          <ac:spMkLst>
            <pc:docMk/>
            <pc:sldMk cId="2382337718" sldId="269"/>
            <ac:spMk id="29" creationId="{7D417315-0A35-4882-ABD2-ABE3C89E5DCF}"/>
          </ac:spMkLst>
        </pc:spChg>
        <pc:spChg chg="add">
          <ac:chgData name="Paul Schwartz" userId="bf834348323077a4" providerId="Windows Live" clId="Web-{2DD73ED1-E548-4C04-B18B-E4AAA8B61ED9}" dt="2023-02-28T19:30:53.538" v="79"/>
          <ac:spMkLst>
            <pc:docMk/>
            <pc:sldMk cId="2382337718" sldId="269"/>
            <ac:spMk id="30" creationId="{8B53612E-ADB2-4457-9688-89506397AF28}"/>
          </ac:spMkLst>
        </pc:spChg>
        <pc:picChg chg="mod">
          <ac:chgData name="Paul Schwartz" userId="bf834348323077a4" providerId="Windows Live" clId="Web-{2DD73ED1-E548-4C04-B18B-E4AAA8B61ED9}" dt="2023-02-28T19:30:53.538" v="79"/>
          <ac:picMkLst>
            <pc:docMk/>
            <pc:sldMk cId="2382337718" sldId="269"/>
            <ac:picMk id="5" creationId="{B2841A52-9140-404A-BC84-9E7527F5756E}"/>
          </ac:picMkLst>
        </pc:picChg>
        <pc:cxnChg chg="add del">
          <ac:chgData name="Paul Schwartz" userId="bf834348323077a4" providerId="Windows Live" clId="Web-{2DD73ED1-E548-4C04-B18B-E4AAA8B61ED9}" dt="2023-02-28T19:30:53.523" v="78"/>
          <ac:cxnSpMkLst>
            <pc:docMk/>
            <pc:sldMk cId="2382337718" sldId="269"/>
            <ac:cxnSpMk id="21" creationId="{740F83A4-FAC4-4867-95A5-BBFD280C7BF5}"/>
          </ac:cxnSpMkLst>
        </pc:cxnChg>
        <pc:cxnChg chg="add">
          <ac:chgData name="Paul Schwartz" userId="bf834348323077a4" providerId="Windows Live" clId="Web-{2DD73ED1-E548-4C04-B18B-E4AAA8B61ED9}" dt="2023-02-28T19:30:53.538" v="79"/>
          <ac:cxnSpMkLst>
            <pc:docMk/>
            <pc:sldMk cId="2382337718" sldId="269"/>
            <ac:cxnSpMk id="28" creationId="{89EB8C68-FF1B-4849-867B-32D29B19F102}"/>
          </ac:cxnSpMkLst>
        </pc:cxnChg>
      </pc:sldChg>
      <pc:sldChg chg="modSp mod modClrScheme chgLayout">
        <pc:chgData name="Paul Schwartz" userId="bf834348323077a4" providerId="Windows Live" clId="Web-{2DD73ED1-E548-4C04-B18B-E4AAA8B61ED9}" dt="2023-02-28T19:30:12.272" v="76"/>
        <pc:sldMkLst>
          <pc:docMk/>
          <pc:sldMk cId="306822312" sldId="270"/>
        </pc:sldMkLst>
        <pc:spChg chg="mod ord">
          <ac:chgData name="Paul Schwartz" userId="bf834348323077a4" providerId="Windows Live" clId="Web-{2DD73ED1-E548-4C04-B18B-E4AAA8B61ED9}" dt="2023-02-28T19:30:12.272" v="76"/>
          <ac:spMkLst>
            <pc:docMk/>
            <pc:sldMk cId="306822312" sldId="270"/>
            <ac:spMk id="2" creationId="{6087DEDE-6CC4-4DE4-9BE4-A360E5079C12}"/>
          </ac:spMkLst>
        </pc:spChg>
        <pc:spChg chg="mod ord">
          <ac:chgData name="Paul Schwartz" userId="bf834348323077a4" providerId="Windows Live" clId="Web-{2DD73ED1-E548-4C04-B18B-E4AAA8B61ED9}" dt="2023-02-28T19:30:12.272" v="76"/>
          <ac:spMkLst>
            <pc:docMk/>
            <pc:sldMk cId="306822312" sldId="270"/>
            <ac:spMk id="3" creationId="{A1B4A92A-3051-4338-B2F7-9BC2011486DF}"/>
          </ac:spMkLst>
        </pc:spChg>
      </pc:sldChg>
      <pc:sldChg chg="modSp mod modClrScheme chgLayout">
        <pc:chgData name="Paul Schwartz" userId="bf834348323077a4" providerId="Windows Live" clId="Web-{2DD73ED1-E548-4C04-B18B-E4AAA8B61ED9}" dt="2023-02-28T19:30:12.272" v="76"/>
        <pc:sldMkLst>
          <pc:docMk/>
          <pc:sldMk cId="3984969711" sldId="271"/>
        </pc:sldMkLst>
        <pc:spChg chg="mod ord">
          <ac:chgData name="Paul Schwartz" userId="bf834348323077a4" providerId="Windows Live" clId="Web-{2DD73ED1-E548-4C04-B18B-E4AAA8B61ED9}" dt="2023-02-28T19:30:12.272" v="76"/>
          <ac:spMkLst>
            <pc:docMk/>
            <pc:sldMk cId="3984969711" sldId="271"/>
            <ac:spMk id="2" creationId="{4BC0A5E9-F46F-452B-8DCE-AEEE4FDADCA4}"/>
          </ac:spMkLst>
        </pc:spChg>
        <pc:spChg chg="mod ord">
          <ac:chgData name="Paul Schwartz" userId="bf834348323077a4" providerId="Windows Live" clId="Web-{2DD73ED1-E548-4C04-B18B-E4AAA8B61ED9}" dt="2023-02-28T19:30:12.272" v="76"/>
          <ac:spMkLst>
            <pc:docMk/>
            <pc:sldMk cId="3984969711" sldId="271"/>
            <ac:spMk id="3" creationId="{9B3F2640-704D-4FB1-8721-7C16A6403E02}"/>
          </ac:spMkLst>
        </pc:spChg>
      </pc:sldChg>
      <pc:sldChg chg="addSp delSp modSp mod modClrScheme chgLayout">
        <pc:chgData name="Paul Schwartz" userId="bf834348323077a4" providerId="Windows Live" clId="Web-{2DD73ED1-E548-4C04-B18B-E4AAA8B61ED9}" dt="2023-02-28T19:30:12.272" v="76"/>
        <pc:sldMkLst>
          <pc:docMk/>
          <pc:sldMk cId="313923653" sldId="272"/>
        </pc:sldMkLst>
        <pc:spChg chg="mod ord">
          <ac:chgData name="Paul Schwartz" userId="bf834348323077a4" providerId="Windows Live" clId="Web-{2DD73ED1-E548-4C04-B18B-E4AAA8B61ED9}" dt="2023-02-28T19:30:12.272" v="76"/>
          <ac:spMkLst>
            <pc:docMk/>
            <pc:sldMk cId="313923653" sldId="272"/>
            <ac:spMk id="2" creationId="{624EEDDE-9E3F-4B7D-90D1-D9B33726C143}"/>
          </ac:spMkLst>
        </pc:spChg>
        <pc:spChg chg="mod ord">
          <ac:chgData name="Paul Schwartz" userId="bf834348323077a4" providerId="Windows Live" clId="Web-{2DD73ED1-E548-4C04-B18B-E4AAA8B61ED9}" dt="2023-02-28T19:30:12.272" v="76"/>
          <ac:spMkLst>
            <pc:docMk/>
            <pc:sldMk cId="313923653" sldId="272"/>
            <ac:spMk id="3" creationId="{EE207A25-24C8-4C38-9549-5EEF29C2D1CE}"/>
          </ac:spMkLst>
        </pc:spChg>
        <pc:spChg chg="mod ord">
          <ac:chgData name="Paul Schwartz" userId="bf834348323077a4" providerId="Windows Live" clId="Web-{2DD73ED1-E548-4C04-B18B-E4AAA8B61ED9}" dt="2023-02-28T19:30:12.272" v="76"/>
          <ac:spMkLst>
            <pc:docMk/>
            <pc:sldMk cId="313923653" sldId="272"/>
            <ac:spMk id="5" creationId="{F80B609C-D798-45EB-9405-8775ABFE67E0}"/>
          </ac:spMkLst>
        </pc:spChg>
        <pc:spChg chg="add del mod">
          <ac:chgData name="Paul Schwartz" userId="bf834348323077a4" providerId="Windows Live" clId="Web-{2DD73ED1-E548-4C04-B18B-E4AAA8B61ED9}" dt="2023-02-28T19:29:15.052" v="68"/>
          <ac:spMkLst>
            <pc:docMk/>
            <pc:sldMk cId="313923653" sldId="272"/>
            <ac:spMk id="6" creationId="{8A0171F9-9C5F-4F3B-6D7B-06E8F67B6747}"/>
          </ac:spMkLst>
        </pc:spChg>
        <pc:picChg chg="add mod ord">
          <ac:chgData name="Paul Schwartz" userId="bf834348323077a4" providerId="Windows Live" clId="Web-{2DD73ED1-E548-4C04-B18B-E4AAA8B61ED9}" dt="2023-02-28T19:30:12.272" v="76"/>
          <ac:picMkLst>
            <pc:docMk/>
            <pc:sldMk cId="313923653" sldId="272"/>
            <ac:picMk id="7" creationId="{23860CD9-AE59-F85C-76A9-06443C0C0CE7}"/>
          </ac:picMkLst>
        </pc:picChg>
        <pc:picChg chg="mod ord">
          <ac:chgData name="Paul Schwartz" userId="bf834348323077a4" providerId="Windows Live" clId="Web-{2DD73ED1-E548-4C04-B18B-E4AAA8B61ED9}" dt="2023-02-28T19:30:12.272" v="76"/>
          <ac:picMkLst>
            <pc:docMk/>
            <pc:sldMk cId="313923653" sldId="272"/>
            <ac:picMk id="12" creationId="{2CF90B02-4083-4DD2-8A86-7AF6A689F1C1}"/>
          </ac:picMkLst>
        </pc:picChg>
        <pc:picChg chg="del mod ord">
          <ac:chgData name="Paul Schwartz" userId="bf834348323077a4" providerId="Windows Live" clId="Web-{2DD73ED1-E548-4C04-B18B-E4AAA8B61ED9}" dt="2023-02-28T19:26:32.876" v="67"/>
          <ac:picMkLst>
            <pc:docMk/>
            <pc:sldMk cId="313923653" sldId="272"/>
            <ac:picMk id="18" creationId="{1B399A36-C8EB-46FE-A4EB-96EDA54365E1}"/>
          </ac:picMkLst>
        </pc:picChg>
      </pc:sldChg>
      <pc:sldChg chg="modSp mod modClrScheme chgLayout">
        <pc:chgData name="Paul Schwartz" userId="bf834348323077a4" providerId="Windows Live" clId="Web-{2DD73ED1-E548-4C04-B18B-E4AAA8B61ED9}" dt="2023-02-28T19:30:12.272" v="76"/>
        <pc:sldMkLst>
          <pc:docMk/>
          <pc:sldMk cId="1378270425" sldId="273"/>
        </pc:sldMkLst>
        <pc:spChg chg="mod ord">
          <ac:chgData name="Paul Schwartz" userId="bf834348323077a4" providerId="Windows Live" clId="Web-{2DD73ED1-E548-4C04-B18B-E4AAA8B61ED9}" dt="2023-02-28T19:30:12.272" v="76"/>
          <ac:spMkLst>
            <pc:docMk/>
            <pc:sldMk cId="1378270425" sldId="273"/>
            <ac:spMk id="2" creationId="{26FE0597-58AA-4A5B-BD9A-C8356C082E2F}"/>
          </ac:spMkLst>
        </pc:spChg>
        <pc:spChg chg="mod ord">
          <ac:chgData name="Paul Schwartz" userId="bf834348323077a4" providerId="Windows Live" clId="Web-{2DD73ED1-E548-4C04-B18B-E4AAA8B61ED9}" dt="2023-02-28T19:30:12.272" v="76"/>
          <ac:spMkLst>
            <pc:docMk/>
            <pc:sldMk cId="1378270425" sldId="273"/>
            <ac:spMk id="3" creationId="{740B5B29-13AF-4A60-8DE9-7BC5FE55B87B}"/>
          </ac:spMkLst>
        </pc:spChg>
        <pc:spChg chg="mod ord">
          <ac:chgData name="Paul Schwartz" userId="bf834348323077a4" providerId="Windows Live" clId="Web-{2DD73ED1-E548-4C04-B18B-E4AAA8B61ED9}" dt="2023-02-28T19:30:12.272" v="76"/>
          <ac:spMkLst>
            <pc:docMk/>
            <pc:sldMk cId="1378270425" sldId="273"/>
            <ac:spMk id="4" creationId="{511A8A00-EC17-43C5-B5A2-D66F1699AF01}"/>
          </ac:spMkLst>
        </pc:spChg>
        <pc:spChg chg="mod ord">
          <ac:chgData name="Paul Schwartz" userId="bf834348323077a4" providerId="Windows Live" clId="Web-{2DD73ED1-E548-4C04-B18B-E4AAA8B61ED9}" dt="2023-02-28T19:30:12.272" v="76"/>
          <ac:spMkLst>
            <pc:docMk/>
            <pc:sldMk cId="1378270425" sldId="273"/>
            <ac:spMk id="5" creationId="{A60B361F-7158-4842-A9FC-623DDD8E09DA}"/>
          </ac:spMkLst>
        </pc:spChg>
        <pc:spChg chg="mod ord">
          <ac:chgData name="Paul Schwartz" userId="bf834348323077a4" providerId="Windows Live" clId="Web-{2DD73ED1-E548-4C04-B18B-E4AAA8B61ED9}" dt="2023-02-28T19:30:12.272" v="76"/>
          <ac:spMkLst>
            <pc:docMk/>
            <pc:sldMk cId="1378270425" sldId="273"/>
            <ac:spMk id="6" creationId="{A0DD1ED1-C24E-441D-944D-839B22801ED0}"/>
          </ac:spMkLst>
        </pc:spChg>
      </pc:sldChg>
      <pc:sldChg chg="modSp mod modClrScheme chgLayout">
        <pc:chgData name="Paul Schwartz" userId="bf834348323077a4" providerId="Windows Live" clId="Web-{2DD73ED1-E548-4C04-B18B-E4AAA8B61ED9}" dt="2023-02-28T19:30:12.272" v="76"/>
        <pc:sldMkLst>
          <pc:docMk/>
          <pc:sldMk cId="443798968" sldId="274"/>
        </pc:sldMkLst>
        <pc:spChg chg="mod ord">
          <ac:chgData name="Paul Schwartz" userId="bf834348323077a4" providerId="Windows Live" clId="Web-{2DD73ED1-E548-4C04-B18B-E4AAA8B61ED9}" dt="2023-02-28T19:30:12.272" v="76"/>
          <ac:spMkLst>
            <pc:docMk/>
            <pc:sldMk cId="443798968" sldId="274"/>
            <ac:spMk id="2" creationId="{B33D3B35-50E1-4C51-8764-A7524DA2CA53}"/>
          </ac:spMkLst>
        </pc:spChg>
        <pc:picChg chg="mod ord">
          <ac:chgData name="Paul Schwartz" userId="bf834348323077a4" providerId="Windows Live" clId="Web-{2DD73ED1-E548-4C04-B18B-E4AAA8B61ED9}" dt="2023-02-28T19:30:12.272" v="76"/>
          <ac:picMkLst>
            <pc:docMk/>
            <pc:sldMk cId="443798968" sldId="274"/>
            <ac:picMk id="5" creationId="{ABFDAAAA-67C0-4214-852F-6BC15799B3C5}"/>
          </ac:picMkLst>
        </pc:picChg>
      </pc:sldChg>
      <pc:sldChg chg="modSp mod modClrScheme chgLayout">
        <pc:chgData name="Paul Schwartz" userId="bf834348323077a4" providerId="Windows Live" clId="Web-{2DD73ED1-E548-4C04-B18B-E4AAA8B61ED9}" dt="2023-02-28T19:30:12.272" v="76"/>
        <pc:sldMkLst>
          <pc:docMk/>
          <pc:sldMk cId="718548058" sldId="275"/>
        </pc:sldMkLst>
        <pc:spChg chg="mod ord">
          <ac:chgData name="Paul Schwartz" userId="bf834348323077a4" providerId="Windows Live" clId="Web-{2DD73ED1-E548-4C04-B18B-E4AAA8B61ED9}" dt="2023-02-28T19:30:12.272" v="76"/>
          <ac:spMkLst>
            <pc:docMk/>
            <pc:sldMk cId="718548058" sldId="275"/>
            <ac:spMk id="2" creationId="{40192281-A6A1-40D7-A435-78A643D0EDB5}"/>
          </ac:spMkLst>
        </pc:spChg>
        <pc:spChg chg="mod ord">
          <ac:chgData name="Paul Schwartz" userId="bf834348323077a4" providerId="Windows Live" clId="Web-{2DD73ED1-E548-4C04-B18B-E4AAA8B61ED9}" dt="2023-02-28T19:30:12.272" v="76"/>
          <ac:spMkLst>
            <pc:docMk/>
            <pc:sldMk cId="718548058" sldId="275"/>
            <ac:spMk id="3" creationId="{F4B892DC-5FE1-40F8-BC98-6CEDCDC216DA}"/>
          </ac:spMkLst>
        </pc:spChg>
      </pc:sldChg>
      <pc:sldChg chg="addSp delSp modSp new del">
        <pc:chgData name="Paul Schwartz" userId="bf834348323077a4" providerId="Windows Live" clId="Web-{2DD73ED1-E548-4C04-B18B-E4AAA8B61ED9}" dt="2023-02-28T19:20:11.757" v="21"/>
        <pc:sldMkLst>
          <pc:docMk/>
          <pc:sldMk cId="1304457012" sldId="276"/>
        </pc:sldMkLst>
        <pc:spChg chg="del">
          <ac:chgData name="Paul Schwartz" userId="bf834348323077a4" providerId="Windows Live" clId="Web-{2DD73ED1-E548-4C04-B18B-E4AAA8B61ED9}" dt="2023-02-28T19:20:06.225" v="20"/>
          <ac:spMkLst>
            <pc:docMk/>
            <pc:sldMk cId="1304457012" sldId="276"/>
            <ac:spMk id="3" creationId="{18F7EAAC-039E-D7C4-4C51-9746885D15A4}"/>
          </ac:spMkLst>
        </pc:spChg>
        <pc:picChg chg="add mod ord">
          <ac:chgData name="Paul Schwartz" userId="bf834348323077a4" providerId="Windows Live" clId="Web-{2DD73ED1-E548-4C04-B18B-E4AAA8B61ED9}" dt="2023-02-28T19:20:06.225" v="20"/>
          <ac:picMkLst>
            <pc:docMk/>
            <pc:sldMk cId="1304457012" sldId="276"/>
            <ac:picMk id="5" creationId="{CFAB3F1C-1B4C-272F-8AB1-9957913ECD2D}"/>
          </ac:picMkLst>
        </pc:picChg>
      </pc:sldChg>
      <pc:sldChg chg="addSp delSp modSp new mod setBg modClrScheme chgLayout">
        <pc:chgData name="Paul Schwartz" userId="bf834348323077a4" providerId="Windows Live" clId="Web-{2DD73ED1-E548-4C04-B18B-E4AAA8B61ED9}" dt="2023-02-28T19:30:12.272" v="76"/>
        <pc:sldMkLst>
          <pc:docMk/>
          <pc:sldMk cId="2119761625" sldId="276"/>
        </pc:sldMkLst>
        <pc:spChg chg="mod ord">
          <ac:chgData name="Paul Schwartz" userId="bf834348323077a4" providerId="Windows Live" clId="Web-{2DD73ED1-E548-4C04-B18B-E4AAA8B61ED9}" dt="2023-02-28T19:30:12.272" v="76"/>
          <ac:spMkLst>
            <pc:docMk/>
            <pc:sldMk cId="2119761625" sldId="276"/>
            <ac:spMk id="2" creationId="{558D2E2B-D927-6181-CDF3-B29DF9F35CF0}"/>
          </ac:spMkLst>
        </pc:spChg>
        <pc:spChg chg="del">
          <ac:chgData name="Paul Schwartz" userId="bf834348323077a4" providerId="Windows Live" clId="Web-{2DD73ED1-E548-4C04-B18B-E4AAA8B61ED9}" dt="2023-02-28T19:20:27.007" v="25"/>
          <ac:spMkLst>
            <pc:docMk/>
            <pc:sldMk cId="2119761625" sldId="276"/>
            <ac:spMk id="3" creationId="{FC6F414A-7280-611D-C457-24BD2E335308}"/>
          </ac:spMkLst>
        </pc:spChg>
        <pc:spChg chg="del">
          <ac:chgData name="Paul Schwartz" userId="bf834348323077a4" providerId="Windows Live" clId="Web-{2DD73ED1-E548-4C04-B18B-E4AAA8B61ED9}" dt="2023-02-28T19:20:21.179" v="23"/>
          <ac:spMkLst>
            <pc:docMk/>
            <pc:sldMk cId="2119761625" sldId="276"/>
            <ac:spMk id="4" creationId="{A28F31FF-330E-8A0F-E907-D8DB8FDB34B6}"/>
          </ac:spMkLst>
        </pc:spChg>
        <pc:spChg chg="del">
          <ac:chgData name="Paul Schwartz" userId="bf834348323077a4" providerId="Windows Live" clId="Web-{2DD73ED1-E548-4C04-B18B-E4AAA8B61ED9}" dt="2023-02-28T19:20:30.132" v="26"/>
          <ac:spMkLst>
            <pc:docMk/>
            <pc:sldMk cId="2119761625" sldId="276"/>
            <ac:spMk id="5" creationId="{6FE0CA7D-9898-D436-0EC4-421A52DEADCB}"/>
          </ac:spMkLst>
        </pc:spChg>
        <pc:spChg chg="del">
          <ac:chgData name="Paul Schwartz" userId="bf834348323077a4" providerId="Windows Live" clId="Web-{2DD73ED1-E548-4C04-B18B-E4AAA8B61ED9}" dt="2023-02-28T19:20:22.898" v="24"/>
          <ac:spMkLst>
            <pc:docMk/>
            <pc:sldMk cId="2119761625" sldId="276"/>
            <ac:spMk id="6" creationId="{2C4878EF-E379-F968-EFFE-8909E852B9E1}"/>
          </ac:spMkLst>
        </pc:spChg>
        <pc:spChg chg="add del">
          <ac:chgData name="Paul Schwartz" userId="bf834348323077a4" providerId="Windows Live" clId="Web-{2DD73ED1-E548-4C04-B18B-E4AAA8B61ED9}" dt="2023-02-28T19:22:43.698" v="35"/>
          <ac:spMkLst>
            <pc:docMk/>
            <pc:sldMk cId="2119761625" sldId="276"/>
            <ac:spMk id="13" creationId="{116A904D-80BE-42BB-A96F-14D33FFE0D88}"/>
          </ac:spMkLst>
        </pc:spChg>
        <pc:spChg chg="add del">
          <ac:chgData name="Paul Schwartz" userId="bf834348323077a4" providerId="Windows Live" clId="Web-{2DD73ED1-E548-4C04-B18B-E4AAA8B61ED9}" dt="2023-02-28T19:22:43.698" v="35"/>
          <ac:spMkLst>
            <pc:docMk/>
            <pc:sldMk cId="2119761625" sldId="276"/>
            <ac:spMk id="15" creationId="{3E49CA6A-AA0D-433F-BA6F-E0F8DCBA8BD9}"/>
          </ac:spMkLst>
        </pc:spChg>
        <pc:spChg chg="add del">
          <ac:chgData name="Paul Schwartz" userId="bf834348323077a4" providerId="Windows Live" clId="Web-{2DD73ED1-E548-4C04-B18B-E4AAA8B61ED9}" dt="2023-02-28T19:22:43.698" v="35"/>
          <ac:spMkLst>
            <pc:docMk/>
            <pc:sldMk cId="2119761625" sldId="276"/>
            <ac:spMk id="19" creationId="{E190E136-31BA-42D2-973D-465AE611622F}"/>
          </ac:spMkLst>
        </pc:spChg>
        <pc:spChg chg="add del">
          <ac:chgData name="Paul Schwartz" userId="bf834348323077a4" providerId="Windows Live" clId="Web-{2DD73ED1-E548-4C04-B18B-E4AAA8B61ED9}" dt="2023-02-28T19:22:43.698" v="35"/>
          <ac:spMkLst>
            <pc:docMk/>
            <pc:sldMk cId="2119761625" sldId="276"/>
            <ac:spMk id="21" creationId="{C40646A1-DD07-4333-92F2-14F1D0A28904}"/>
          </ac:spMkLst>
        </pc:spChg>
        <pc:spChg chg="add del">
          <ac:chgData name="Paul Schwartz" userId="bf834348323077a4" providerId="Windows Live" clId="Web-{2DD73ED1-E548-4C04-B18B-E4AAA8B61ED9}" dt="2023-02-28T19:22:43.698" v="35"/>
          <ac:spMkLst>
            <pc:docMk/>
            <pc:sldMk cId="2119761625" sldId="276"/>
            <ac:spMk id="23" creationId="{D4EE8E89-D8A7-4AD4-8AF5-A79332A17215}"/>
          </ac:spMkLst>
        </pc:spChg>
        <pc:picChg chg="add mod ord">
          <ac:chgData name="Paul Schwartz" userId="bf834348323077a4" providerId="Windows Live" clId="Web-{2DD73ED1-E548-4C04-B18B-E4AAA8B61ED9}" dt="2023-02-28T19:30:12.272" v="76"/>
          <ac:picMkLst>
            <pc:docMk/>
            <pc:sldMk cId="2119761625" sldId="276"/>
            <ac:picMk id="7" creationId="{BBEE584A-C703-16F8-24B9-306CF2F01228}"/>
          </ac:picMkLst>
        </pc:picChg>
        <pc:picChg chg="add mod ord">
          <ac:chgData name="Paul Schwartz" userId="bf834348323077a4" providerId="Windows Live" clId="Web-{2DD73ED1-E548-4C04-B18B-E4AAA8B61ED9}" dt="2023-02-28T19:30:12.272" v="76"/>
          <ac:picMkLst>
            <pc:docMk/>
            <pc:sldMk cId="2119761625" sldId="276"/>
            <ac:picMk id="8" creationId="{A616DAA0-7B4C-6D8D-34F4-FCC2BA5D0BD0}"/>
          </ac:picMkLst>
        </pc:picChg>
        <pc:cxnChg chg="add del">
          <ac:chgData name="Paul Schwartz" userId="bf834348323077a4" providerId="Windows Live" clId="Web-{2DD73ED1-E548-4C04-B18B-E4AAA8B61ED9}" dt="2023-02-28T19:22:43.698" v="35"/>
          <ac:cxnSpMkLst>
            <pc:docMk/>
            <pc:sldMk cId="2119761625" sldId="276"/>
            <ac:cxnSpMk id="17" creationId="{17706B1B-4321-47A1-B97B-3364729F7291}"/>
          </ac:cxnSpMkLst>
        </pc:cxnChg>
      </pc:sldChg>
      <pc:sldMasterChg chg="add del addSldLayout delSldLayout">
        <pc:chgData name="Paul Schwartz" userId="bf834348323077a4" providerId="Windows Live" clId="Web-{2DD73ED1-E548-4C04-B18B-E4AAA8B61ED9}" dt="2023-02-28T19:30:12.272" v="76"/>
        <pc:sldMasterMkLst>
          <pc:docMk/>
          <pc:sldMasterMk cId="87904016" sldId="2147483720"/>
        </pc:sldMasterMkLst>
        <pc:sldLayoutChg chg="add del">
          <pc:chgData name="Paul Schwartz" userId="bf834348323077a4" providerId="Windows Live" clId="Web-{2DD73ED1-E548-4C04-B18B-E4AAA8B61ED9}" dt="2023-02-28T19:30:12.272" v="76"/>
          <pc:sldLayoutMkLst>
            <pc:docMk/>
            <pc:sldMasterMk cId="87904016" sldId="2147483720"/>
            <pc:sldLayoutMk cId="3534300143" sldId="2147483721"/>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2855578541" sldId="2147483722"/>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2890248703" sldId="2147483723"/>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2080865052" sldId="2147483724"/>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3728298863" sldId="2147483725"/>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1408683766" sldId="2147483726"/>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3048524205" sldId="2147483727"/>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3400082138" sldId="2147483728"/>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1111893160" sldId="2147483729"/>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1470194664" sldId="2147483730"/>
          </pc:sldLayoutMkLst>
        </pc:sldLayoutChg>
        <pc:sldLayoutChg chg="add del">
          <pc:chgData name="Paul Schwartz" userId="bf834348323077a4" providerId="Windows Live" clId="Web-{2DD73ED1-E548-4C04-B18B-E4AAA8B61ED9}" dt="2023-02-28T19:30:12.272" v="76"/>
          <pc:sldLayoutMkLst>
            <pc:docMk/>
            <pc:sldMasterMk cId="87904016" sldId="2147483720"/>
            <pc:sldLayoutMk cId="4145739756" sldId="2147483731"/>
          </pc:sldLayoutMkLst>
        </pc:sldLayoutChg>
      </pc:sldMasterChg>
      <pc:sldMasterChg chg="add del addSldLayout delSldLayout modSldLayout">
        <pc:chgData name="Paul Schwartz" userId="bf834348323077a4" providerId="Windows Live" clId="Web-{2DD73ED1-E548-4C04-B18B-E4AAA8B61ED9}" dt="2023-02-28T19:30:12.272" v="76"/>
        <pc:sldMasterMkLst>
          <pc:docMk/>
          <pc:sldMasterMk cId="974113757" sldId="2147483732"/>
        </pc:sldMasterMkLst>
        <pc:sldLayoutChg chg="add del mod replId">
          <pc:chgData name="Paul Schwartz" userId="bf834348323077a4" providerId="Windows Live" clId="Web-{2DD73ED1-E548-4C04-B18B-E4AAA8B61ED9}" dt="2023-02-28T19:30:12.272" v="76"/>
          <pc:sldLayoutMkLst>
            <pc:docMk/>
            <pc:sldMasterMk cId="974113757" sldId="2147483732"/>
            <pc:sldLayoutMk cId="1214454628" sldId="2147483733"/>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176083727" sldId="2147483734"/>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3763007186" sldId="2147483735"/>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211130051" sldId="2147483736"/>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3769108801" sldId="2147483737"/>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1850177388" sldId="2147483738"/>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3307247343" sldId="2147483739"/>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291857955" sldId="2147483740"/>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3242132193" sldId="2147483741"/>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962173659" sldId="2147483742"/>
          </pc:sldLayoutMkLst>
        </pc:sldLayoutChg>
        <pc:sldLayoutChg chg="add del mod replId">
          <pc:chgData name="Paul Schwartz" userId="bf834348323077a4" providerId="Windows Live" clId="Web-{2DD73ED1-E548-4C04-B18B-E4AAA8B61ED9}" dt="2023-02-28T19:30:12.272" v="76"/>
          <pc:sldLayoutMkLst>
            <pc:docMk/>
            <pc:sldMasterMk cId="974113757" sldId="2147483732"/>
            <pc:sldLayoutMk cId="703999852" sldId="2147483743"/>
          </pc:sldLayoutMkLst>
        </pc:sldLayoutChg>
      </pc:sldMasterChg>
      <pc:sldMasterChg chg="add del addSldLayout delSldLayout modSldLayout">
        <pc:chgData name="Paul Schwartz" userId="bf834348323077a4" providerId="Windows Live" clId="Web-{2DD73ED1-E548-4C04-B18B-E4AAA8B61ED9}" dt="2023-02-28T19:26:03.719" v="66"/>
        <pc:sldMasterMkLst>
          <pc:docMk/>
          <pc:sldMasterMk cId="2128609922" sldId="2147483732"/>
        </pc:sldMasterMkLst>
        <pc:sldLayoutChg chg="add del mod replId">
          <pc:chgData name="Paul Schwartz" userId="bf834348323077a4" providerId="Windows Live" clId="Web-{2DD73ED1-E548-4C04-B18B-E4AAA8B61ED9}" dt="2023-02-28T19:26:03.719" v="66"/>
          <pc:sldLayoutMkLst>
            <pc:docMk/>
            <pc:sldMasterMk cId="2128609922" sldId="2147483732"/>
            <pc:sldLayoutMk cId="632902459" sldId="2147483733"/>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2220371708" sldId="2147483734"/>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1081419687" sldId="2147483735"/>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4016898355" sldId="2147483736"/>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2285308871" sldId="2147483737"/>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634568652" sldId="2147483738"/>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4154086020" sldId="2147483739"/>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1577222318" sldId="2147483740"/>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1173561831" sldId="2147483741"/>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669343606" sldId="2147483742"/>
          </pc:sldLayoutMkLst>
        </pc:sldLayoutChg>
        <pc:sldLayoutChg chg="add del mod replId">
          <pc:chgData name="Paul Schwartz" userId="bf834348323077a4" providerId="Windows Live" clId="Web-{2DD73ED1-E548-4C04-B18B-E4AAA8B61ED9}" dt="2023-02-28T19:26:03.719" v="66"/>
          <pc:sldLayoutMkLst>
            <pc:docMk/>
            <pc:sldMasterMk cId="2128609922" sldId="2147483732"/>
            <pc:sldLayoutMk cId="1720874373" sldId="214748374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3DA12D3-A762-4008-A2E3-4CABECCF23FD}" type="datetimeFigureOut">
              <a:rPr lang="fr-FR" smtClean="0"/>
              <a:t>27/02/2024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6E8035-ED31-4AA2-BCA9-936C9C34898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30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DA12D3-A762-4008-A2E3-4CABECCF23FD}" type="datetimeFigureOut">
              <a:rPr lang="fr-FR" smtClean="0"/>
              <a:t>27/02/2024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14701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DA12D3-A762-4008-A2E3-4CABECCF23FD}" type="datetimeFigureOut">
              <a:rPr lang="fr-FR" smtClean="0"/>
              <a:t>27/02/2024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414573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3DA12D3-A762-4008-A2E3-4CABECCF23FD}" type="datetimeFigureOut">
              <a:rPr lang="fr-FR" smtClean="0"/>
              <a:t>27/02/2024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285557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3DA12D3-A762-4008-A2E3-4CABECCF23FD}" type="datetimeFigureOut">
              <a:rPr lang="fr-FR" smtClean="0"/>
              <a:t>27/02/2024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16E8035-ED31-4AA2-BCA9-936C9C34898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24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3DA12D3-A762-4008-A2E3-4CABECCF23FD}" type="datetimeFigureOut">
              <a:rPr lang="fr-FR" smtClean="0"/>
              <a:t>27/02/2024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20808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DA12D3-A762-4008-A2E3-4CABECCF23FD}" type="datetimeFigureOut">
              <a:rPr lang="fr-FR" smtClean="0"/>
              <a:t>27/02/2024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372829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3DA12D3-A762-4008-A2E3-4CABECCF23FD}" type="datetimeFigureOut">
              <a:rPr lang="fr-FR" smtClean="0"/>
              <a:t>27/02/2024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140868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DA12D3-A762-4008-A2E3-4CABECCF23FD}" type="datetimeFigureOut">
              <a:rPr lang="fr-FR" smtClean="0"/>
              <a:t>27/02/2024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3048524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DA12D3-A762-4008-A2E3-4CABECCF23FD}" type="datetimeFigureOut">
              <a:rPr lang="fr-FR" smtClean="0"/>
              <a:t>27/02/2024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6E8035-ED31-4AA2-BCA9-936C9C348983}" type="slidenum">
              <a:rPr lang="fr-FR" smtClean="0"/>
              <a:t>‹N°›</a:t>
            </a:fld>
            <a:endParaRPr lang="fr-FR"/>
          </a:p>
        </p:txBody>
      </p:sp>
    </p:spTree>
    <p:extLst>
      <p:ext uri="{BB962C8B-B14F-4D97-AF65-F5344CB8AC3E}">
        <p14:creationId xmlns:p14="http://schemas.microsoft.com/office/powerpoint/2010/main" val="340008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3DA12D3-A762-4008-A2E3-4CABECCF23FD}" type="datetimeFigureOut">
              <a:rPr lang="fr-FR" smtClean="0"/>
              <a:t>27/02/2024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6E8035-ED31-4AA2-BCA9-936C9C348983}" type="slidenum">
              <a:rPr lang="fr-FR" smtClean="0"/>
              <a:t>‹N°›</a:t>
            </a:fld>
            <a:endParaRPr lang="fr-FR"/>
          </a:p>
        </p:txBody>
      </p:sp>
    </p:spTree>
    <p:extLst>
      <p:ext uri="{BB962C8B-B14F-4D97-AF65-F5344CB8AC3E}">
        <p14:creationId xmlns:p14="http://schemas.microsoft.com/office/powerpoint/2010/main" val="111189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DA12D3-A762-4008-A2E3-4CABECCF23FD}" type="datetimeFigureOut">
              <a:rPr lang="fr-FR" smtClean="0"/>
              <a:t>27/02/2024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16E8035-ED31-4AA2-BCA9-936C9C348983}"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040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C04CF-27EA-45A8-BE49-853B0A78B6CA}"/>
              </a:ext>
            </a:extLst>
          </p:cNvPr>
          <p:cNvSpPr>
            <a:spLocks noGrp="1"/>
          </p:cNvSpPr>
          <p:nvPr>
            <p:ph type="title"/>
          </p:nvPr>
        </p:nvSpPr>
        <p:spPr/>
        <p:txBody>
          <a:bodyPr/>
          <a:lstStyle/>
          <a:p>
            <a:pPr algn="ctr"/>
            <a:r>
              <a:rPr lang="fr-FR" dirty="0">
                <a:latin typeface="Bookman Old Style" panose="02050604050505020204" pitchFamily="18" charset="0"/>
              </a:rPr>
              <a:t>L’aide médicale d’urgence/SAMU/SMUR</a:t>
            </a:r>
          </a:p>
        </p:txBody>
      </p:sp>
      <p:pic>
        <p:nvPicPr>
          <p:cNvPr id="5" name="Espace réservé du contenu 4">
            <a:extLst>
              <a:ext uri="{FF2B5EF4-FFF2-40B4-BE49-F238E27FC236}">
                <a16:creationId xmlns:a16="http://schemas.microsoft.com/office/drawing/2014/main" id="{2847C104-9D3B-40A6-AB3A-54BD8F548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069" y="2489767"/>
            <a:ext cx="3756931" cy="1878466"/>
          </a:xfrm>
        </p:spPr>
      </p:pic>
      <p:pic>
        <p:nvPicPr>
          <p:cNvPr id="7" name="Image 6">
            <a:extLst>
              <a:ext uri="{FF2B5EF4-FFF2-40B4-BE49-F238E27FC236}">
                <a16:creationId xmlns:a16="http://schemas.microsoft.com/office/drawing/2014/main" id="{5903269C-9EAF-434F-B4D7-95A643FC8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205" y="2489767"/>
            <a:ext cx="1145177" cy="1884337"/>
          </a:xfrm>
          <a:prstGeom prst="rect">
            <a:avLst/>
          </a:prstGeom>
        </p:spPr>
      </p:pic>
      <p:sp>
        <p:nvSpPr>
          <p:cNvPr id="9" name="ZoneTexte 8">
            <a:extLst>
              <a:ext uri="{FF2B5EF4-FFF2-40B4-BE49-F238E27FC236}">
                <a16:creationId xmlns:a16="http://schemas.microsoft.com/office/drawing/2014/main" id="{4D2180CC-12D2-406E-9692-9EEC132529C1}"/>
              </a:ext>
            </a:extLst>
          </p:cNvPr>
          <p:cNvSpPr txBox="1"/>
          <p:nvPr/>
        </p:nvSpPr>
        <p:spPr>
          <a:xfrm>
            <a:off x="6879770" y="5959500"/>
            <a:ext cx="5103223" cy="369332"/>
          </a:xfrm>
          <a:prstGeom prst="rect">
            <a:avLst/>
          </a:prstGeom>
          <a:noFill/>
        </p:spPr>
        <p:txBody>
          <a:bodyPr wrap="square" lIns="91440" tIns="45720" rIns="91440" bIns="45720" rtlCol="0" anchor="t">
            <a:spAutoFit/>
          </a:bodyPr>
          <a:lstStyle/>
          <a:p>
            <a:pPr algn="r"/>
            <a:r>
              <a:rPr lang="fr-FR" dirty="0">
                <a:latin typeface="Bookman Old Style"/>
              </a:rPr>
              <a:t>Paul S. mars 2023</a:t>
            </a:r>
          </a:p>
        </p:txBody>
      </p:sp>
    </p:spTree>
    <p:extLst>
      <p:ext uri="{BB962C8B-B14F-4D97-AF65-F5344CB8AC3E}">
        <p14:creationId xmlns:p14="http://schemas.microsoft.com/office/powerpoint/2010/main" val="141808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D2E2B-D927-6181-CDF3-B29DF9F35CF0}"/>
              </a:ext>
            </a:extLst>
          </p:cNvPr>
          <p:cNvSpPr>
            <a:spLocks noGrp="1"/>
          </p:cNvSpPr>
          <p:nvPr>
            <p:ph type="title"/>
          </p:nvPr>
        </p:nvSpPr>
        <p:spPr/>
        <p:txBody>
          <a:bodyPr/>
          <a:lstStyle/>
          <a:p>
            <a:pPr algn="ctr"/>
            <a:r>
              <a:rPr lang="fr-FR" dirty="0">
                <a:latin typeface="Bookman Old Style"/>
                <a:cs typeface="Calibri Light"/>
              </a:rPr>
              <a:t>Le centre 15 du CHR Metz-Thionville</a:t>
            </a:r>
            <a:endParaRPr lang="fr-FR" dirty="0">
              <a:cs typeface="Calibri Light"/>
            </a:endParaRPr>
          </a:p>
        </p:txBody>
      </p:sp>
      <p:pic>
        <p:nvPicPr>
          <p:cNvPr id="7" name="Image 7" descr="Une image contenant texte, plafond, intérieur, personne&#10;&#10;Description générée automatiquement">
            <a:extLst>
              <a:ext uri="{FF2B5EF4-FFF2-40B4-BE49-F238E27FC236}">
                <a16:creationId xmlns:a16="http://schemas.microsoft.com/office/drawing/2014/main" id="{BBEE584A-C703-16F8-24B9-306CF2F01228}"/>
              </a:ext>
            </a:extLst>
          </p:cNvPr>
          <p:cNvPicPr>
            <a:picLocks noGrp="1" noChangeAspect="1"/>
          </p:cNvPicPr>
          <p:nvPr>
            <p:ph sz="half" idx="2"/>
          </p:nvPr>
        </p:nvPicPr>
        <p:blipFill>
          <a:blip r:embed="rId2"/>
          <a:stretch>
            <a:fillRect/>
          </a:stretch>
        </p:blipFill>
        <p:spPr>
          <a:xfrm>
            <a:off x="298027" y="2206415"/>
            <a:ext cx="5489787" cy="4130040"/>
          </a:xfrm>
        </p:spPr>
      </p:pic>
      <p:pic>
        <p:nvPicPr>
          <p:cNvPr id="8" name="Image 8" descr="Une image contenant texte, intérieur, plafond, bureau&#10;&#10;Description générée automatiquement">
            <a:extLst>
              <a:ext uri="{FF2B5EF4-FFF2-40B4-BE49-F238E27FC236}">
                <a16:creationId xmlns:a16="http://schemas.microsoft.com/office/drawing/2014/main" id="{A616DAA0-7B4C-6D8D-34F4-FCC2BA5D0BD0}"/>
              </a:ext>
            </a:extLst>
          </p:cNvPr>
          <p:cNvPicPr>
            <a:picLocks noGrp="1" noChangeAspect="1"/>
          </p:cNvPicPr>
          <p:nvPr>
            <p:ph sz="quarter" idx="4"/>
          </p:nvPr>
        </p:nvPicPr>
        <p:blipFill>
          <a:blip r:embed="rId3"/>
          <a:stretch>
            <a:fillRect/>
          </a:stretch>
        </p:blipFill>
        <p:spPr>
          <a:xfrm>
            <a:off x="6566747" y="2206414"/>
            <a:ext cx="5489787" cy="4130040"/>
          </a:xfrm>
        </p:spPr>
      </p:pic>
    </p:spTree>
    <p:extLst>
      <p:ext uri="{BB962C8B-B14F-4D97-AF65-F5344CB8AC3E}">
        <p14:creationId xmlns:p14="http://schemas.microsoft.com/office/powerpoint/2010/main" val="211976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8ED67-FC60-4F20-925A-8767F31F338D}"/>
              </a:ext>
            </a:extLst>
          </p:cNvPr>
          <p:cNvSpPr>
            <a:spLocks noGrp="1"/>
          </p:cNvSpPr>
          <p:nvPr>
            <p:ph type="title"/>
          </p:nvPr>
        </p:nvSpPr>
        <p:spPr/>
        <p:txBody>
          <a:bodyPr>
            <a:normAutofit/>
          </a:bodyPr>
          <a:lstStyle/>
          <a:p>
            <a:pPr algn="ctr"/>
            <a:r>
              <a:rPr lang="fr-FR" sz="4400" dirty="0">
                <a:latin typeface="Bookman Old Style"/>
              </a:rPr>
              <a:t>Le SAMU hier VS le SAMU aujourd'hui</a:t>
            </a:r>
            <a:endParaRPr lang="fr-FR" sz="4400" dirty="0">
              <a:latin typeface="Bookman Old Style" panose="02050604050505020204" pitchFamily="18" charset="0"/>
            </a:endParaRPr>
          </a:p>
        </p:txBody>
      </p:sp>
      <p:sp>
        <p:nvSpPr>
          <p:cNvPr id="3" name="Espace réservé du contenu 2">
            <a:extLst>
              <a:ext uri="{FF2B5EF4-FFF2-40B4-BE49-F238E27FC236}">
                <a16:creationId xmlns:a16="http://schemas.microsoft.com/office/drawing/2014/main" id="{BDB5125A-D147-49A8-9BA1-17C8F98820A1}"/>
              </a:ext>
            </a:extLst>
          </p:cNvPr>
          <p:cNvSpPr>
            <a:spLocks noGrp="1"/>
          </p:cNvSpPr>
          <p:nvPr>
            <p:ph idx="1"/>
          </p:nvPr>
        </p:nvSpPr>
        <p:spPr/>
        <p:txBody>
          <a:bodyPr vert="horz" lIns="0" tIns="45720" rIns="0" bIns="45720" rtlCol="0" anchor="t">
            <a:normAutofit/>
          </a:bodyPr>
          <a:lstStyle/>
          <a:p>
            <a:r>
              <a:rPr lang="fr-FR" sz="2400" dirty="0">
                <a:latin typeface="Bookman Old Style"/>
                <a:ea typeface="+mn-lt"/>
                <a:cs typeface="+mn-lt"/>
              </a:rPr>
              <a:t>https://www.youtube.com/watch?v=M7B-Spwl-MI</a:t>
            </a:r>
            <a:endParaRPr lang="fr-FR" sz="2400" dirty="0">
              <a:latin typeface="Bookman Old Style"/>
            </a:endParaRPr>
          </a:p>
          <a:p>
            <a:endParaRPr lang="fr-FR" sz="2400" dirty="0">
              <a:latin typeface="Bookman Old Style"/>
            </a:endParaRPr>
          </a:p>
          <a:p>
            <a:endParaRPr lang="fr-FR" sz="2400" dirty="0">
              <a:latin typeface="Bookman Old Style"/>
            </a:endParaRPr>
          </a:p>
          <a:p>
            <a:endParaRPr lang="fr-FR" sz="2400" dirty="0">
              <a:latin typeface="Bookman Old Style"/>
            </a:endParaRPr>
          </a:p>
          <a:p>
            <a:r>
              <a:rPr lang="fr-FR" sz="2400" dirty="0">
                <a:latin typeface="Bookman Old Style"/>
              </a:rPr>
              <a:t>https://www.youtube.com/watch?v=1jjAuzjKq-U&amp;t=1s</a:t>
            </a:r>
            <a:endParaRPr lang="fr-FR">
              <a:latin typeface="Bookman Old Style"/>
            </a:endParaRPr>
          </a:p>
        </p:txBody>
      </p:sp>
    </p:spTree>
    <p:extLst>
      <p:ext uri="{BB962C8B-B14F-4D97-AF65-F5344CB8AC3E}">
        <p14:creationId xmlns:p14="http://schemas.microsoft.com/office/powerpoint/2010/main" val="128875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97C7EA-7DE5-4D8B-A0BC-FF1700BB1A23}"/>
              </a:ext>
            </a:extLst>
          </p:cNvPr>
          <p:cNvSpPr>
            <a:spLocks noGrp="1"/>
          </p:cNvSpPr>
          <p:nvPr>
            <p:ph type="title"/>
          </p:nvPr>
        </p:nvSpPr>
        <p:spPr>
          <a:xfrm>
            <a:off x="7859485" y="634946"/>
            <a:ext cx="3690257" cy="1450757"/>
          </a:xfrm>
        </p:spPr>
        <p:txBody>
          <a:bodyPr>
            <a:normAutofit/>
          </a:bodyPr>
          <a:lstStyle/>
          <a:p>
            <a:r>
              <a:rPr lang="fr-FR">
                <a:latin typeface="Bookman Old Style" panose="02050604050505020204" pitchFamily="18" charset="0"/>
              </a:rPr>
              <a:t>LE SMUR</a:t>
            </a:r>
          </a:p>
        </p:txBody>
      </p:sp>
      <p:pic>
        <p:nvPicPr>
          <p:cNvPr id="5" name="Image 4">
            <a:extLst>
              <a:ext uri="{FF2B5EF4-FFF2-40B4-BE49-F238E27FC236}">
                <a16:creationId xmlns:a16="http://schemas.microsoft.com/office/drawing/2014/main" id="{B2841A52-9140-404A-BC84-9E7527F5756E}"/>
              </a:ext>
            </a:extLst>
          </p:cNvPr>
          <p:cNvPicPr>
            <a:picLocks noChangeAspect="1"/>
          </p:cNvPicPr>
          <p:nvPr/>
        </p:nvPicPr>
        <p:blipFill rotWithShape="1">
          <a:blip r:embed="rId2">
            <a:extLst>
              <a:ext uri="{28A0092B-C50C-407E-A947-70E740481C1C}">
                <a14:useLocalDpi xmlns:a14="http://schemas.microsoft.com/office/drawing/2010/main" val="0"/>
              </a:ext>
            </a:extLst>
          </a:blip>
          <a:srcRect l="7918" r="5293" b="-1"/>
          <a:stretch/>
        </p:blipFill>
        <p:spPr>
          <a:xfrm>
            <a:off x="633999" y="640081"/>
            <a:ext cx="6909801" cy="5314406"/>
          </a:xfrm>
          <a:prstGeom prst="rect">
            <a:avLst/>
          </a:prstGeom>
        </p:spPr>
      </p:pic>
      <p:cxnSp>
        <p:nvCxnSpPr>
          <p:cNvPr id="28" name="Straight Connector 2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EA7688D9-1BF7-4355-8F81-0A53FC041600}"/>
              </a:ext>
            </a:extLst>
          </p:cNvPr>
          <p:cNvSpPr>
            <a:spLocks noGrp="1"/>
          </p:cNvSpPr>
          <p:nvPr>
            <p:ph idx="1"/>
          </p:nvPr>
        </p:nvSpPr>
        <p:spPr>
          <a:xfrm>
            <a:off x="7859485" y="2198914"/>
            <a:ext cx="3690257" cy="3670180"/>
          </a:xfrm>
        </p:spPr>
        <p:txBody>
          <a:bodyPr>
            <a:normAutofit/>
          </a:bodyPr>
          <a:lstStyle/>
          <a:p>
            <a:r>
              <a:rPr lang="fr-FR">
                <a:latin typeface="Bookman Old Style" panose="02050604050505020204" pitchFamily="18" charset="0"/>
              </a:rPr>
              <a:t>Service mobile d’urgence et de réanimation</a:t>
            </a:r>
          </a:p>
          <a:p>
            <a:endParaRPr lang="fr-FR">
              <a:latin typeface="Bookman Old Style" panose="02050604050505020204" pitchFamily="18" charset="0"/>
            </a:endParaRPr>
          </a:p>
        </p:txBody>
      </p:sp>
      <p:sp>
        <p:nvSpPr>
          <p:cNvPr id="29" name="Rectangle 2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233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87DEDE-6CC4-4DE4-9BE4-A360E5079C12}"/>
              </a:ext>
            </a:extLst>
          </p:cNvPr>
          <p:cNvSpPr>
            <a:spLocks noGrp="1"/>
          </p:cNvSpPr>
          <p:nvPr>
            <p:ph type="title"/>
          </p:nvPr>
        </p:nvSpPr>
        <p:spPr/>
        <p:txBody>
          <a:bodyPr/>
          <a:lstStyle/>
          <a:p>
            <a:r>
              <a:rPr lang="fr-FR" dirty="0">
                <a:latin typeface="Bookman Old Style" panose="02050604050505020204" pitchFamily="18" charset="0"/>
              </a:rPr>
              <a:t>Son rôle et ses objectifs </a:t>
            </a:r>
          </a:p>
        </p:txBody>
      </p:sp>
      <p:sp>
        <p:nvSpPr>
          <p:cNvPr id="3" name="Espace réservé du contenu 2">
            <a:extLst>
              <a:ext uri="{FF2B5EF4-FFF2-40B4-BE49-F238E27FC236}">
                <a16:creationId xmlns:a16="http://schemas.microsoft.com/office/drawing/2014/main" id="{A1B4A92A-3051-4338-B2F7-9BC2011486DF}"/>
              </a:ext>
            </a:extLst>
          </p:cNvPr>
          <p:cNvSpPr>
            <a:spLocks noGrp="1"/>
          </p:cNvSpPr>
          <p:nvPr>
            <p:ph idx="1"/>
          </p:nvPr>
        </p:nvSpPr>
        <p:spPr/>
        <p:txBody>
          <a:bodyPr/>
          <a:lstStyle/>
          <a:p>
            <a:r>
              <a:rPr lang="fr-FR" dirty="0">
                <a:latin typeface="Bookman Old Style" panose="02050604050505020204" pitchFamily="18" charset="0"/>
              </a:rPr>
              <a:t> Il fonctionne sous régulation du SAMU</a:t>
            </a:r>
          </a:p>
          <a:p>
            <a:endParaRPr lang="fr-FR" dirty="0">
              <a:latin typeface="Bookman Old Style" panose="02050604050505020204" pitchFamily="18" charset="0"/>
            </a:endParaRPr>
          </a:p>
          <a:p>
            <a:r>
              <a:rPr lang="fr-FR" dirty="0">
                <a:latin typeface="Bookman Old Style" panose="02050604050505020204" pitchFamily="18" charset="0"/>
              </a:rPr>
              <a:t> Il a pour but de se déplacer sur le lieu de l’urgence (</a:t>
            </a:r>
            <a:r>
              <a:rPr lang="fr-FR" sz="1600" dirty="0">
                <a:solidFill>
                  <a:srgbClr val="001F2D"/>
                </a:solidFill>
                <a:effectLst/>
                <a:latin typeface="Bookman Old Style" panose="02050604050505020204" pitchFamily="18" charset="0"/>
                <a:ea typeface="Times New Roman" panose="02020603050405020304" pitchFamily="18" charset="0"/>
                <a:cs typeface="Arial" panose="020B0604020202020204" pitchFamily="34" charset="0"/>
              </a:rPr>
              <a:t>domicile, voie publique, lieux de travail)</a:t>
            </a:r>
          </a:p>
          <a:p>
            <a:pPr lvl="1">
              <a:buFont typeface="Arial" panose="020B0604020202020204" pitchFamily="34" charset="0"/>
              <a:buChar char="•"/>
            </a:pPr>
            <a:r>
              <a:rPr lang="fr-FR" sz="1600" dirty="0">
                <a:solidFill>
                  <a:srgbClr val="001F2D"/>
                </a:solidFill>
                <a:latin typeface="Bookman Old Style" panose="02050604050505020204" pitchFamily="18" charset="0"/>
                <a:cs typeface="Arial" panose="020B0604020202020204" pitchFamily="34" charset="0"/>
              </a:rPr>
              <a:t>Prise en charge sur place de la détresse vitale</a:t>
            </a:r>
          </a:p>
          <a:p>
            <a:pPr lvl="1">
              <a:buFont typeface="Arial" panose="020B0604020202020204" pitchFamily="34" charset="0"/>
              <a:buChar char="•"/>
            </a:pPr>
            <a:r>
              <a:rPr lang="fr-FR" dirty="0">
                <a:solidFill>
                  <a:srgbClr val="001F2D"/>
                </a:solidFill>
                <a:latin typeface="Bookman Old Style" panose="02050604050505020204" pitchFamily="18" charset="0"/>
                <a:ea typeface="Times New Roman" panose="02020603050405020304" pitchFamily="18" charset="0"/>
                <a:cs typeface="Arial" panose="020B0604020202020204" pitchFamily="34" charset="0"/>
              </a:rPr>
              <a:t>S</a:t>
            </a:r>
            <a:r>
              <a:rPr lang="fr-FR" sz="1800" dirty="0">
                <a:solidFill>
                  <a:srgbClr val="001F2D"/>
                </a:solidFill>
                <a:effectLst/>
                <a:latin typeface="Bookman Old Style" panose="02050604050505020204" pitchFamily="18" charset="0"/>
                <a:ea typeface="Times New Roman" panose="02020603050405020304" pitchFamily="18" charset="0"/>
                <a:cs typeface="Arial" panose="020B0604020202020204" pitchFamily="34" charset="0"/>
              </a:rPr>
              <a:t>tabilisation de la personne avant et pendant son transport vers l’hôpital</a:t>
            </a:r>
          </a:p>
          <a:p>
            <a:pPr marL="201168" lvl="1" indent="0">
              <a:buNone/>
            </a:pPr>
            <a:endParaRPr lang="fr-FR" dirty="0">
              <a:solidFill>
                <a:srgbClr val="001F2D"/>
              </a:solidFill>
              <a:latin typeface="Bookman Old Style" panose="02050604050505020204" pitchFamily="18" charset="0"/>
              <a:ea typeface="Times New Roman" panose="02020603050405020304" pitchFamily="18" charset="0"/>
              <a:cs typeface="Arial" panose="020B0604020202020204" pitchFamily="34" charset="0"/>
            </a:endParaRPr>
          </a:p>
          <a:p>
            <a:pPr marL="201168" lvl="1" indent="0">
              <a:buNone/>
            </a:pPr>
            <a:r>
              <a:rPr lang="fr-FR" sz="1800" dirty="0">
                <a:solidFill>
                  <a:srgbClr val="001F2D"/>
                </a:solidFill>
                <a:effectLst/>
                <a:latin typeface="Bookman Old Style" panose="02050604050505020204" pitchFamily="18" charset="0"/>
                <a:ea typeface="Times New Roman" panose="02020603050405020304" pitchFamily="18" charset="0"/>
                <a:cs typeface="Arial" panose="020B0604020202020204" pitchFamily="34" charset="0"/>
              </a:rPr>
              <a:t>Il assure les transferts médicalisé inter hospitalier des patient nécessitant de soins plus complexe ou à défaut de plateau technique</a:t>
            </a:r>
          </a:p>
        </p:txBody>
      </p:sp>
    </p:spTree>
    <p:extLst>
      <p:ext uri="{BB962C8B-B14F-4D97-AF65-F5344CB8AC3E}">
        <p14:creationId xmlns:p14="http://schemas.microsoft.com/office/powerpoint/2010/main" val="30682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0A5E9-F46F-452B-8DCE-AEEE4FDADCA4}"/>
              </a:ext>
            </a:extLst>
          </p:cNvPr>
          <p:cNvSpPr>
            <a:spLocks noGrp="1"/>
          </p:cNvSpPr>
          <p:nvPr>
            <p:ph type="title"/>
          </p:nvPr>
        </p:nvSpPr>
        <p:spPr/>
        <p:txBody>
          <a:bodyPr/>
          <a:lstStyle/>
          <a:p>
            <a:pPr algn="ctr"/>
            <a:r>
              <a:rPr lang="fr-FR" dirty="0">
                <a:latin typeface="Bookman Old Style" panose="02050604050505020204" pitchFamily="18" charset="0"/>
              </a:rPr>
              <a:t>La composition d’une équipe SMUR</a:t>
            </a:r>
          </a:p>
        </p:txBody>
      </p:sp>
      <p:sp>
        <p:nvSpPr>
          <p:cNvPr id="3" name="Espace réservé du contenu 2">
            <a:extLst>
              <a:ext uri="{FF2B5EF4-FFF2-40B4-BE49-F238E27FC236}">
                <a16:creationId xmlns:a16="http://schemas.microsoft.com/office/drawing/2014/main" id="{9B3F2640-704D-4FB1-8721-7C16A6403E02}"/>
              </a:ext>
            </a:extLst>
          </p:cNvPr>
          <p:cNvSpPr>
            <a:spLocks noGrp="1"/>
          </p:cNvSpPr>
          <p:nvPr>
            <p:ph idx="1"/>
          </p:nvPr>
        </p:nvSpPr>
        <p:spPr/>
        <p:txBody>
          <a:bodyPr vert="horz" lIns="0" tIns="45720" rIns="0" bIns="45720" rtlCol="0" anchor="t">
            <a:normAutofit/>
          </a:bodyPr>
          <a:lstStyle/>
          <a:p>
            <a:endParaRPr lang="fr-FR" dirty="0">
              <a:latin typeface="Bookman Old Style" panose="02050604050505020204" pitchFamily="18" charset="0"/>
            </a:endParaRPr>
          </a:p>
          <a:p>
            <a:r>
              <a:rPr lang="fr-FR" dirty="0">
                <a:latin typeface="Bookman Old Style"/>
              </a:rPr>
              <a:t>1 ambulancier/</a:t>
            </a:r>
            <a:r>
              <a:rPr lang="fr-FR" dirty="0" err="1">
                <a:latin typeface="Bookman Old Style"/>
              </a:rPr>
              <a:t>aide soignant</a:t>
            </a:r>
            <a:endParaRPr lang="fr-FR" dirty="0">
              <a:latin typeface="Bookman Old Style"/>
            </a:endParaRPr>
          </a:p>
          <a:p>
            <a:r>
              <a:rPr lang="fr-FR" dirty="0">
                <a:latin typeface="Bookman Old Style" panose="02050604050505020204" pitchFamily="18" charset="0"/>
              </a:rPr>
              <a:t>1 infirmier ou un IADE</a:t>
            </a:r>
          </a:p>
          <a:p>
            <a:r>
              <a:rPr lang="fr-FR" dirty="0">
                <a:latin typeface="Bookman Old Style" panose="02050604050505020204" pitchFamily="18" charset="0"/>
              </a:rPr>
              <a:t>Un médecin urgentiste</a:t>
            </a:r>
          </a:p>
          <a:p>
            <a:endParaRPr lang="fr-FR" dirty="0">
              <a:latin typeface="Bookman Old Style" panose="02050604050505020204" pitchFamily="18" charset="0"/>
            </a:endParaRPr>
          </a:p>
          <a:p>
            <a:r>
              <a:rPr lang="fr-FR" dirty="0">
                <a:latin typeface="Bookman Old Style" panose="02050604050505020204" pitchFamily="18" charset="0"/>
              </a:rPr>
              <a:t>Il existe plusieurs types de SMUR:</a:t>
            </a:r>
          </a:p>
          <a:p>
            <a:pPr>
              <a:buFont typeface="Arial" panose="020B0604020202020204" pitchFamily="34" charset="0"/>
              <a:buChar char="•"/>
            </a:pPr>
            <a:r>
              <a:rPr lang="fr-FR" sz="1600" dirty="0">
                <a:latin typeface="Bookman Old Style" panose="02050604050505020204" pitchFamily="18" charset="0"/>
              </a:rPr>
              <a:t>Pédiatrique</a:t>
            </a:r>
          </a:p>
          <a:p>
            <a:pPr>
              <a:buFont typeface="Arial" panose="020B0604020202020204" pitchFamily="34" charset="0"/>
              <a:buChar char="•"/>
            </a:pPr>
            <a:r>
              <a:rPr lang="fr-FR" sz="1600" dirty="0">
                <a:latin typeface="Bookman Old Style"/>
              </a:rPr>
              <a:t>Bariatrique</a:t>
            </a:r>
          </a:p>
          <a:p>
            <a:pPr>
              <a:buFont typeface="Arial" panose="020B0604020202020204" pitchFamily="34" charset="0"/>
              <a:buChar char="•"/>
            </a:pPr>
            <a:r>
              <a:rPr lang="fr-FR" sz="1600" dirty="0">
                <a:latin typeface="Bookman Old Style" panose="02050604050505020204" pitchFamily="18" charset="0"/>
              </a:rPr>
              <a:t>Héliporté</a:t>
            </a:r>
          </a:p>
        </p:txBody>
      </p:sp>
      <p:pic>
        <p:nvPicPr>
          <p:cNvPr id="5" name="Image 4" descr="Une image contenant personne, intérieur, bus&#10;&#10;Description générée automatiquement">
            <a:extLst>
              <a:ext uri="{FF2B5EF4-FFF2-40B4-BE49-F238E27FC236}">
                <a16:creationId xmlns:a16="http://schemas.microsoft.com/office/drawing/2014/main" id="{A044F244-9BFC-4845-B9C2-A3883E76D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480" y="1953138"/>
            <a:ext cx="4840826" cy="2951723"/>
          </a:xfrm>
          <a:prstGeom prst="rect">
            <a:avLst/>
          </a:prstGeom>
        </p:spPr>
      </p:pic>
    </p:spTree>
    <p:extLst>
      <p:ext uri="{BB962C8B-B14F-4D97-AF65-F5344CB8AC3E}">
        <p14:creationId xmlns:p14="http://schemas.microsoft.com/office/powerpoint/2010/main" val="3984969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4EEDDE-9E3F-4B7D-90D1-D9B33726C143}"/>
              </a:ext>
            </a:extLst>
          </p:cNvPr>
          <p:cNvSpPr>
            <a:spLocks noGrp="1"/>
          </p:cNvSpPr>
          <p:nvPr>
            <p:ph type="title"/>
          </p:nvPr>
        </p:nvSpPr>
        <p:spPr/>
        <p:txBody>
          <a:bodyPr/>
          <a:lstStyle/>
          <a:p>
            <a:pPr algn="ctr"/>
            <a:r>
              <a:rPr lang="fr-FR" dirty="0">
                <a:latin typeface="Bookman Old Style" panose="02050604050505020204" pitchFamily="18" charset="0"/>
              </a:rPr>
              <a:t>Les véhicules</a:t>
            </a:r>
          </a:p>
        </p:txBody>
      </p:sp>
      <p:sp>
        <p:nvSpPr>
          <p:cNvPr id="3" name="Espace réservé du texte 2">
            <a:extLst>
              <a:ext uri="{FF2B5EF4-FFF2-40B4-BE49-F238E27FC236}">
                <a16:creationId xmlns:a16="http://schemas.microsoft.com/office/drawing/2014/main" id="{EE207A25-24C8-4C38-9549-5EEF29C2D1CE}"/>
              </a:ext>
            </a:extLst>
          </p:cNvPr>
          <p:cNvSpPr>
            <a:spLocks noGrp="1"/>
          </p:cNvSpPr>
          <p:nvPr>
            <p:ph type="body" idx="1"/>
          </p:nvPr>
        </p:nvSpPr>
        <p:spPr/>
        <p:txBody>
          <a:bodyPr>
            <a:normAutofit fontScale="92500" lnSpcReduction="10000"/>
          </a:bodyPr>
          <a:lstStyle/>
          <a:p>
            <a:pPr algn="ctr"/>
            <a:r>
              <a:rPr lang="fr-FR" dirty="0">
                <a:latin typeface="Bookman Old Style" panose="02050604050505020204" pitchFamily="18" charset="0"/>
              </a:rPr>
              <a:t>Le véhicule léger médical</a:t>
            </a:r>
          </a:p>
          <a:p>
            <a:pPr algn="ctr"/>
            <a:r>
              <a:rPr lang="fr-FR" dirty="0">
                <a:latin typeface="Bookman Old Style" panose="02050604050505020204" pitchFamily="18" charset="0"/>
              </a:rPr>
              <a:t>VLM</a:t>
            </a:r>
          </a:p>
        </p:txBody>
      </p:sp>
      <p:sp>
        <p:nvSpPr>
          <p:cNvPr id="5" name="Espace réservé du texte 4">
            <a:extLst>
              <a:ext uri="{FF2B5EF4-FFF2-40B4-BE49-F238E27FC236}">
                <a16:creationId xmlns:a16="http://schemas.microsoft.com/office/drawing/2014/main" id="{F80B609C-D798-45EB-9405-8775ABFE67E0}"/>
              </a:ext>
            </a:extLst>
          </p:cNvPr>
          <p:cNvSpPr>
            <a:spLocks noGrp="1"/>
          </p:cNvSpPr>
          <p:nvPr>
            <p:ph type="body" sz="quarter" idx="3"/>
          </p:nvPr>
        </p:nvSpPr>
        <p:spPr/>
        <p:txBody>
          <a:bodyPr>
            <a:normAutofit fontScale="92500" lnSpcReduction="10000"/>
          </a:bodyPr>
          <a:lstStyle/>
          <a:p>
            <a:pPr algn="ctr"/>
            <a:r>
              <a:rPr lang="fr-FR" dirty="0">
                <a:latin typeface="Bookman Old Style" panose="02050604050505020204" pitchFamily="18" charset="0"/>
              </a:rPr>
              <a:t>L’unité mobile hospitalière</a:t>
            </a:r>
          </a:p>
          <a:p>
            <a:pPr algn="ctr"/>
            <a:r>
              <a:rPr lang="fr-FR" dirty="0">
                <a:latin typeface="Bookman Old Style" panose="02050604050505020204" pitchFamily="18" charset="0"/>
              </a:rPr>
              <a:t>UMH</a:t>
            </a:r>
          </a:p>
        </p:txBody>
      </p:sp>
      <p:pic>
        <p:nvPicPr>
          <p:cNvPr id="12" name="Espace réservé du contenu 11" descr="Une image contenant texte, voiture, route, camion&#10;&#10;Description générée automatiquement">
            <a:extLst>
              <a:ext uri="{FF2B5EF4-FFF2-40B4-BE49-F238E27FC236}">
                <a16:creationId xmlns:a16="http://schemas.microsoft.com/office/drawing/2014/main" id="{2CF90B02-4083-4DD2-8A86-7AF6A689F1C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96963" y="2657806"/>
            <a:ext cx="4938712" cy="3136238"/>
          </a:xfrm>
        </p:spPr>
      </p:pic>
      <p:pic>
        <p:nvPicPr>
          <p:cNvPr id="7" name="Image 7" descr="Une image contenant texte, ciel, extérieur, camion&#10;&#10;Description générée automatiquement">
            <a:extLst>
              <a:ext uri="{FF2B5EF4-FFF2-40B4-BE49-F238E27FC236}">
                <a16:creationId xmlns:a16="http://schemas.microsoft.com/office/drawing/2014/main" id="{23860CD9-AE59-F85C-76A9-06443C0C0CE7}"/>
              </a:ext>
            </a:extLst>
          </p:cNvPr>
          <p:cNvPicPr>
            <a:picLocks noGrp="1" noChangeAspect="1"/>
          </p:cNvPicPr>
          <p:nvPr>
            <p:ph sz="quarter" idx="4"/>
          </p:nvPr>
        </p:nvPicPr>
        <p:blipFill>
          <a:blip r:embed="rId3"/>
          <a:stretch>
            <a:fillRect/>
          </a:stretch>
        </p:blipFill>
        <p:spPr>
          <a:xfrm>
            <a:off x="6370320" y="2652963"/>
            <a:ext cx="5212080" cy="3125183"/>
          </a:xfrm>
        </p:spPr>
      </p:pic>
    </p:spTree>
    <p:extLst>
      <p:ext uri="{BB962C8B-B14F-4D97-AF65-F5344CB8AC3E}">
        <p14:creationId xmlns:p14="http://schemas.microsoft.com/office/powerpoint/2010/main" val="313923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E0597-58AA-4A5B-BD9A-C8356C082E2F}"/>
              </a:ext>
            </a:extLst>
          </p:cNvPr>
          <p:cNvSpPr>
            <a:spLocks noGrp="1"/>
          </p:cNvSpPr>
          <p:nvPr>
            <p:ph type="title"/>
          </p:nvPr>
        </p:nvSpPr>
        <p:spPr/>
        <p:txBody>
          <a:bodyPr/>
          <a:lstStyle/>
          <a:p>
            <a:pPr algn="ctr"/>
            <a:r>
              <a:rPr lang="fr-FR" dirty="0">
                <a:latin typeface="Bookman Old Style" panose="02050604050505020204" pitchFamily="18" charset="0"/>
              </a:rPr>
              <a:t>Deux types d’interventions</a:t>
            </a:r>
          </a:p>
        </p:txBody>
      </p:sp>
      <p:sp>
        <p:nvSpPr>
          <p:cNvPr id="3" name="Espace réservé du texte 2">
            <a:extLst>
              <a:ext uri="{FF2B5EF4-FFF2-40B4-BE49-F238E27FC236}">
                <a16:creationId xmlns:a16="http://schemas.microsoft.com/office/drawing/2014/main" id="{740B5B29-13AF-4A60-8DE9-7BC5FE55B87B}"/>
              </a:ext>
            </a:extLst>
          </p:cNvPr>
          <p:cNvSpPr>
            <a:spLocks noGrp="1"/>
          </p:cNvSpPr>
          <p:nvPr>
            <p:ph type="body" idx="1"/>
          </p:nvPr>
        </p:nvSpPr>
        <p:spPr/>
        <p:txBody>
          <a:bodyPr/>
          <a:lstStyle/>
          <a:p>
            <a:pPr algn="ctr"/>
            <a:r>
              <a:rPr lang="fr-FR" dirty="0">
                <a:latin typeface="Bookman Old Style" panose="02050604050505020204" pitchFamily="18" charset="0"/>
              </a:rPr>
              <a:t>Primaire</a:t>
            </a:r>
          </a:p>
        </p:txBody>
      </p:sp>
      <p:sp>
        <p:nvSpPr>
          <p:cNvPr id="4" name="Espace réservé du contenu 3">
            <a:extLst>
              <a:ext uri="{FF2B5EF4-FFF2-40B4-BE49-F238E27FC236}">
                <a16:creationId xmlns:a16="http://schemas.microsoft.com/office/drawing/2014/main" id="{511A8A00-EC17-43C5-B5A2-D66F1699AF01}"/>
              </a:ext>
            </a:extLst>
          </p:cNvPr>
          <p:cNvSpPr>
            <a:spLocks noGrp="1"/>
          </p:cNvSpPr>
          <p:nvPr>
            <p:ph sz="half" idx="2"/>
          </p:nvPr>
        </p:nvSpPr>
        <p:spPr/>
        <p:txBody>
          <a:bodyPr vert="horz" lIns="0" tIns="45720" rIns="0" bIns="45720" rtlCol="0" anchor="t">
            <a:normAutofit/>
          </a:bodyPr>
          <a:lstStyle/>
          <a:p>
            <a:pPr marL="0" indent="0" algn="ctr">
              <a:buNone/>
            </a:pPr>
            <a:r>
              <a:rPr lang="fr-FR" dirty="0">
                <a:solidFill>
                  <a:srgbClr val="404040"/>
                </a:solidFill>
                <a:latin typeface="Bookman Old Style"/>
              </a:rPr>
              <a:t>I</a:t>
            </a:r>
            <a:r>
              <a:rPr lang="fr-FR" b="0" i="0" dirty="0">
                <a:solidFill>
                  <a:srgbClr val="404040"/>
                </a:solidFill>
                <a:effectLst/>
                <a:latin typeface="Bookman Old Style"/>
              </a:rPr>
              <a:t>ntervenir sur les lieux même de l’accident ou au domicile </a:t>
            </a:r>
            <a:r>
              <a:rPr lang="fr-FR" dirty="0">
                <a:solidFill>
                  <a:srgbClr val="404040"/>
                </a:solidFill>
                <a:latin typeface="Bookman Old Style"/>
              </a:rPr>
              <a:t>de la victime</a:t>
            </a:r>
            <a:r>
              <a:rPr lang="fr-FR" b="0" i="0" dirty="0">
                <a:solidFill>
                  <a:srgbClr val="404040"/>
                </a:solidFill>
                <a:effectLst/>
                <a:latin typeface="Bookman Old Style"/>
              </a:rPr>
              <a:t>.</a:t>
            </a:r>
            <a:endParaRPr lang="fr-FR" dirty="0">
              <a:latin typeface="Bookman Old Style"/>
            </a:endParaRPr>
          </a:p>
        </p:txBody>
      </p:sp>
      <p:sp>
        <p:nvSpPr>
          <p:cNvPr id="5" name="Espace réservé du texte 4">
            <a:extLst>
              <a:ext uri="{FF2B5EF4-FFF2-40B4-BE49-F238E27FC236}">
                <a16:creationId xmlns:a16="http://schemas.microsoft.com/office/drawing/2014/main" id="{A60B361F-7158-4842-A9FC-623DDD8E09DA}"/>
              </a:ext>
            </a:extLst>
          </p:cNvPr>
          <p:cNvSpPr>
            <a:spLocks noGrp="1"/>
          </p:cNvSpPr>
          <p:nvPr>
            <p:ph type="body" sz="quarter" idx="3"/>
          </p:nvPr>
        </p:nvSpPr>
        <p:spPr/>
        <p:txBody>
          <a:bodyPr/>
          <a:lstStyle/>
          <a:p>
            <a:pPr algn="ctr"/>
            <a:r>
              <a:rPr lang="fr-FR" dirty="0">
                <a:latin typeface="Bookman Old Style" panose="02050604050505020204" pitchFamily="18" charset="0"/>
              </a:rPr>
              <a:t>secondaire</a:t>
            </a:r>
          </a:p>
        </p:txBody>
      </p:sp>
      <p:sp>
        <p:nvSpPr>
          <p:cNvPr id="6" name="Espace réservé du contenu 5">
            <a:extLst>
              <a:ext uri="{FF2B5EF4-FFF2-40B4-BE49-F238E27FC236}">
                <a16:creationId xmlns:a16="http://schemas.microsoft.com/office/drawing/2014/main" id="{A0DD1ED1-C24E-441D-944D-839B22801ED0}"/>
              </a:ext>
            </a:extLst>
          </p:cNvPr>
          <p:cNvSpPr>
            <a:spLocks noGrp="1"/>
          </p:cNvSpPr>
          <p:nvPr>
            <p:ph sz="quarter" idx="4"/>
          </p:nvPr>
        </p:nvSpPr>
        <p:spPr/>
        <p:txBody>
          <a:bodyPr/>
          <a:lstStyle/>
          <a:p>
            <a:pPr marL="0" indent="0" algn="ctr">
              <a:buNone/>
            </a:pPr>
            <a:r>
              <a:rPr lang="fr-FR" b="0" i="0" dirty="0">
                <a:solidFill>
                  <a:srgbClr val="404040"/>
                </a:solidFill>
                <a:effectLst/>
                <a:latin typeface="Bookman Old Style" panose="02050604050505020204" pitchFamily="18" charset="0"/>
              </a:rPr>
              <a:t>Elles consistent à transporter des patients déjà hospitalisés et nécessitant un transfert vers un plateau technique ou un service spécialisé n’existant pas dans l’établissement d’origine.</a:t>
            </a:r>
            <a:endParaRPr lang="fr-FR" dirty="0">
              <a:latin typeface="Bookman Old Style" panose="02050604050505020204" pitchFamily="18" charset="0"/>
            </a:endParaRPr>
          </a:p>
        </p:txBody>
      </p:sp>
    </p:spTree>
    <p:extLst>
      <p:ext uri="{BB962C8B-B14F-4D97-AF65-F5344CB8AC3E}">
        <p14:creationId xmlns:p14="http://schemas.microsoft.com/office/powerpoint/2010/main" val="137827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D3B35-50E1-4C51-8764-A7524DA2CA53}"/>
              </a:ext>
            </a:extLst>
          </p:cNvPr>
          <p:cNvSpPr>
            <a:spLocks noGrp="1"/>
          </p:cNvSpPr>
          <p:nvPr>
            <p:ph type="title"/>
          </p:nvPr>
        </p:nvSpPr>
        <p:spPr/>
        <p:txBody>
          <a:bodyPr/>
          <a:lstStyle/>
          <a:p>
            <a:pPr algn="ctr"/>
            <a:r>
              <a:rPr lang="fr-FR" dirty="0">
                <a:latin typeface="Bookman Old Style" panose="02050604050505020204" pitchFamily="18" charset="0"/>
              </a:rPr>
              <a:t>Les secteurs d’interventions:</a:t>
            </a:r>
          </a:p>
        </p:txBody>
      </p:sp>
      <p:pic>
        <p:nvPicPr>
          <p:cNvPr id="5" name="Espace réservé du contenu 4" descr="Une image contenant carte&#10;&#10;Description générée automatiquement">
            <a:extLst>
              <a:ext uri="{FF2B5EF4-FFF2-40B4-BE49-F238E27FC236}">
                <a16:creationId xmlns:a16="http://schemas.microsoft.com/office/drawing/2014/main" id="{ABFDAAAA-67C0-4214-852F-6BC15799B3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44379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92281-A6A1-40D7-A435-78A643D0EDB5}"/>
              </a:ext>
            </a:extLst>
          </p:cNvPr>
          <p:cNvSpPr>
            <a:spLocks noGrp="1"/>
          </p:cNvSpPr>
          <p:nvPr>
            <p:ph type="title"/>
          </p:nvPr>
        </p:nvSpPr>
        <p:spPr/>
        <p:txBody>
          <a:bodyPr/>
          <a:lstStyle/>
          <a:p>
            <a:pPr algn="ctr"/>
            <a:r>
              <a:rPr lang="fr-FR" dirty="0">
                <a:latin typeface="Bookman Old Style" panose="02050604050505020204" pitchFamily="18" charset="0"/>
              </a:rPr>
              <a:t>Rôle de l’infirmier lors d’une urgence pré hospitalière</a:t>
            </a:r>
          </a:p>
        </p:txBody>
      </p:sp>
      <p:sp>
        <p:nvSpPr>
          <p:cNvPr id="3" name="Espace réservé du contenu 2">
            <a:extLst>
              <a:ext uri="{FF2B5EF4-FFF2-40B4-BE49-F238E27FC236}">
                <a16:creationId xmlns:a16="http://schemas.microsoft.com/office/drawing/2014/main" id="{F4B892DC-5FE1-40F8-BC98-6CEDCDC216DA}"/>
              </a:ext>
            </a:extLst>
          </p:cNvPr>
          <p:cNvSpPr>
            <a:spLocks noGrp="1"/>
          </p:cNvSpPr>
          <p:nvPr>
            <p:ph idx="1"/>
          </p:nvPr>
        </p:nvSpPr>
        <p:spPr/>
        <p:txBody>
          <a:bodyPr/>
          <a:lstStyle/>
          <a:p>
            <a:r>
              <a:rPr lang="fr-FR" dirty="0">
                <a:latin typeface="Bookman Old Style" panose="02050604050505020204" pitchFamily="18" charset="0"/>
              </a:rPr>
              <a:t>Vidéo réalisé par les ESI de l’</a:t>
            </a:r>
            <a:r>
              <a:rPr lang="fr-FR" dirty="0" err="1">
                <a:latin typeface="Bookman Old Style" panose="02050604050505020204" pitchFamily="18" charset="0"/>
              </a:rPr>
              <a:t>ifsi</a:t>
            </a:r>
            <a:r>
              <a:rPr lang="fr-FR" dirty="0">
                <a:latin typeface="Bookman Old Style" panose="02050604050505020204" pitchFamily="18" charset="0"/>
              </a:rPr>
              <a:t> du Puy en Velay :</a:t>
            </a:r>
          </a:p>
          <a:p>
            <a:r>
              <a:rPr lang="fr-FR" dirty="0">
                <a:latin typeface="Bookman Old Style" panose="02050604050505020204" pitchFamily="18" charset="0"/>
              </a:rPr>
              <a:t>https://www.youtube.com/watch?v=FQHFVyLmoDs</a:t>
            </a:r>
          </a:p>
        </p:txBody>
      </p:sp>
    </p:spTree>
    <p:extLst>
      <p:ext uri="{BB962C8B-B14F-4D97-AF65-F5344CB8AC3E}">
        <p14:creationId xmlns:p14="http://schemas.microsoft.com/office/powerpoint/2010/main" val="71854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518E6-9C72-41BB-B5D7-4EC906E8D369}"/>
              </a:ext>
            </a:extLst>
          </p:cNvPr>
          <p:cNvSpPr>
            <a:spLocks noGrp="1"/>
          </p:cNvSpPr>
          <p:nvPr>
            <p:ph type="title"/>
          </p:nvPr>
        </p:nvSpPr>
        <p:spPr/>
        <p:txBody>
          <a:bodyPr>
            <a:normAutofit fontScale="90000"/>
          </a:bodyPr>
          <a:lstStyle/>
          <a:p>
            <a:pPr algn="ctr"/>
            <a:r>
              <a:rPr lang="fr-FR" sz="4800" dirty="0">
                <a:latin typeface="Bookman Old Style" panose="02050604050505020204" pitchFamily="18" charset="0"/>
              </a:rPr>
              <a:t>Pour vous qu’est ce que le SAMU ?</a:t>
            </a:r>
            <a:br>
              <a:rPr lang="fr-FR" sz="4800" dirty="0">
                <a:latin typeface="Bookman Old Style" panose="02050604050505020204" pitchFamily="18" charset="0"/>
              </a:rPr>
            </a:br>
            <a:endParaRPr lang="fr-FR" dirty="0"/>
          </a:p>
        </p:txBody>
      </p:sp>
      <p:pic>
        <p:nvPicPr>
          <p:cNvPr id="5" name="Espace réservé du contenu 4" descr="Une image contenant transport, camionnette, voiture&#10;&#10;Description générée automatiquement">
            <a:extLst>
              <a:ext uri="{FF2B5EF4-FFF2-40B4-BE49-F238E27FC236}">
                <a16:creationId xmlns:a16="http://schemas.microsoft.com/office/drawing/2014/main" id="{7A5EB3A8-07CC-4ABD-AAE8-46672445A0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288" y="1952625"/>
            <a:ext cx="7905750" cy="3810000"/>
          </a:xfrm>
        </p:spPr>
      </p:pic>
    </p:spTree>
    <p:extLst>
      <p:ext uri="{BB962C8B-B14F-4D97-AF65-F5344CB8AC3E}">
        <p14:creationId xmlns:p14="http://schemas.microsoft.com/office/powerpoint/2010/main" val="384506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61D40-C0FC-491C-B0FE-D866DEDB5019}"/>
              </a:ext>
            </a:extLst>
          </p:cNvPr>
          <p:cNvSpPr>
            <a:spLocks noGrp="1"/>
          </p:cNvSpPr>
          <p:nvPr>
            <p:ph type="title"/>
          </p:nvPr>
        </p:nvSpPr>
        <p:spPr/>
        <p:txBody>
          <a:bodyPr/>
          <a:lstStyle/>
          <a:p>
            <a:pPr algn="ctr"/>
            <a:r>
              <a:rPr lang="fr-FR" dirty="0">
                <a:latin typeface="Bookman Old Style" panose="02050604050505020204" pitchFamily="18" charset="0"/>
              </a:rPr>
              <a:t>L’histoire du SAMU :</a:t>
            </a:r>
          </a:p>
        </p:txBody>
      </p:sp>
      <p:sp>
        <p:nvSpPr>
          <p:cNvPr id="3" name="Espace réservé du contenu 2">
            <a:extLst>
              <a:ext uri="{FF2B5EF4-FFF2-40B4-BE49-F238E27FC236}">
                <a16:creationId xmlns:a16="http://schemas.microsoft.com/office/drawing/2014/main" id="{CF307B40-E4D7-4624-8AFA-8582B2C790B3}"/>
              </a:ext>
            </a:extLst>
          </p:cNvPr>
          <p:cNvSpPr>
            <a:spLocks noGrp="1"/>
          </p:cNvSpPr>
          <p:nvPr>
            <p:ph idx="1"/>
          </p:nvPr>
        </p:nvSpPr>
        <p:spPr/>
        <p:txBody>
          <a:bodyPr vert="horz" lIns="0" tIns="45720" rIns="0" bIns="45720" rtlCol="0" anchor="t">
            <a:normAutofit lnSpcReduction="10000"/>
          </a:bodyPr>
          <a:lstStyle/>
          <a:p>
            <a:pPr>
              <a:buFont typeface="Arial" panose="020B0604020202020204" pitchFamily="34" charset="0"/>
              <a:buChar char="•"/>
            </a:pPr>
            <a:r>
              <a:rPr lang="fr-FR" sz="1800" dirty="0">
                <a:latin typeface="Bookman Old Style"/>
              </a:rPr>
              <a:t> 1962 : création de SOS Nancy, le premier </a:t>
            </a:r>
            <a:r>
              <a:rPr lang="fr-FR" sz="1800" dirty="0" err="1">
                <a:latin typeface="Bookman Old Style"/>
              </a:rPr>
              <a:t>smur</a:t>
            </a:r>
            <a:r>
              <a:rPr lang="fr-FR" sz="1800" dirty="0">
                <a:latin typeface="Bookman Old Style"/>
              </a:rPr>
              <a:t> urbain</a:t>
            </a:r>
            <a:endParaRPr lang="fr-FR" sz="1800" dirty="0">
              <a:latin typeface="Bookman Old Style" panose="02050604050505020204" pitchFamily="18" charset="0"/>
            </a:endParaRPr>
          </a:p>
          <a:p>
            <a:pPr>
              <a:buFont typeface="Arial" panose="020B0604020202020204" pitchFamily="34" charset="0"/>
              <a:buChar char="•"/>
            </a:pPr>
            <a:endParaRPr lang="fr-FR" sz="1800" dirty="0">
              <a:latin typeface="Bookman Old Style"/>
            </a:endParaRPr>
          </a:p>
          <a:p>
            <a:pPr>
              <a:buFont typeface="Arial" panose="020B0604020202020204" pitchFamily="34" charset="0"/>
              <a:buChar char="•"/>
            </a:pPr>
            <a:r>
              <a:rPr lang="fr-FR" sz="1800" dirty="0">
                <a:latin typeface="Bookman Old Style"/>
              </a:rPr>
              <a:t>1965: un </a:t>
            </a:r>
            <a:r>
              <a:rPr lang="fr-FR" sz="1800" b="0" i="0" dirty="0">
                <a:solidFill>
                  <a:srgbClr val="222222"/>
                </a:solidFill>
                <a:effectLst/>
                <a:latin typeface="Bookman Old Style"/>
              </a:rPr>
              <a:t>décret interministériel </a:t>
            </a:r>
            <a:r>
              <a:rPr lang="fr-FR" sz="1800" dirty="0">
                <a:solidFill>
                  <a:srgbClr val="222222"/>
                </a:solidFill>
                <a:latin typeface="Bookman Old Style"/>
              </a:rPr>
              <a:t>montre la nécessité de créé</a:t>
            </a:r>
            <a:r>
              <a:rPr lang="fr-FR" sz="1800" b="0" i="0" dirty="0">
                <a:solidFill>
                  <a:srgbClr val="222222"/>
                </a:solidFill>
                <a:effectLst/>
                <a:latin typeface="Bookman Old Style"/>
              </a:rPr>
              <a:t> officiellement </a:t>
            </a:r>
            <a:r>
              <a:rPr lang="fr-FR" sz="1800" dirty="0">
                <a:solidFill>
                  <a:srgbClr val="222222"/>
                </a:solidFill>
                <a:latin typeface="Bookman Old Style"/>
              </a:rPr>
              <a:t>les</a:t>
            </a:r>
            <a:r>
              <a:rPr lang="fr-FR" sz="1800" b="0" i="0" dirty="0">
                <a:solidFill>
                  <a:srgbClr val="222222"/>
                </a:solidFill>
                <a:effectLst/>
                <a:latin typeface="Bookman Old Style"/>
              </a:rPr>
              <a:t> Services Mobiles d’Urgence et de Réanimation attachés aux hôpitaux (S.M.U.R).</a:t>
            </a:r>
          </a:p>
          <a:p>
            <a:pPr>
              <a:buFont typeface="Arial" panose="020B0604020202020204" pitchFamily="34" charset="0"/>
              <a:buChar char="•"/>
            </a:pPr>
            <a:endParaRPr lang="fr-FR" sz="1800" dirty="0">
              <a:solidFill>
                <a:srgbClr val="222222"/>
              </a:solidFill>
              <a:latin typeface="Bookman Old Style"/>
            </a:endParaRPr>
          </a:p>
          <a:p>
            <a:pPr>
              <a:buFont typeface="Arial" panose="020B0604020202020204" pitchFamily="34" charset="0"/>
              <a:buChar char="•"/>
            </a:pPr>
            <a:r>
              <a:rPr lang="fr-FR" sz="1800" dirty="0">
                <a:solidFill>
                  <a:srgbClr val="222222"/>
                </a:solidFill>
                <a:latin typeface="Bookman Old Style"/>
              </a:rPr>
              <a:t>1968: le premier Samu est créé à Toulouse</a:t>
            </a:r>
          </a:p>
          <a:p>
            <a:pPr>
              <a:buFont typeface="Arial" panose="020B0604020202020204" pitchFamily="34" charset="0"/>
              <a:buChar char="•"/>
            </a:pPr>
            <a:endParaRPr lang="fr-FR" sz="1800" dirty="0">
              <a:solidFill>
                <a:srgbClr val="222222"/>
              </a:solidFill>
              <a:latin typeface="Bookman Old Style"/>
              <a:ea typeface="Verdana"/>
            </a:endParaRPr>
          </a:p>
          <a:p>
            <a:pPr>
              <a:buFont typeface="Arial" panose="020F0502020204030204" pitchFamily="34" charset="0"/>
              <a:buChar char="•"/>
            </a:pPr>
            <a:r>
              <a:rPr lang="fr-FR" sz="1600" dirty="0">
                <a:solidFill>
                  <a:srgbClr val="000000"/>
                </a:solidFill>
                <a:latin typeface="Bookman Old Style"/>
                <a:ea typeface="Verdana"/>
              </a:rPr>
              <a:t>1976, une loi définit pour la première fois l’existence des SAMU et crée un service hospitalier portant ce nom</a:t>
            </a:r>
            <a:endParaRPr lang="fr-FR" sz="1600" dirty="0">
              <a:latin typeface="Bookman Old Style"/>
            </a:endParaRPr>
          </a:p>
          <a:p>
            <a:pPr>
              <a:buFont typeface="Arial" panose="020B0604020202020204" pitchFamily="34" charset="0"/>
              <a:buChar char="•"/>
            </a:pPr>
            <a:endParaRPr lang="fr-FR" sz="1800" dirty="0">
              <a:solidFill>
                <a:srgbClr val="222222"/>
              </a:solidFill>
              <a:latin typeface="Bookman Old Style" panose="02050604050505020204" pitchFamily="18" charset="0"/>
            </a:endParaRPr>
          </a:p>
          <a:p>
            <a:pPr>
              <a:buFont typeface="Arial" panose="020B0604020202020204" pitchFamily="34" charset="0"/>
              <a:buChar char="•"/>
            </a:pPr>
            <a:r>
              <a:rPr lang="fr-FR" sz="1800" dirty="0">
                <a:solidFill>
                  <a:srgbClr val="222222"/>
                </a:solidFill>
                <a:latin typeface="Bookman Old Style" panose="02050604050505020204" pitchFamily="18" charset="0"/>
              </a:rPr>
              <a:t>1978: création d’un  numéro d’appel national  et gratuit le 15</a:t>
            </a:r>
            <a:endParaRPr lang="fr-FR" sz="1800" dirty="0">
              <a:latin typeface="Bookman Old Style" panose="02050604050505020204" pitchFamily="18" charset="0"/>
            </a:endParaRPr>
          </a:p>
        </p:txBody>
      </p:sp>
    </p:spTree>
    <p:extLst>
      <p:ext uri="{BB962C8B-B14F-4D97-AF65-F5344CB8AC3E}">
        <p14:creationId xmlns:p14="http://schemas.microsoft.com/office/powerpoint/2010/main" val="240935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4A24F-4127-4FD0-82E7-C7C35103CB06}"/>
              </a:ext>
            </a:extLst>
          </p:cNvPr>
          <p:cNvSpPr>
            <a:spLocks noGrp="1"/>
          </p:cNvSpPr>
          <p:nvPr>
            <p:ph type="title"/>
          </p:nvPr>
        </p:nvSpPr>
        <p:spPr/>
        <p:txBody>
          <a:bodyPr/>
          <a:lstStyle/>
          <a:p>
            <a:pPr algn="ctr"/>
            <a:r>
              <a:rPr lang="fr-FR" dirty="0">
                <a:latin typeface="Bookman Old Style" panose="02050604050505020204" pitchFamily="18" charset="0"/>
              </a:rPr>
              <a:t>L’histoire du SAMU :</a:t>
            </a:r>
            <a:endParaRPr lang="fr-FR" dirty="0"/>
          </a:p>
        </p:txBody>
      </p:sp>
      <p:sp>
        <p:nvSpPr>
          <p:cNvPr id="3" name="Espace réservé du contenu 2">
            <a:extLst>
              <a:ext uri="{FF2B5EF4-FFF2-40B4-BE49-F238E27FC236}">
                <a16:creationId xmlns:a16="http://schemas.microsoft.com/office/drawing/2014/main" id="{A7EC2DE0-9BBA-403B-8A8D-8EC3F7F587B9}"/>
              </a:ext>
            </a:extLst>
          </p:cNvPr>
          <p:cNvSpPr>
            <a:spLocks noGrp="1"/>
          </p:cNvSpPr>
          <p:nvPr>
            <p:ph idx="1"/>
          </p:nvPr>
        </p:nvSpPr>
        <p:spPr/>
        <p:txBody>
          <a:bodyPr>
            <a:normAutofit/>
          </a:bodyPr>
          <a:lstStyle/>
          <a:p>
            <a:pPr marL="0" indent="0">
              <a:buNone/>
            </a:pPr>
            <a:endParaRPr lang="fr-FR" sz="1800" dirty="0">
              <a:latin typeface="Bookman Old Style" panose="02050604050505020204" pitchFamily="18" charset="0"/>
            </a:endParaRPr>
          </a:p>
          <a:p>
            <a:pPr>
              <a:buFont typeface="Arial" panose="020B0604020202020204" pitchFamily="34" charset="0"/>
              <a:buChar char="•"/>
            </a:pPr>
            <a:r>
              <a:rPr lang="fr-FR" sz="1800" dirty="0">
                <a:latin typeface="Bookman Old Style" panose="02050604050505020204" pitchFamily="18" charset="0"/>
              </a:rPr>
              <a:t> LOI N0 86-11 DU 6 JANVIER 1986 relative à l’aide médicale urgente et aux transports sanitaires</a:t>
            </a:r>
          </a:p>
          <a:p>
            <a:pPr marL="0" indent="0">
              <a:buNone/>
            </a:pPr>
            <a:r>
              <a:rPr lang="fr-FR" sz="1800" dirty="0">
                <a:latin typeface="Bookman Old Style" panose="02050604050505020204" pitchFamily="18" charset="0"/>
              </a:rPr>
              <a:t>	Elle pose le cadre de base et règlementaire qui manquait au SAMU/SMUR:</a:t>
            </a:r>
          </a:p>
          <a:p>
            <a:pPr>
              <a:buFont typeface="Arial" panose="020B0604020202020204" pitchFamily="34" charset="0"/>
              <a:buChar char="•"/>
            </a:pPr>
            <a:endParaRPr lang="fr-FR" sz="1800" dirty="0">
              <a:latin typeface="Bookman Old Style" panose="02050604050505020204" pitchFamily="18" charset="0"/>
            </a:endParaRPr>
          </a:p>
          <a:p>
            <a:pPr marL="0" indent="0" algn="just">
              <a:buNone/>
            </a:pPr>
            <a:r>
              <a:rPr lang="fr-FR" sz="1400" b="1" dirty="0">
                <a:latin typeface="Bookman Old Style" panose="02050604050505020204" pitchFamily="18" charset="0"/>
              </a:rPr>
              <a:t>Article 2: </a:t>
            </a:r>
            <a:r>
              <a:rPr lang="fr-FR" sz="1400" dirty="0">
                <a:latin typeface="Bookman Old Style" panose="02050604050505020204" pitchFamily="18" charset="0"/>
              </a:rPr>
              <a:t>« </a:t>
            </a:r>
            <a:r>
              <a:rPr lang="fr-FR" sz="1400" i="1" dirty="0">
                <a:latin typeface="Bookman Old Style" panose="02050604050505020204" pitchFamily="18" charset="0"/>
              </a:rPr>
              <a:t>L’aide médicale urgente a pour objet, en relation notamment avec les dispositifs communaux et départementaux d’organisation des secours, de faire assurer aux malades, blessés et parturientes, en quelque endroit qu’ils se trouvent, les soins d’urgence appropriés à leur état. »</a:t>
            </a:r>
            <a:endParaRPr lang="fr-FR" sz="1600" i="1" dirty="0">
              <a:latin typeface="Bookman Old Style" panose="02050604050505020204" pitchFamily="18" charset="0"/>
            </a:endParaRPr>
          </a:p>
        </p:txBody>
      </p:sp>
    </p:spTree>
    <p:extLst>
      <p:ext uri="{BB962C8B-B14F-4D97-AF65-F5344CB8AC3E}">
        <p14:creationId xmlns:p14="http://schemas.microsoft.com/office/powerpoint/2010/main" val="292812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8C05D-A59E-4FEE-A3DA-1B1099ECDF54}"/>
              </a:ext>
            </a:extLst>
          </p:cNvPr>
          <p:cNvSpPr>
            <a:spLocks noGrp="1"/>
          </p:cNvSpPr>
          <p:nvPr>
            <p:ph type="title"/>
          </p:nvPr>
        </p:nvSpPr>
        <p:spPr/>
        <p:txBody>
          <a:bodyPr>
            <a:normAutofit/>
          </a:bodyPr>
          <a:lstStyle/>
          <a:p>
            <a:pPr algn="ctr"/>
            <a:r>
              <a:rPr lang="fr-FR" sz="4000" dirty="0">
                <a:latin typeface="Bookman Old Style" panose="02050604050505020204" pitchFamily="18" charset="0"/>
              </a:rPr>
              <a:t>Quel sont ses missions ?</a:t>
            </a:r>
          </a:p>
        </p:txBody>
      </p:sp>
      <p:sp>
        <p:nvSpPr>
          <p:cNvPr id="3" name="Espace réservé du contenu 2">
            <a:extLst>
              <a:ext uri="{FF2B5EF4-FFF2-40B4-BE49-F238E27FC236}">
                <a16:creationId xmlns:a16="http://schemas.microsoft.com/office/drawing/2014/main" id="{F0841E64-FA45-4A57-A941-9787D6D56023}"/>
              </a:ext>
            </a:extLst>
          </p:cNvPr>
          <p:cNvSpPr>
            <a:spLocks noGrp="1"/>
          </p:cNvSpPr>
          <p:nvPr>
            <p:ph idx="1"/>
          </p:nvPr>
        </p:nvSpPr>
        <p:spPr/>
        <p:txBody>
          <a:bodyPr>
            <a:normAutofit/>
          </a:bodyPr>
          <a:lstStyle/>
          <a:p>
            <a:pPr marL="0" indent="0" rtl="0">
              <a:buNone/>
            </a:pPr>
            <a:r>
              <a:rPr lang="fr-FR" sz="1800" b="0" i="0" dirty="0">
                <a:solidFill>
                  <a:srgbClr val="222222"/>
                </a:solidFill>
                <a:effectLst/>
                <a:latin typeface="Bookman Old Style" panose="02050604050505020204" pitchFamily="18" charset="0"/>
              </a:rPr>
              <a:t>Elles sont précisées par la loi de 1986 :</a:t>
            </a:r>
            <a:endParaRPr lang="fr-FR" sz="1800" dirty="0">
              <a:effectLst/>
              <a:latin typeface="Bookman Old Style" panose="02050604050505020204" pitchFamily="18" charset="0"/>
            </a:endParaRPr>
          </a:p>
          <a:p>
            <a:pPr marL="0" indent="0" rtl="0">
              <a:buNone/>
            </a:pPr>
            <a:r>
              <a:rPr lang="fr-FR" dirty="0">
                <a:solidFill>
                  <a:srgbClr val="0070C0"/>
                </a:solidFill>
                <a:effectLst/>
                <a:latin typeface="Bookman Old Style" panose="02050604050505020204" pitchFamily="18" charset="0"/>
                <a:sym typeface="Wingdings" panose="05000000000000000000" pitchFamily="2" charset="2"/>
              </a:rPr>
              <a:t></a:t>
            </a:r>
            <a:r>
              <a:rPr lang="fr-FR" dirty="0">
                <a:effectLst/>
                <a:latin typeface="Bookman Old Style" panose="02050604050505020204" pitchFamily="18" charset="0"/>
                <a:sym typeface="Wingdings" panose="05000000000000000000" pitchFamily="2" charset="2"/>
              </a:rPr>
              <a:t> </a:t>
            </a:r>
            <a:r>
              <a:rPr lang="fr-FR" dirty="0">
                <a:effectLst/>
                <a:latin typeface="Bookman Old Style" panose="02050604050505020204" pitchFamily="18" charset="0"/>
              </a:rPr>
              <a:t>Assurer les urgences et la permanence des soins au quotidien 7j/7</a:t>
            </a:r>
          </a:p>
          <a:p>
            <a:pPr marL="0" indent="0" rtl="0">
              <a:buNone/>
            </a:pPr>
            <a:r>
              <a:rPr lang="fr-FR" dirty="0">
                <a:solidFill>
                  <a:srgbClr val="0070C0"/>
                </a:solidFill>
                <a:latin typeface="Bookman Old Style" panose="02050604050505020204" pitchFamily="18" charset="0"/>
                <a:sym typeface="Wingdings" panose="05000000000000000000" pitchFamily="2" charset="2"/>
              </a:rPr>
              <a:t></a:t>
            </a:r>
            <a:r>
              <a:rPr lang="fr-FR" dirty="0">
                <a:effectLst/>
                <a:latin typeface="Bookman Old Style" panose="02050604050505020204" pitchFamily="18" charset="0"/>
              </a:rPr>
              <a:t>Participer à la prise en charge des victimes en cas de situations  exceptionnelles :(Attentat, risque NRBC, Catastrophes naturelles etc</a:t>
            </a:r>
            <a:r>
              <a:rPr lang="fr-FR" dirty="0">
                <a:latin typeface="Bookman Old Style" panose="02050604050505020204" pitchFamily="18" charset="0"/>
              </a:rPr>
              <a:t>…)</a:t>
            </a:r>
            <a:endParaRPr lang="fr-FR" dirty="0">
              <a:effectLst/>
              <a:latin typeface="Bookman Old Style" panose="02050604050505020204" pitchFamily="18" charset="0"/>
            </a:endParaRPr>
          </a:p>
          <a:p>
            <a:pPr marL="0" indent="0" rtl="0">
              <a:buNone/>
            </a:pPr>
            <a:r>
              <a:rPr lang="fr-FR" dirty="0">
                <a:solidFill>
                  <a:srgbClr val="0070C0"/>
                </a:solidFill>
                <a:latin typeface="Bookman Old Style" panose="02050604050505020204" pitchFamily="18" charset="0"/>
                <a:sym typeface="Wingdings" panose="05000000000000000000" pitchFamily="2" charset="2"/>
              </a:rPr>
              <a:t></a:t>
            </a:r>
            <a:r>
              <a:rPr lang="fr-FR" dirty="0">
                <a:latin typeface="Bookman Old Style" panose="02050604050505020204" pitchFamily="18" charset="0"/>
                <a:sym typeface="Wingdings" panose="05000000000000000000" pitchFamily="2" charset="2"/>
              </a:rPr>
              <a:t> </a:t>
            </a:r>
            <a:r>
              <a:rPr lang="fr-FR" dirty="0">
                <a:effectLst/>
                <a:latin typeface="Bookman Old Style" panose="02050604050505020204" pitchFamily="18" charset="0"/>
              </a:rPr>
              <a:t>Formation des personnels:</a:t>
            </a:r>
          </a:p>
          <a:p>
            <a:pPr lvl="1"/>
            <a:r>
              <a:rPr lang="fr-FR" sz="1400" dirty="0">
                <a:effectLst/>
                <a:latin typeface="Bookman Old Style" panose="02050604050505020204" pitchFamily="18" charset="0"/>
              </a:rPr>
              <a:t>Spécifiques de l’aide médicale urgente</a:t>
            </a:r>
          </a:p>
          <a:p>
            <a:pPr lvl="1"/>
            <a:r>
              <a:rPr lang="fr-FR" sz="1400" dirty="0">
                <a:effectLst/>
                <a:latin typeface="Bookman Old Style" panose="02050604050505020204" pitchFamily="18" charset="0"/>
              </a:rPr>
              <a:t>En tant que référent dans le domaine de l’urgence</a:t>
            </a:r>
          </a:p>
          <a:p>
            <a:pPr lvl="1"/>
            <a:r>
              <a:rPr lang="fr-FR" sz="1400" dirty="0">
                <a:latin typeface="Bookman Old Style" panose="02050604050505020204" pitchFamily="18" charset="0"/>
              </a:rPr>
              <a:t>Au CESU (centre d’enseignements en soins d’urgences)</a:t>
            </a:r>
            <a:endParaRPr lang="fr-FR" sz="1400" dirty="0">
              <a:effectLst/>
              <a:latin typeface="Bookman Old Style" panose="02050604050505020204" pitchFamily="18" charset="0"/>
            </a:endParaRPr>
          </a:p>
          <a:p>
            <a:br>
              <a:rPr lang="fr-FR" b="0" i="0" dirty="0">
                <a:solidFill>
                  <a:srgbClr val="000000"/>
                </a:solidFill>
                <a:effectLst/>
                <a:latin typeface="Arial" panose="020B0604020202020204" pitchFamily="34" charset="0"/>
              </a:rPr>
            </a:br>
            <a:endParaRPr lang="fr-FR" dirty="0"/>
          </a:p>
        </p:txBody>
      </p:sp>
    </p:spTree>
    <p:extLst>
      <p:ext uri="{BB962C8B-B14F-4D97-AF65-F5344CB8AC3E}">
        <p14:creationId xmlns:p14="http://schemas.microsoft.com/office/powerpoint/2010/main" val="39373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0544B-049B-9C59-CAC7-7FF040B85E11}"/>
              </a:ext>
            </a:extLst>
          </p:cNvPr>
          <p:cNvSpPr>
            <a:spLocks noGrp="1"/>
          </p:cNvSpPr>
          <p:nvPr>
            <p:ph type="title"/>
          </p:nvPr>
        </p:nvSpPr>
        <p:spPr/>
        <p:txBody>
          <a:bodyPr/>
          <a:lstStyle/>
          <a:p>
            <a:pPr algn="ctr"/>
            <a:r>
              <a:rPr lang="fr-FR" sz="4000" dirty="0">
                <a:latin typeface="Bookman Old Style"/>
              </a:rPr>
              <a:t>Quel sont ses missions ?</a:t>
            </a:r>
            <a:endParaRPr lang="fr-FR" dirty="0">
              <a:cs typeface="Calibri Light" panose="020F0302020204030204"/>
            </a:endParaRPr>
          </a:p>
        </p:txBody>
      </p:sp>
      <p:sp>
        <p:nvSpPr>
          <p:cNvPr id="3" name="Espace réservé du contenu 2">
            <a:extLst>
              <a:ext uri="{FF2B5EF4-FFF2-40B4-BE49-F238E27FC236}">
                <a16:creationId xmlns:a16="http://schemas.microsoft.com/office/drawing/2014/main" id="{D3D08B9B-EC61-3FFE-2CC8-420402A7DEA6}"/>
              </a:ext>
            </a:extLst>
          </p:cNvPr>
          <p:cNvSpPr>
            <a:spLocks noGrp="1"/>
          </p:cNvSpPr>
          <p:nvPr>
            <p:ph idx="1"/>
          </p:nvPr>
        </p:nvSpPr>
        <p:spPr/>
        <p:txBody>
          <a:bodyPr vert="horz" lIns="0" tIns="45720" rIns="0" bIns="45720" rtlCol="0" anchor="t">
            <a:normAutofit/>
          </a:bodyPr>
          <a:lstStyle/>
          <a:p>
            <a:r>
              <a:rPr lang="fr-FR" dirty="0">
                <a:latin typeface="Bookman Old Style"/>
                <a:cs typeface="Calibri"/>
              </a:rPr>
              <a:t>La cellule d'urgence médico psychologique ou CUMP</a:t>
            </a:r>
          </a:p>
          <a:p>
            <a:endParaRPr lang="fr-FR" dirty="0">
              <a:latin typeface="Bookman Old Style"/>
              <a:cs typeface="Calibri"/>
            </a:endParaRPr>
          </a:p>
          <a:p>
            <a:endParaRPr lang="fr-FR" dirty="0">
              <a:latin typeface="Bookman Old Style"/>
              <a:cs typeface="Calibri"/>
            </a:endParaRPr>
          </a:p>
          <a:p>
            <a:endParaRPr lang="fr-FR" dirty="0">
              <a:latin typeface="Bookman Old Style"/>
              <a:cs typeface="Calibri"/>
            </a:endParaRPr>
          </a:p>
          <a:p>
            <a:endParaRPr lang="fr-FR" dirty="0">
              <a:latin typeface="Bookman Old Style"/>
              <a:cs typeface="Calibri"/>
            </a:endParaRPr>
          </a:p>
        </p:txBody>
      </p:sp>
      <p:pic>
        <p:nvPicPr>
          <p:cNvPr id="4" name="Image 3" descr="Colloque à la CUMP du Poitou Charentes – AfVT – Association française des  Victimes du Terrorisme">
            <a:extLst>
              <a:ext uri="{FF2B5EF4-FFF2-40B4-BE49-F238E27FC236}">
                <a16:creationId xmlns:a16="http://schemas.microsoft.com/office/drawing/2014/main" id="{1268ED2A-EA34-9DFA-9093-94021C1C64F5}"/>
              </a:ext>
            </a:extLst>
          </p:cNvPr>
          <p:cNvPicPr>
            <a:picLocks noChangeAspect="1"/>
          </p:cNvPicPr>
          <p:nvPr/>
        </p:nvPicPr>
        <p:blipFill>
          <a:blip r:embed="rId2"/>
          <a:stretch>
            <a:fillRect/>
          </a:stretch>
        </p:blipFill>
        <p:spPr>
          <a:xfrm>
            <a:off x="4217743" y="2417152"/>
            <a:ext cx="3824898" cy="2873619"/>
          </a:xfrm>
          <a:prstGeom prst="rect">
            <a:avLst/>
          </a:prstGeom>
        </p:spPr>
      </p:pic>
    </p:spTree>
    <p:extLst>
      <p:ext uri="{BB962C8B-B14F-4D97-AF65-F5344CB8AC3E}">
        <p14:creationId xmlns:p14="http://schemas.microsoft.com/office/powerpoint/2010/main" val="859751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502DE-A39B-48CE-8AD6-1F24793EFB10}"/>
              </a:ext>
            </a:extLst>
          </p:cNvPr>
          <p:cNvSpPr>
            <a:spLocks noGrp="1"/>
          </p:cNvSpPr>
          <p:nvPr>
            <p:ph type="title"/>
          </p:nvPr>
        </p:nvSpPr>
        <p:spPr/>
        <p:txBody>
          <a:bodyPr/>
          <a:lstStyle/>
          <a:p>
            <a:pPr algn="ctr"/>
            <a:r>
              <a:rPr lang="fr-FR" dirty="0">
                <a:latin typeface="Bookman Old Style" panose="02050604050505020204" pitchFamily="18" charset="0"/>
              </a:rPr>
              <a:t>Organisation du SAMU</a:t>
            </a:r>
          </a:p>
        </p:txBody>
      </p:sp>
      <p:sp>
        <p:nvSpPr>
          <p:cNvPr id="3" name="Espace réservé du contenu 2">
            <a:extLst>
              <a:ext uri="{FF2B5EF4-FFF2-40B4-BE49-F238E27FC236}">
                <a16:creationId xmlns:a16="http://schemas.microsoft.com/office/drawing/2014/main" id="{C86C9EB9-D0C3-4CE7-B637-790E893C5772}"/>
              </a:ext>
            </a:extLst>
          </p:cNvPr>
          <p:cNvSpPr>
            <a:spLocks noGrp="1"/>
          </p:cNvSpPr>
          <p:nvPr>
            <p:ph idx="1"/>
          </p:nvPr>
        </p:nvSpPr>
        <p:spPr/>
        <p:txBody>
          <a:bodyPr>
            <a:normAutofit/>
          </a:bodyPr>
          <a:lstStyle/>
          <a:p>
            <a:br>
              <a:rPr lang="fr-FR" b="0" i="0" dirty="0">
                <a:solidFill>
                  <a:srgbClr val="000000"/>
                </a:solidFill>
                <a:effectLst/>
                <a:latin typeface="Arial" panose="020B0604020202020204" pitchFamily="34" charset="0"/>
              </a:rPr>
            </a:br>
            <a:r>
              <a:rPr lang="fr-FR" b="0" i="0" dirty="0">
                <a:solidFill>
                  <a:srgbClr val="000000"/>
                </a:solidFill>
                <a:effectLst/>
                <a:latin typeface="Bookman Old Style" panose="02050604050505020204" pitchFamily="18" charset="0"/>
              </a:rPr>
              <a:t>Le découpage territorial: </a:t>
            </a:r>
          </a:p>
          <a:p>
            <a:endParaRPr lang="fr-FR" b="0" i="0" dirty="0">
              <a:solidFill>
                <a:srgbClr val="000000"/>
              </a:solidFill>
              <a:effectLst/>
              <a:latin typeface="Arial" panose="020B0604020202020204" pitchFamily="34" charset="0"/>
            </a:endParaRPr>
          </a:p>
          <a:p>
            <a:pPr lvl="1">
              <a:buFont typeface="Arial" panose="020B0604020202020204" pitchFamily="34" charset="0"/>
              <a:buChar char="•"/>
            </a:pPr>
            <a:r>
              <a:rPr lang="fr-FR" dirty="0">
                <a:latin typeface="Bookman Old Style" panose="02050604050505020204" pitchFamily="18" charset="0"/>
              </a:rPr>
              <a:t>Environ 1 SAMU par département (une centaine au total),</a:t>
            </a:r>
          </a:p>
          <a:p>
            <a:pPr lvl="1">
              <a:buFont typeface="Arial" panose="020B0604020202020204" pitchFamily="34" charset="0"/>
              <a:buChar char="•"/>
            </a:pPr>
            <a:endParaRPr lang="fr-FR" dirty="0">
              <a:latin typeface="Bookman Old Style" panose="02050604050505020204" pitchFamily="18" charset="0"/>
            </a:endParaRPr>
          </a:p>
          <a:p>
            <a:pPr lvl="1">
              <a:buFont typeface="Arial" panose="020B0604020202020204" pitchFamily="34" charset="0"/>
              <a:buChar char="•"/>
            </a:pPr>
            <a:r>
              <a:rPr lang="fr-FR" dirty="0">
                <a:latin typeface="Bookman Old Style" panose="02050604050505020204" pitchFamily="18" charset="0"/>
              </a:rPr>
              <a:t>350 lignes SMUR sur l’ensemble du territoire répartis sur des secteur définit. </a:t>
            </a:r>
          </a:p>
          <a:p>
            <a:pPr lvl="1">
              <a:buFont typeface="Arial" panose="020B0604020202020204" pitchFamily="34" charset="0"/>
              <a:buChar char="•"/>
            </a:pPr>
            <a:endParaRPr lang="fr-FR" dirty="0">
              <a:latin typeface="Bookman Old Style" panose="02050604050505020204" pitchFamily="18" charset="0"/>
            </a:endParaRPr>
          </a:p>
          <a:p>
            <a:pPr lvl="1">
              <a:buFont typeface="Arial" panose="020B0604020202020204" pitchFamily="34" charset="0"/>
              <a:buChar char="•"/>
            </a:pPr>
            <a:endParaRPr lang="fr-FR" dirty="0">
              <a:latin typeface="Bookman Old Style" panose="02050604050505020204" pitchFamily="18" charset="0"/>
            </a:endParaRPr>
          </a:p>
          <a:p>
            <a:pPr lvl="1">
              <a:buFont typeface="Arial" panose="020B0604020202020204" pitchFamily="34" charset="0"/>
              <a:buChar char="•"/>
            </a:pPr>
            <a:endParaRPr lang="fr-FR" dirty="0">
              <a:latin typeface="Bookman Old Style" panose="02050604050505020204" pitchFamily="18" charset="0"/>
            </a:endParaRPr>
          </a:p>
          <a:p>
            <a:pPr lvl="1">
              <a:buFont typeface="Arial" panose="020B0604020202020204" pitchFamily="34" charset="0"/>
              <a:buChar char="•"/>
            </a:pPr>
            <a:endParaRPr lang="fr-FR" dirty="0">
              <a:latin typeface="Bookman Old Style" panose="02050604050505020204" pitchFamily="18" charset="0"/>
            </a:endParaRPr>
          </a:p>
        </p:txBody>
      </p:sp>
    </p:spTree>
    <p:extLst>
      <p:ext uri="{BB962C8B-B14F-4D97-AF65-F5344CB8AC3E}">
        <p14:creationId xmlns:p14="http://schemas.microsoft.com/office/powerpoint/2010/main" val="392936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897EF-7C7C-49B8-BEC9-DC921D963730}"/>
              </a:ext>
            </a:extLst>
          </p:cNvPr>
          <p:cNvSpPr>
            <a:spLocks noGrp="1"/>
          </p:cNvSpPr>
          <p:nvPr>
            <p:ph type="title"/>
          </p:nvPr>
        </p:nvSpPr>
        <p:spPr/>
        <p:txBody>
          <a:bodyPr/>
          <a:lstStyle/>
          <a:p>
            <a:pPr algn="ctr"/>
            <a:r>
              <a:rPr lang="fr-FR" dirty="0">
                <a:latin typeface="Bookman Old Style" panose="02050604050505020204" pitchFamily="18" charset="0"/>
              </a:rPr>
              <a:t>Organisation du SAMU</a:t>
            </a:r>
            <a:endParaRPr lang="fr-FR" dirty="0"/>
          </a:p>
        </p:txBody>
      </p:sp>
      <p:sp>
        <p:nvSpPr>
          <p:cNvPr id="3" name="Espace réservé du contenu 2">
            <a:extLst>
              <a:ext uri="{FF2B5EF4-FFF2-40B4-BE49-F238E27FC236}">
                <a16:creationId xmlns:a16="http://schemas.microsoft.com/office/drawing/2014/main" id="{48BCD297-C6C8-4014-BD17-C93095B2FA8B}"/>
              </a:ext>
            </a:extLst>
          </p:cNvPr>
          <p:cNvSpPr>
            <a:spLocks noGrp="1"/>
          </p:cNvSpPr>
          <p:nvPr>
            <p:ph idx="1"/>
          </p:nvPr>
        </p:nvSpPr>
        <p:spPr/>
        <p:txBody>
          <a:bodyPr/>
          <a:lstStyle/>
          <a:p>
            <a:pPr algn="ctr"/>
            <a:endParaRPr lang="fr-FR" dirty="0">
              <a:latin typeface="Bookman Old Style" panose="02050604050505020204" pitchFamily="18" charset="0"/>
            </a:endParaRPr>
          </a:p>
          <a:p>
            <a:pPr algn="ctr"/>
            <a:endParaRPr lang="fr-FR" dirty="0">
              <a:latin typeface="Bookman Old Style" panose="02050604050505020204" pitchFamily="18" charset="0"/>
            </a:endParaRPr>
          </a:p>
          <a:p>
            <a:pPr marL="0" indent="0" algn="ctr">
              <a:buNone/>
            </a:pPr>
            <a:endParaRPr lang="fr-FR" dirty="0">
              <a:latin typeface="Bookman Old Style" panose="02050604050505020204" pitchFamily="18" charset="0"/>
            </a:endParaRPr>
          </a:p>
          <a:p>
            <a:pPr algn="ctr"/>
            <a:r>
              <a:rPr lang="fr-FR" sz="2800" dirty="0">
                <a:latin typeface="Bookman Old Style" panose="02050604050505020204" pitchFamily="18" charset="0"/>
              </a:rPr>
              <a:t>Que se passe t’il quand j’appelle le 15 ?</a:t>
            </a:r>
          </a:p>
          <a:p>
            <a:pPr algn="ctr"/>
            <a:endParaRPr lang="fr-FR" dirty="0">
              <a:latin typeface="Bookman Old Style" panose="02050604050505020204" pitchFamily="18" charset="0"/>
            </a:endParaRPr>
          </a:p>
          <a:p>
            <a:pPr algn="ctr"/>
            <a:endParaRPr lang="fr-FR" dirty="0">
              <a:latin typeface="Bookman Old Style" panose="02050604050505020204" pitchFamily="18" charset="0"/>
            </a:endParaRPr>
          </a:p>
        </p:txBody>
      </p:sp>
    </p:spTree>
    <p:extLst>
      <p:ext uri="{BB962C8B-B14F-4D97-AF65-F5344CB8AC3E}">
        <p14:creationId xmlns:p14="http://schemas.microsoft.com/office/powerpoint/2010/main" val="226389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542AC-AE2D-47DD-B0E3-E3D8A2F8EC5D}"/>
              </a:ext>
            </a:extLst>
          </p:cNvPr>
          <p:cNvSpPr>
            <a:spLocks noGrp="1"/>
          </p:cNvSpPr>
          <p:nvPr>
            <p:ph type="title"/>
          </p:nvPr>
        </p:nvSpPr>
        <p:spPr/>
        <p:txBody>
          <a:bodyPr>
            <a:normAutofit/>
          </a:bodyPr>
          <a:lstStyle/>
          <a:p>
            <a:pPr algn="ctr"/>
            <a:r>
              <a:rPr lang="fr-FR" sz="3200" dirty="0">
                <a:latin typeface="Bookman Old Style" panose="02050604050505020204" pitchFamily="18" charset="0"/>
              </a:rPr>
              <a:t>SAMU Centre 15 </a:t>
            </a:r>
            <a:br>
              <a:rPr lang="fr-FR" sz="3200" dirty="0">
                <a:latin typeface="Bookman Old Style" panose="02050604050505020204" pitchFamily="18" charset="0"/>
              </a:rPr>
            </a:br>
            <a:r>
              <a:rPr lang="fr-FR" sz="3200" dirty="0">
                <a:latin typeface="Bookman Old Style" panose="02050604050505020204" pitchFamily="18" charset="0"/>
              </a:rPr>
              <a:t>Le CCRA</a:t>
            </a:r>
          </a:p>
        </p:txBody>
      </p:sp>
      <p:pic>
        <p:nvPicPr>
          <p:cNvPr id="6" name="Espace réservé du contenu 5">
            <a:extLst>
              <a:ext uri="{FF2B5EF4-FFF2-40B4-BE49-F238E27FC236}">
                <a16:creationId xmlns:a16="http://schemas.microsoft.com/office/drawing/2014/main" id="{367A0E7E-5071-4C99-A2C0-40F54E4248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2961" y="0"/>
            <a:ext cx="4228051" cy="6835349"/>
          </a:xfrm>
        </p:spPr>
      </p:pic>
      <p:sp>
        <p:nvSpPr>
          <p:cNvPr id="4" name="Espace réservé du texte 3">
            <a:extLst>
              <a:ext uri="{FF2B5EF4-FFF2-40B4-BE49-F238E27FC236}">
                <a16:creationId xmlns:a16="http://schemas.microsoft.com/office/drawing/2014/main" id="{21C67B66-BDD6-4592-BC2F-A218C85B9059}"/>
              </a:ext>
            </a:extLst>
          </p:cNvPr>
          <p:cNvSpPr>
            <a:spLocks noGrp="1"/>
          </p:cNvSpPr>
          <p:nvPr>
            <p:ph type="body" sz="half" idx="2"/>
          </p:nvPr>
        </p:nvSpPr>
        <p:spPr/>
        <p:txBody>
          <a:bodyPr/>
          <a:lstStyle/>
          <a:p>
            <a:endParaRPr lang="fr-FR" dirty="0"/>
          </a:p>
          <a:p>
            <a:pPr algn="ctr"/>
            <a:r>
              <a:rPr lang="fr-FR" sz="1400" dirty="0">
                <a:latin typeface="Bookman Old Style" panose="02050604050505020204" pitchFamily="18" charset="0"/>
              </a:rPr>
              <a:t>Le CCRA est le centre de réception et de régulation des appels</a:t>
            </a:r>
          </a:p>
          <a:p>
            <a:pPr algn="ctr"/>
            <a:endParaRPr lang="fr-FR" sz="1400" dirty="0">
              <a:latin typeface="Bookman Old Style" panose="02050604050505020204" pitchFamily="18" charset="0"/>
            </a:endParaRPr>
          </a:p>
          <a:p>
            <a:pPr algn="ctr"/>
            <a:endParaRPr lang="fr-FR" sz="1400" dirty="0">
              <a:latin typeface="Bookman Old Style" panose="02050604050505020204" pitchFamily="18" charset="0"/>
            </a:endParaRPr>
          </a:p>
        </p:txBody>
      </p:sp>
      <p:pic>
        <p:nvPicPr>
          <p:cNvPr id="8" name="Image 7" descr="Une image contenant texte, intérieur, table, encombré&#10;&#10;Description générée automatiquement">
            <a:extLst>
              <a:ext uri="{FF2B5EF4-FFF2-40B4-BE49-F238E27FC236}">
                <a16:creationId xmlns:a16="http://schemas.microsoft.com/office/drawing/2014/main" id="{F4A47ADE-43EA-451F-A403-BF5CA5801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41" y="4256659"/>
            <a:ext cx="3651293" cy="1892471"/>
          </a:xfrm>
          <a:prstGeom prst="rect">
            <a:avLst/>
          </a:prstGeom>
        </p:spPr>
      </p:pic>
    </p:spTree>
    <p:extLst>
      <p:ext uri="{BB962C8B-B14F-4D97-AF65-F5344CB8AC3E}">
        <p14:creationId xmlns:p14="http://schemas.microsoft.com/office/powerpoint/2010/main" val="3074403756"/>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683</TotalTime>
  <Words>557</Words>
  <Application>Microsoft Office PowerPoint</Application>
  <PresentationFormat>Grand écran</PresentationFormat>
  <Paragraphs>77</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Rétrospective</vt:lpstr>
      <vt:lpstr>L’aide médicale d’urgence/SAMU/SMUR</vt:lpstr>
      <vt:lpstr>Pour vous qu’est ce que le SAMU ? </vt:lpstr>
      <vt:lpstr>L’histoire du SAMU :</vt:lpstr>
      <vt:lpstr>L’histoire du SAMU :</vt:lpstr>
      <vt:lpstr>Quel sont ses missions ?</vt:lpstr>
      <vt:lpstr>Quel sont ses missions ?</vt:lpstr>
      <vt:lpstr>Organisation du SAMU</vt:lpstr>
      <vt:lpstr>Organisation du SAMU</vt:lpstr>
      <vt:lpstr>SAMU Centre 15  Le CCRA</vt:lpstr>
      <vt:lpstr>Le centre 15 du CHR Metz-Thionville</vt:lpstr>
      <vt:lpstr>Le SAMU hier VS le SAMU aujourd'hui</vt:lpstr>
      <vt:lpstr>LE SMUR</vt:lpstr>
      <vt:lpstr>Son rôle et ses objectifs </vt:lpstr>
      <vt:lpstr>La composition d’une équipe SMUR</vt:lpstr>
      <vt:lpstr>Les véhicules</vt:lpstr>
      <vt:lpstr>Deux types d’interventions</vt:lpstr>
      <vt:lpstr>Les secteurs d’interventions:</vt:lpstr>
      <vt:lpstr>Rôle de l’infirmier lors d’une urgence pré hospitalière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L’aide médicale d’urgence</dc:title>
  <dc:creator>Paul Schwartz</dc:creator>
  <cp:lastModifiedBy>Paul Schwartz</cp:lastModifiedBy>
  <cp:revision>98</cp:revision>
  <dcterms:created xsi:type="dcterms:W3CDTF">2021-06-07T06:16:13Z</dcterms:created>
  <dcterms:modified xsi:type="dcterms:W3CDTF">2024-02-28T08:12:02Z</dcterms:modified>
</cp:coreProperties>
</file>