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2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18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386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2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6361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126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95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668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0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731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2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70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90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246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117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829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642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17/10/2023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669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UE 2.10 S1</a:t>
            </a:r>
            <a:br>
              <a:rPr lang="fr-FR" dirty="0"/>
            </a:br>
            <a:r>
              <a:rPr lang="fr-FR" dirty="0"/>
              <a:t>2023 – 2024</a:t>
            </a:r>
            <a:br>
              <a:rPr lang="fr-FR" dirty="0"/>
            </a:br>
            <a:r>
              <a:rPr lang="fr-FR" dirty="0"/>
              <a:t>promotion 2023 / 2026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600451" cy="112628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2400" dirty="0"/>
              <a:t>Infectiologie et Hygiène</a:t>
            </a:r>
          </a:p>
          <a:p>
            <a:pPr algn="ctr"/>
            <a:r>
              <a:rPr lang="fr-FR" sz="2400" dirty="0"/>
              <a:t>C 3</a:t>
            </a:r>
          </a:p>
          <a:p>
            <a:pPr algn="ctr"/>
            <a:r>
              <a:rPr lang="fr-FR" sz="2400" dirty="0"/>
              <a:t>Daniel HENRION </a:t>
            </a:r>
            <a:r>
              <a:rPr lang="fr-FR" sz="2400"/>
              <a:t>/ Aurélie SCHAEFFER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1052736"/>
            <a:ext cx="6589199" cy="1280890"/>
          </a:xfrm>
        </p:spPr>
        <p:txBody>
          <a:bodyPr/>
          <a:lstStyle/>
          <a:p>
            <a:pPr algn="ctr"/>
            <a:r>
              <a:rPr lang="fr-FR" dirty="0"/>
              <a:t>Objectifs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601" y="2852936"/>
            <a:ext cx="6591985" cy="3777622"/>
          </a:xfrm>
        </p:spPr>
        <p:txBody>
          <a:bodyPr/>
          <a:lstStyle/>
          <a:p>
            <a:r>
              <a:rPr lang="fr-FR" dirty="0"/>
              <a:t>Comprendre les mécanismes d’actions des agents infectieux</a:t>
            </a:r>
          </a:p>
          <a:p>
            <a:r>
              <a:rPr lang="fr-FR" dirty="0"/>
              <a:t>Appréhender le risque infectieux</a:t>
            </a:r>
          </a:p>
          <a:p>
            <a:r>
              <a:rPr lang="fr-FR" dirty="0"/>
              <a:t>Comprendre l’intérêt de la prévention par l’usage des mesures adaptées, réglementées</a:t>
            </a:r>
          </a:p>
          <a:p>
            <a:r>
              <a:rPr lang="fr-FR" dirty="0"/>
              <a:t>Identifier les règles d’hygiène utilisées en établissements de soins et en argumenter l’usage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D99D367-9E17-4AB8-875B-092727F83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671"/>
            <a:ext cx="9144000" cy="493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6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548680"/>
            <a:ext cx="6589199" cy="1280890"/>
          </a:xfrm>
        </p:spPr>
        <p:txBody>
          <a:bodyPr/>
          <a:lstStyle/>
          <a:p>
            <a:pPr algn="ctr"/>
            <a:r>
              <a:rPr lang="fr-FR" dirty="0"/>
              <a:t>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Pratiques simulées </a:t>
            </a:r>
          </a:p>
          <a:p>
            <a:pPr lvl="1"/>
            <a:r>
              <a:rPr lang="fr-FR" sz="2400" dirty="0"/>
              <a:t>Lavage des mains</a:t>
            </a:r>
          </a:p>
          <a:p>
            <a:pPr lvl="1"/>
            <a:r>
              <a:rPr lang="fr-FR" sz="2400" dirty="0"/>
              <a:t>Réfection lit</a:t>
            </a:r>
          </a:p>
          <a:p>
            <a:pPr lvl="1"/>
            <a:r>
              <a:rPr lang="fr-FR" sz="2400" dirty="0"/>
              <a:t>Soins confort et d’hygiène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r>
              <a:rPr lang="fr-FR" sz="2400" dirty="0"/>
              <a:t>Présentation en petit groupe de protocoles d’hygiène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89199" cy="1280890"/>
          </a:xfrm>
        </p:spPr>
        <p:txBody>
          <a:bodyPr/>
          <a:lstStyle/>
          <a:p>
            <a:pPr algn="ctr"/>
            <a:r>
              <a:rPr lang="fr-FR" dirty="0"/>
              <a:t>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dirty="0"/>
              <a:t>Circuit du linge</a:t>
            </a:r>
          </a:p>
          <a:p>
            <a:pPr algn="ctr">
              <a:buNone/>
            </a:pPr>
            <a:r>
              <a:rPr lang="fr-FR" sz="2800" dirty="0"/>
              <a:t>préparation et circuit alimentation</a:t>
            </a:r>
          </a:p>
          <a:p>
            <a:pPr algn="ctr">
              <a:buNone/>
            </a:pPr>
            <a:endParaRPr lang="fr-FR" sz="2800" dirty="0"/>
          </a:p>
          <a:p>
            <a:pPr algn="ctr">
              <a:buNone/>
            </a:pPr>
            <a:r>
              <a:rPr lang="fr-FR" sz="2800" dirty="0"/>
              <a:t>Visite de la blanchisserie et de la cuisine</a:t>
            </a:r>
          </a:p>
          <a:p>
            <a:pPr algn="ctr">
              <a:buNone/>
            </a:pPr>
            <a:r>
              <a:rPr lang="fr-FR" sz="2800" dirty="0"/>
              <a:t>25 octobre 2023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Evaluation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Analyser une situation d’hygiène rencontrées en stage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105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Brin</vt:lpstr>
      <vt:lpstr>UE 2.10 S1 2023 – 2024 promotion 2023 / 2026</vt:lpstr>
      <vt:lpstr>Objectifs </vt:lpstr>
      <vt:lpstr>Présentation PowerPoint</vt:lpstr>
      <vt:lpstr>TD</vt:lpstr>
      <vt:lpstr>TD</vt:lpstr>
      <vt:lpstr>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2.10 S1</dc:title>
  <cp:lastModifiedBy>Bayle Isabelle</cp:lastModifiedBy>
  <cp:revision>23</cp:revision>
  <dcterms:modified xsi:type="dcterms:W3CDTF">2023-10-17T11:39:17Z</dcterms:modified>
</cp:coreProperties>
</file>