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7" r:id="rId3"/>
    <p:sldId id="358" r:id="rId4"/>
    <p:sldId id="365" r:id="rId5"/>
    <p:sldId id="362" r:id="rId6"/>
    <p:sldId id="361" r:id="rId7"/>
    <p:sldId id="387" r:id="rId8"/>
    <p:sldId id="388" r:id="rId9"/>
    <p:sldId id="389" r:id="rId10"/>
    <p:sldId id="390" r:id="rId11"/>
    <p:sldId id="392" r:id="rId12"/>
    <p:sldId id="351" r:id="rId13"/>
    <p:sldId id="352" r:id="rId14"/>
    <p:sldId id="391" r:id="rId15"/>
    <p:sldId id="393" r:id="rId16"/>
    <p:sldId id="462" r:id="rId17"/>
    <p:sldId id="463" r:id="rId18"/>
    <p:sldId id="465" r:id="rId19"/>
    <p:sldId id="464" r:id="rId20"/>
    <p:sldId id="467" r:id="rId21"/>
    <p:sldId id="466" r:id="rId22"/>
    <p:sldId id="468" r:id="rId23"/>
    <p:sldId id="470" r:id="rId24"/>
    <p:sldId id="469" r:id="rId25"/>
    <p:sldId id="472" r:id="rId26"/>
    <p:sldId id="471" r:id="rId27"/>
    <p:sldId id="473" r:id="rId28"/>
    <p:sldId id="474" r:id="rId29"/>
    <p:sldId id="364" r:id="rId30"/>
    <p:sldId id="475" r:id="rId31"/>
    <p:sldId id="485" r:id="rId32"/>
    <p:sldId id="476" r:id="rId33"/>
    <p:sldId id="477" r:id="rId34"/>
    <p:sldId id="479" r:id="rId35"/>
    <p:sldId id="478" r:id="rId36"/>
    <p:sldId id="480" r:id="rId37"/>
    <p:sldId id="481" r:id="rId38"/>
    <p:sldId id="482" r:id="rId39"/>
    <p:sldId id="483" r:id="rId40"/>
    <p:sldId id="486" r:id="rId41"/>
    <p:sldId id="484" r:id="rId42"/>
    <p:sldId id="487" r:id="rId43"/>
    <p:sldId id="488" r:id="rId44"/>
    <p:sldId id="490" r:id="rId45"/>
    <p:sldId id="489" r:id="rId46"/>
    <p:sldId id="491" r:id="rId47"/>
    <p:sldId id="493" r:id="rId48"/>
    <p:sldId id="492" r:id="rId49"/>
    <p:sldId id="495" r:id="rId50"/>
    <p:sldId id="494" r:id="rId51"/>
    <p:sldId id="497" r:id="rId52"/>
    <p:sldId id="496" r:id="rId53"/>
    <p:sldId id="498" r:id="rId54"/>
    <p:sldId id="499" r:id="rId55"/>
    <p:sldId id="500" r:id="rId56"/>
    <p:sldId id="266" r:id="rId57"/>
    <p:sldId id="501" r:id="rId58"/>
    <p:sldId id="502" r:id="rId59"/>
    <p:sldId id="299" r:id="rId60"/>
    <p:sldId id="503" r:id="rId61"/>
    <p:sldId id="504" r:id="rId62"/>
    <p:sldId id="363" r:id="rId63"/>
    <p:sldId id="359" r:id="rId64"/>
    <p:sldId id="505" r:id="rId65"/>
    <p:sldId id="360" r:id="rId66"/>
    <p:sldId id="508" r:id="rId67"/>
    <p:sldId id="506" r:id="rId68"/>
    <p:sldId id="507" r:id="rId69"/>
    <p:sldId id="510" r:id="rId70"/>
    <p:sldId id="509" r:id="rId71"/>
    <p:sldId id="511" r:id="rId72"/>
    <p:sldId id="512" r:id="rId7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8"/>
    <p:restoredTop sz="96197"/>
  </p:normalViewPr>
  <p:slideViewPr>
    <p:cSldViewPr snapToGrid="0">
      <p:cViewPr varScale="1">
        <p:scale>
          <a:sx n="71" d="100"/>
          <a:sy n="71" d="100"/>
        </p:scale>
        <p:origin x="49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20:32:24.6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24575,'41'0'0,"0"0"0,-8 0 0,-1 0 0,0 0 0,0 3 0,2 2 0,3 0 0,1-1 0,-1 2 0,1-1 0,0 0 0,-3-1 0,-2-4 0,-3 5 0,-3 0 0,-1 1 0,0 2 0,1-3 0,0 0 0,1-3 0,1-2 0,0 4 0,0 1 0,4 0 0,-2 1 0,2-2 0,-1 1 0,-3 0 0,1 1 0,-1-1 0,0 0 0,3-1 0,1-4 0,3 0 0,2 0 0,-1 0 0,1 0 0,0 0 0,-1 0 0,1 0 0,-1 0 0,1 0 0,-5 0 0,-5 0 0,-7 0 0,-5 0 0,-3 0 0,-2 0 0,-2 0 0,2 0 0,0 0 0,4 0 0,-1 0 0,3 0 0,0 0 0,-4 0 0,-8 0 0,-28 0 0,-8 5 0,-33 5 0,-4 7 0,-24 5 0,38-9 0,-2 0 0,-4 1 0,-1-1 0,0 1 0,0-1 0,8-3 0,1 0 0,-35 5 0,21-5 0,19-4 0,13-2 0,11-4 0,5 0 0,1 0 0,2 0 0,2 0 0,-2 0 0,-6 0 0,-6 0 0,-11 0 0,-9 0 0,-7 0 0,-6 0 0,5 0 0,6 0 0,11 0 0,9 0 0,8 0 0,7 0 0,2 0 0,3 0 0,0 0 0,-3 0 0,0 0 0,-1 0 0,0 0 0,1 0 0,1 0 0,3 4 0,4 6 0,3-1 0,1 6 0,0-3 0,0-1 0,0 2 0,0-1 0,0 0 0,0 1 0,0 2 0,0 1 0,0 1 0,3 1 0,2 2 0,0 2 0,-1 1 0,-4 4 0,0-1 0,0-1 0,0 2 0,0-3 0,4 4 0,1 3 0,0-1 0,-1 3 0,0-1 0,1 1 0,0 3 0,3 2 0,-3 0 0,0 0 0,-1-3 0,-3-2 0,4-1 0,0 1 0,0 3 0,-2 1 0,-3 1 0,0 4 0,4 10 0,2 11 0,-1 14 0,0 5 0,-5 2 0,0-9 0,0-14 0,0-13 0,0-22 0,0-27 0,0-23 0,0 2 0,6 75 0,7 11 0,-5-4 0,2 2 0,14 33 0,-4-15 0,-3 2 0,-4-10 0,-6-10 0,2-2 0,-2-5 0,2-6 0,0 0 0,0-4 0,0-1 0,-3 3 0,2-3 0,-3-3 0,0-4 0,-1-10 0,-4-3 0,0-2 0,4 2 0,1 5 0,0 4 0,-1 3 0,0 2 0,1 0 0,0-1 0,4 6 0,-3 6 0,4 12 0,1 11 0,1 6 0,2 11 0,2 7 0,-6-44 0,0 0 0,0 4 0,0 0 0,0 1 0,0 0 0,-1 0 0,-1 0 0,0 1 0,-1-2 0,1-2 0,-1-1 0,0-1 0,-1 0 0,9 47 0,-1-7 0,3-3 0,-1-6 0,-1 0 0,-1 1 0,-3-6 0,3-1 0,-2 0 0,-1 2 0,2 4 0,-3-4 0,1-1 0,0-1 0,-4-3 0,2 2 0,-2 1 0,-2 1 0,1 6 0,-1 6 0,1 1 0,0 6 0,-1-47 0,-1 1 0,-1-1 0,0 0 0,2 2 0,1 0 0,0 3 0,1-1 0,0 1 0,0 0 0,0 3 0,1 1 0,0 1 0,0-1 0,0 2 0,1 0 0,0 0 0,1 1 0,0-3 0,1-1 0,0 1 0,0-2 0,-1-5 0,1 0 0,10 39 0,-6-13 0,-1-12 0,-5-7 0,-2-5 0,1-5 0,-2-2 0,2-4 0,-1 0 0,2-4 0,0-10 0,-3-13 0,-2-11 0,-4-33 0,0 11 0,0-21 0,0 18 0,0 0 0,0 0 0,0 2 0,0-3 0,0-4 0,0-11 0,0-13 0,0-19 0,0-22 0,0 39 0,0-2 0,0-4 0,0-2 0,0 0 0,0-1 0,0 0 0,0 1 0,0 0 0,0 0 0,0 1 0,0 2 0,0 2 0,0 2 0,0-45 0,0 11 0,0 9 0,0 7 0,0 9 0,0 3 0,0 9 0,0 6 0,0 0 0,0 2 0,0-2 0,0-6 0,0-4 0,0-3 0,0-3 0,0-6 0,0-7 0,0-13 0,0-7 0,0-5 0,0 47 0,0-1 0,0-49 0,0 48 0,0 0 0,0 0 0,0 1 0,0-46 0,0 4 0,0 11 0,0 10 0,0 10 0,0 12 0,0 6 0,0 5 0,-4 1 0,-2-6 0,1-11 0,1-14 0,2-18 0,0 35 0,-1-2 0,-2-6 0,-1-3 0,-1-6 0,-1-1 0,1-2 0,0-1 0,1 1 0,1 0 0,0 4 0,0 1 0,1 4 0,0 1 0,1 3 0,0 1 0,1 4 0,0 2 0,2-40 0,0 20 0,0 17 0,0 18 0,0 20 0,0 52 0,0-3 0,0 42 0,0-20 0,0 13 0,0 10 0,0 11 0,0 9 0,0-1 0,0-6 0,0-19 0,0-18 0,0-14 0,0-10 0,0-8 0,0-4 0,0-2 0,0 4 0,0 1 0,0 5 0,0 9 0,0 16 0,0 22 0,4 13 0,3 6 0,4-7 0,0-13 0,-1-14 0,-2-17 0,0-15 0,-1-14 0,1-8 0,3-3 0,2 0 0,2 0 0,1 0 0,2 0 0,-3 0 0,2 0 0,-2 0 0,-1 0 0,-3 0 0,-4-3 0,5-8 0,-5-4 0,9-3 0,-1-4 0,1 5 0,0-1 0,-1-1 0,-2 4 0,-2-2 0,2 0 0,1-2 0,4-5 0,4-2 0,6-2 0,1-3 0,2-3 0,-2 1 0,-3 2 0,-1 5 0,-6 5 0,-2 3 0,-5 4 0,-5 4 0,-3 0 0,-4 0 0,0-1 0,0-3 0,0-1 0,0-1 0,0-4 0,0-4 0,0-10 0,0-12 0,0-19 0,0-13 0,0-14 0,0 41 0,0-1 0,0 0 0,0 0 0,0 0 0,0 1 0,0-43 0,0 14 0,0 16 0,0 15 0,0 12 0,0 4 0,0 0 0,0-3 0,0-2 0,0 0 0,0 1 0,0-6 0,0-6 0,0-7 0,0-10 0,0-9 0,0-10 0,0-12 0,0 3 0,0 5 0,0 12 0,0 10 0,0 2 0,0-1 0,0-6 0,0-1 0,0-3 0,0 3 0,0 1 0,0 0 0,0 1 0,0 6 0,0 6 0,0 8 0,0 12 0,0 3 0,0 8 0,0 3 0,0-3 0,0-1 0,-1-4 0,-3-5 0,-1-4 0,0-2 0,1 1 0,4 3 0,0 8 0,-4 4 0,-1 0 0,0-3 0,-2-3 0,2-8 0,0-6 0,-3-2 0,4-3 0,-2 6 0,2 7 0,0 8 0,-4 13 0,-2 8 0,-1 8 0,1 3 0,-1 0 0,-3 0 0,1 3 0,-2 5 0,-5 2 0,-6 3 0,-2 1 0,-3-3 0,-2 2 0,-2-4 0,-7-4 0,-2-1 0,-5-4 0,2 0 0,3 0 0,2 0 0,8 0 0,1 0 0,1 0 0,-1 0 0,-4 0 0,-1 0 0,1 0 0,2 0 0,2 0 0,5 0 0,4 0 0,4 0 0,3 0 0,2 0 0,4 0 0,0 0 0,2 0 0,-2 0 0,2 0 0,-2 0 0,1 0 0,-2 0 0,1 3 0,3 5 0,4 5 0,0 4 0,0 1 0,-2 0 0,2-2 0,4 0 0,0-3 0,0-1 0,0 2 0,0-1 0,0 0 0,0-1 0,0-1 0,0-1 0,0 2 0,0 1 0,0 0 0,0 3 0,0-1 0,0 0 0,0 0 0,0-2 0,0-1 0,0-1 0,0 1 0,0-3 0,0 1 0,0 1 0,0 0 0,0 4 0,0 3 0,0 2 0,0 3 0,0 3 0,0 2 0,0 5 0,0 3 0,0 7 0,0 9 0,0 7 0,0 7 0,0-1 0,0-4 0,0 0 0,0-1 0,0-5 0,0-1 0,0-6 0,0 1 0,0-1 0,0-4 0,0-1 0,0-6 0,0 1 0,0-1 0,0 1 0,0 0 0,0-1 0,0 1 0,0-1 0,0 1 0,0 0 0,0 5 0,0 8 0,0 11 0,0 6 0,0 2 0,0 2 0,0-5 0,0 1 0,0-3 0,0 2 0,0 0 0,0-6 0,0-3 0,0-3 0,1 0 0,3 6 0,1 1 0,4 3 0,5 3 0,-1 4 0,2 5 0,0-1 0,-5-3 0,1-6 0,-2-10 0,0-7 0,0-7 0,-4-9 0,3-7 0,1-5 0,4-9 0,3-4 0,0-5 0,0-1 0,-1 3 0,0 3 0,3 3 0,-2-2 0,0 1 0,1-2 0,-3-3 0,1 2 0,1-2 0,-2-1 0,-1-2 0,-1-3 0,0 0 0,-1 0 0,1 0 0,-3 0 0,0 0 0,0-7 0,-5 0 0,4-5 0,-3 2 0,3 2 0,0 3 0,-1 2 0,6 3 0,-4-4 0,4-1 0,-5 0 0,0 1 0,5 4 0,-1 0 0,6 0 0,-1 0 0,-4 0 0,-3 0 0,-2 0 0,0 0 0,4 0 0,-2 0 0,-1-4 0,-5-7 0,-3-1 0,-1-6 0,3 4 0,2-4 0,0-3 0,-2-6 0,-2-5 0,-1-3 0,0-2 0,0-1 0,0 0 0,0-1 0,0-4 0,0-5 0,0-2 0,0 3 0,0 4 0,0 7 0,0 3 0,0 5 0,0 2 0,0 4 0,0 1 0,0-2 0,0 3 0,0-5 0,0-1 0,0-2 0,0-5 0,0-5 0,0-9 0,0-2 0,-3-8 0,-2-1 0,-4-9 0,-1-8 0,2-4 0,-1-10 0,3-2 0,0 6 0,2 2 0,4 6 0,0-1 0,0-1 0,0 2 0,0 2 0,0 3 0,0 3 0,0 7 0,0 7 0,0 9 0,0 6 0,0 2 0,0 0 0,0-1 0,0-6 0,0 1 0,0-5 0,0-6 0,0-5 0,0-8 0,0-3 0,0 2 0,0 4 0,0 8 0,0 8 0,0 10 0,0 9 0,0 4 0,0 3 0,0 1 0,0 2 0,0 1 0,0 4 0,0 2 0,0 8 0,0 25 0,0 4 0,0 16 0,0 1 0,0-2 0,0 6 0,0 2 0,0-2 0,0-2 0,0 1 0,0-1 0,0 1 0,0 0 0,0-4 0,0-2 0,0-4 0,0-3 0,0-4 0,0-1 0,0 2 0,0 1 0,0 0 0,0 1 0,0 2 0,0 2 0,0 4 0,0-1 0,0 1 0,0-1 0,0 6 0,0 9 0,0 9 0,0 9 0,0 6 0,0 2 0,0 10 0,0 8 0,0 2 0,0-2 0,0-12 0,0-13 0,0-13 0,0-11 0,0-12 0,2-14 0,2-11 0,4-8 0,5-2 0,1-2 0,-1-11 0,-5-16 0,-4-22 0,-4-18 0,0-9 0,0-1 0,0 1 0,5-12 0,-3 41 0,2-2 0,1-7 0,1-1 0,0-2 0,0-1 0,-1 3 0,1 0 0,0 2 0,0 0 0,4-40 0,0 14 0,-6 18 0,2 11 0,-2 7 0,1 4 0,3 2 0,-2 5 0,-1 3 0,0 5 0,-4 3 0,-1 0 0,0-9 0,0-9 0,0-11 0,0-11 0,0-3 0,0-3 0,0 2 0,0 8 0,0 14 0,0 16 0,-1 20 0,-27 24 0,3 2 0,-20 9 0,13-16 0,1-5 0,1-3 0,-1 0 0,-2 0 0,4 0 0,-3 0 0,0 0 0,-1 0 0,-5 0 0,3 0 0,5 0 0,6 0 0,7 0 0,7 3 0,4 5 0,4 5 0,2 5 0,0 0 0,0 3 0,0 2 0,0 2 0,0 3 0,0 3 0,0 2 0,0 5 0,0 10 0,0 11 0,0 5 0,0 4 0,0-3 0,0-3 0,0-6 0,0-7 0,0-9 0,0-10 0,0-4 0,0-5 0,0-3 0,0 2 0,0 0 0,0 5 0,0 7 0,0 2 0,0 8 0,0 6 0,0 6 0,0 1 0,0 0 0,0-1 0,0 2 0,0 4 0,0-4 0,0-1 0,0-1 0,0 3 0,0 4 0,0 1 0,0 1 0,0-1 0,0-1 0,0 1 0,0-1 0,0-1 0,0-5 0,-1-1 0,-3-5 0,-1-5 0,0-1 0,1-3 0,4 3 0,0 0 0,0 5 0,0 2 0,0-1 0,0 5 0,0-5 0,0-3 0,0-4 0,0-10 0,0-9 0,0-11 0,0-8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9.3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2:52.3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324 139 24575,'87'-9'0,"-36"0"0,2 0 0,6 3 0,2 0 0,-3 0 0,-1 0 0,39-9 0,-20 10 0,-19-1 0,-10 2 0,-15 4 0,-8 0 0,1 0 0,2 0 0,11 0 0,14-5 0,10 0 0,2-5 0,-8 0 0,-15 2 0,-16-1 0,-18 4 0,-66 1 0,8 3 0,1 1 0,-3 0 0,-23 0 0,4 0 0,5 0 0,18 0 0,14 0 0,12 0 0,9 0 0,-1 0 0,-16 0 0,-30 0 0,-15 0 0,27 0 0,-2 0 0,-5 2 0,0 1 0,0 1 0,-1 1 0,-4 1 0,1 0 0,-38 5 0,20-6 0,23-3 0,20-2 0,14 0 0,12 4 0,5 3 0,12 11 0,12 6 0,15 10 0,15 11 0,5 2 0,1 2 0,-3-6 0,-4-8 0,-5-4 0,-2-4 0,-8-6 0,-5-5 0,-6-3 0,-3-4 0,-3-2 0,-2 1 0,-1 1 0,3 1 0,4 0 0,5 4 0,7-3 0,3 2 0,9 0 0,4-3 0,1-2 0,-4 0 0,-13-3 0,-9 0 0,-9-1 0,-5-4 0,2 0 0,7 0 0,10 0 0,15 0 0,12 0 0,2 0 0,0 0 0,-10 0 0,-7 0 0,-12-3 0,-14-11 0,-9-21 0,-6-9 0,0-15 0,0-10 0,0 7 0,0 5 0,0 21 0,0 19 0,-4 8 0,-7 8 0,-21 14 0,-8 7 0,-9 5 0,0 3 0,9-8 0,3-2 0,11-5 0,9-8 0,2-1 0,-6-4 0,-7-4 0,1 0 0,3-1 0,6 1 0,10 4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2:55.8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2:59.5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24575,'16'40'0,"-1"-7"0,-1-5 0,-4-12 0,-2-4 0,-4-1 0,1 7 0,0 5 0,0-1 0,3-4 0,0-10 0,1-32 0,-1 10 0,-2-17 0,-3 25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01.7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09.3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438 0 24575,'-39'2'0,"0"8"0,11 5 0,7 2 0,11-2 0,7-4 0,3 0 0,-1 8 0,-8 14 0,-2 17 0,-5 11 0,-3 1 0,5-10 0,1-17 0,4-11 0,5-6 0,0 2 0,-5 6 0,-5 11 0,-4 10 0,0 3 0,-4-1 0,-1-5 0,-1 0 0,1 0 0,4 0 0,4-4 0,6-13 0,5-7 0,4-5 0,0 0 0,0 6 0,0 5 0,0 5 0,0 4 0,0 3 0,0-1 0,0-3 0,0-7 0,5-8 0,5-11 0,10-4 0,8-6 0,9-10 0,12-11 0,7-15 0,2-7 0,-8 4 0,-7 7 0,-10 11 0,-9 8 0,-7 1 0,-3-3 0,2-4 0,4-4 0,2-2 0,3-2 0,1-3 0,-1 1 0,-3 7 0,-7 9 0,-2 4 0,5 4 0,4 3 0,1 0 0,-4 4 0,-7 0 0,-2 0 0,-2 0 0,1 0 0,2 0 0,-2 0 0,2-2 0,-2-3 0,0-3 0,2 0 0,2-1 0,7-2 0,3-2 0,0-1 0,-1 0 0,-7 0 0,-5 3 0,-6 6 0,-3 28 0,-1-2 0,0 19 0,0-16 0,0 1 0,0-2 0,0 1 0,0-2 0,0 0 0,0 3 0,0-1 0,0-1 0,0-3 0,0-2 0,0 0 0,0-2 0,0-3 0,0-2 0,0 0 0,0 2 0,0 2 0,0 2 0,0 4 0,0 2 0,0 3 0,0-1 0,0-2 0,0-3 0,0-5 0,0 0 0,0-7 0,0-39 0,0 0 0,0-35 0,0 17 0,4 4 0,2 3 0,3 4 0,0 1 0,-4-1 0,0 2 0,0 3 0,0 1 0,-1 4 0,-1-1 0,-3 1 0,4 5 0,1 0 0,0 3 0,-1 0 0,-4 2 0,0 4 0,0 9 0,0 39 0,0 4 0,-4 38 0,-1-9 0,-5 4 0,1-8 0,-1-5 0,0-7 0,5-2 0,1-2 0,4-4 0,-3-3 0,-2-4 0,0-3 0,1-1 0,3-3 0,1-2 0,0 0 0,0-1 0,0 1 0,0-1 0,-1 1 0,-3-1 0,-1-4 0,1-1 0,-2-9 0,1-1 0,-3-4 0,-2 2 0,0 2 0,-3-1 0,3 2 0,3-3 0,0-3 0,2 3 0,-5 2 0,-3 5 0,-1 4 0,-5 5 0,-2 4 0,-1 5 0,-1 3 0,0 1 0,-2 0 0,-3-1 0,0 1 0,-1-1 0,2 1 0,4 0 0,2-1 0,4 1 0,-2 4 0,0 2 0,1 0 0,-1-2 0,1-4 0,1 0 0,-1-1 0,-1 1 0,-1 5 0,-3 5 0,-3 7 0,-3 5 0,0-1 0,2 1 0,2 0 0,0 0 0,2-6 0,5-5 0,3-14 0,6-19 0,4-20 0,8-33 0,11-17 0,10-27 0,-4 27 0,1-2 0,3-6 0,1-1 0,4-10 0,0 0 0,0 2 0,-1 3 0,-2 7 0,-2 4 0,16-32 0,-10 21 0,-10 18 0,-6 0 0,0-4 0,1-6 0,4-8 0,3 0 0,0 2 0,0 8 0,-2 10 0,-3 8 0,-4 11 0,-2 6 0,-2 5 0,-4 6 0,-8 5 0,-14 3 0,-15 15 0,-7 9 0,-8 24 0,-3 26 0,1 16 0,24-38 0,0 1 0,4-3 0,2 0 0,-9 35 0,8-14 0,9-12 0,5-11 0,2-6 0,4 0 0,-4-1 0,-1 1 0,-4 0 0,-2 2 0,1 3 0,-3 4 0,3 2 0,-1 2 0,1 3 0,4 7 0,-3 0 0,3-1 0,1-6 0,1-10 0,4-2 0,0-4 0,0-2 0,0-5 0,0-5 0,0 4 0,0 4 0,0 1 0,0 3 0,0-12 0,0-11 0,0-4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14.4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951 412 24575,'0'28'0,"0"0"0,0-5 0,0-3 0,0 5 0,0 2 0,0 2 0,0 9 0,0 0 0,0 0 0,0-1 0,0-3 0,0-1 0,0-5 0,0 0 0,0 4 0,0 1 0,0 0 0,0-1 0,0 0 0,0-1 0,0-1 0,0-7 0,0-7 0,0-9 0,0-60 0,5-2 0,-2 2 0,1-6 0,1 7 0,0 0 0,1 1 0,-1 1 0,0-2 0,0 3 0,4-28 0,-3 18 0,-2 14 0,-4 13 0,0 6 0,0 5 0,0 3 0,0 2 0,0 1 0,0 3 0,0 1 0,0-7 0,0-7 0,0-9 0,0-4 0,0 1 0,0-1 0,0 4 0,0 5 0,0 9 0,0 17 0,0 25 0,0 31 0,0 16 0,0 13 0,0 3 0,0-2 0,0 2 0,4-14 0,1-10 0,0-11 0,-1-5 0,-4-3 0,0-10 0,0-5 0,0-5 0,0-3 0,0 3 0,0 2 0,0 5 0,0 2 0,0 1 0,0 1 0,0-2 0,0-1 0,0 2 0,0 1 0,0 2 0,0 8 0,0 1 0,-1-1 0,-3-1 0,-5-4 0,-3 0 0,-3 0 0,-2-1 0,0 1 0,-3 4 0,1 12 0,-2 6 0,1 1 0,0-2 0,0-5 0,-4-3 0,-1 3 0,-5 0 0,1-3 0,-1 2 0,0-4 0,1-6 0,0-2 0,4-3 0,-3-4 0,4-5 0,3-5 0,5-9 0,7-4 0,0 2 0,-1 1 0,-6 10 0,-8 7 0,-6 7 0,-13 11 0,-7 9 0,-1 7 0,-4 4 0,4 1 0,6-7 0,5-9 0,11-10 0,10-13 0,9-23 0,6-38 0,12-49 0,-2 31 0,2-3 0,4-8 0,2-2 0,5-3 0,3 0 0,3 2 0,1 0 0,2-3 0,1 2 0,-2 8 0,0 4 0,19-26 0,-11 25 0,-10 17 0,-10 13 0,-6 4 0,1-1 0,9-10 0,6-12 0,4-5 0,-2-2 0,-3 6 0,-7 8 0,-7 9 0,-2 9 0,-3 0 0,-1-6 0,-1-14 0,-3-8 0,-4-5 0,-6-5 0,-5 3 0,-4 1 0,1 8 0,3 8 0,3 8 0,3 7 0,4 6 0,1 0 0,3 0 0,1 1 0,0 1 0,0-1 0,0-6 0,-1-10 0,-3-12 0,-3-10 0,-3 0 0,1 2 0,0 6 0,2 4 0,-2 5 0,0 2 0,4 6 0,0 6 0,5 4 0,0 8 0,0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19.0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308 34 24575,'-18'72'0,"-2"-12"0,0-20 0,3-16 0,6-14 0,-12-6 0,-6-4 0,-5 8 0,-4 6 0,6 2 0,3-1 0,9-6 0,8-5 0,7 4 0,23-3 0,0 0 0,25-1 0,-9-4 0,8 0 0,2-5 0,0-7 0,3-8 0,-2-4 0,-2 1 0,0 4 0,-10 1 0,-1 0 0,0-1 0,-3 2 0,-1-1 0,-5 4 0,-6 3 0,-5 2 0,-3 4 0,5-8 0,7-2 0,5-1 0,4-2 0,2 4 0,-3 3 0,-7 2 0,-16 6 0,-48 26 0,7-8 0,-27 17 0,30-15 0,2-4 0,9-1 0,6-3 0,5-1 0,-4 5 0,-3 0 0,-7 10 0,-4 5 0,-1 6 0,-4 0 0,3-4 0,4-7 0,9-10 0,9-2 0,4-5 0,3 2 0,1 3 0,0 7 0,-4 4 0,-1 4 0,0 1 0,1-5 0,4-3 0,0-4 0,0-3 0,0 1 0,0-2 0,14-13 0,5-4 0,16-15 0,-2 3 0,-1-1 0,0 1 0,-4 3 0,-1 6 0,-13 5 0,-6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23.0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24575,'30'0'0,"-6"2"0,-15 2 0,-5 5 0,0 3 0,4 2 0,4-1 0,2-1 0,-1-3 0,-3 0 0,-3 0 0,1-4 0,-3 2 0,4-1 0,-2 2 0,2 0 0,3 1 0,-1-1 0,2 0 0,-1 1 0,0-1 0,1 2 0,-1 0 0,2 3 0,-4-3 0,1-2 0,-3 0 0,-3-6 0,-1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24.2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00.0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24575,'64'0'0,"18"0"0,15 0 0,-47 0 0,1 0 0,48 0 0,-48 0 0,0 0 0,1 0 0,1 0 0,3 0 0,0 0 0,-2 0 0,-1 0 0,-2 0 0,-2 0 0,48 0 0,2 0 0,-47 0 0,-3 0 0,8 0 0,-10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25.7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29.1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0 186 24575,'55'0'0,"1"0"0,-16-8 0,-5-2 0,-4 0 0,-5-3 0,-3 4 0,-1-2 0,-6 2 0,2 6 0,3 0 0,5-1 0,6-5 0,1-5 0,4 3 0,-1-2 0,-8 4 0,-6 4 0,-6 1 0,3 4 0,3 0 0,6-1 0,0-8 0,-4-2 0,-2 0 0,-1 2 0,1 9 0,-7 0 0,-3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20:43:44.0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1 328 24575,'49'0'0,"-5"0"0,-12 0 0,-9 0 0,-4 0 0,0 0 0,1 0 0,8 0 0,4 0 0,3 0 0,8 0 0,0 0 0,1 0 0,-1 0 0,-6 0 0,1 0 0,0 0 0,0 0 0,-1 0 0,1 0 0,3 0 0,6-9 0,4-5 0,3-2 0,2-3 0,-5 5 0,-2 3 0,-7-3 0,-5 5 0,-3 4 0,-5 1 0,-2 4 0,-3 0 0,0 0 0,2 0 0,2-1 0,0-3 0,2-1 0,-2 0 0,-3 3 0,-2 2 0,-3 0 0,-11 0 0,-35 0 0,10 0 0,-30 0 0,28 0 0,1 0 0,9 0 0,32 0 0,7 0 0,28 0 0,1 0 0,1 0 0,-2 0 0,-11 0 0,-5 0 0,-5 0 0,-1 0 0,1 0 0,0 0 0,4 0 0,7 0 0,11 0 0,12 0 0,6 0 0,5 0 0,3 0 0,6 0 0,5 0 0,-3 0 0,-8 0 0,-12 0 0,-7 0 0,-2 7 0,-8 13 0,-15 3 0,-7-3 0,-5-9 0,-2-11 0,-1 0 0,-1 0 0,2-2 0,5-2 0,5-1 0,5-2 0,5 0 0,7-3 0,5-3 0,0-2 0,-6 0 0,-5 2 0,-7 2 0,-4 5 0,0-2 0,-1 3 0,-4-4 0,0-4 0,-4 3 0,0 2 0,-1 0 0,-4 3 0,-5 0 0,-4 0 0,-3 5 0,4 0 0,2 0 0,5 0 0,7 0 0,4 0 0,4 0 0,-2 0 0,-3 0 0,-2 0 0,-5 0 0,-6 0 0,-5 0 0,-7 4 0,-5 5 0,-24 12 0,-14 10 0,-26 11 0,-24 10 0,42-25 0,-1 0 0,-3 0 0,2-1 0,-26 17 0,20-14 0,25-12 0,20-11 0,38-6 0,6 0 0,32 0 0,-13-5 0,4 0 0,-7-1 0,-6 2 0,-5 4 0,-8 0 0,-10 0 0,-6 0 0,0 0 0,2 0 0,6 0 0,4 0 0,4 0 0,8 0 0,0 0 0,6 0 0,0 0 0,-6 0 0,5 0 0,1 0 0,6 0 0,7 0 0,6-3 0,1-4 0,5-7 0,-2-5 0,-8-2 0,-8 4 0,-12 2 0,-5 4 0,-3 5 0,-4 2 0,-4 4 0,0 0 0,3-4 0,2-1 0,7 0 0,8-4 0,10 3 0,15-4 0,12-3 0,9-2 0,-43 6 0,1-1 0,0 0 0,1 0 0,2-1 0,0 0 0,-5 1 0,-2-1 0,37-9 0,-20 1 0,-19 2 0,-11 4 0,-13 5 0,-10 7 0,-6 5 0,-5 13 0,-1 2 0,-5 12 0,-16 2 0,-21 4 0,-16-3 0,-2-5 0,8-9 0,13-6 0,13-5 0,8-4 0,8-4 0,1-1 0,-1 4 0,1 1 0,51-1 0,1-7 0,46-10 0,-27-3 0,-11-3 0,-11 4 0,-6 3 0,-4 3 0,-8 4 0,-6 4 0,-3 1 0,4 0 0,3 0 0,6 0 0,4 0 0,4 0 0,3 0 0,1 0 0,4 0 0,2-2 0,0-3 0,3 0 0,-3-4 0,4 3 0,1 1 0,-1-3 0,6 3 0,1 0 0,5-4 0,0 4 0,0-1 0,0 1 0,-3 5 0,-3 0 0,0 0 0,-5 0 0,-3 0 0,-3 0 0,-1 0 0,1 0 0,6 0 0,11 0 0,7 0 0,6 0 0,3-1 0,-4-5 0,-6-6 0,-3-5 0,-1-1 0,0 2 0,2 0 0,-4 4 0,-4-1 0,0 3 0,0 0 0,4 1 0,5 4 0,-3 1 0,-1 0 0,-2-1 0,-5 0 0,0 1 0,-2-1 0,-3 0 0,-6-1 0,0 1 0,-5 5 0,-1 0 0,-1 0 0,-3 0 0,-1 0 0,-4 0 0,-2 0 0,-2 0 0,-3 0 0,1 0 0,1 0 0,0 0 0,3 0 0,0 0 0,2 0 0,3 0 0,2 0 0,4 0 0,6 0 0,6 0 0,11 0 0,7 0 0,5 0 0,11 0 0,4 0 0,9 0 0,1 0 0,-1 0 0,0 0 0,-10 0 0,-8 0 0,-16 0 0,-7 0 0,0 0 0,-4 0 0,3 0 0,1 0 0,5 0 0,6 0 0,1 0 0,-3 0 0,-5 0 0,0 0 0,-2 0 0,-3 0 0,0 0 0,-5 0 0,1 0 0,3 0 0,2 0 0,0 0 0,-6 0 0,-6 0 0,-7 0 0,-1 0 0,17 0 0,38 0 0,-37 0 0,3 0 0,8 0 0,2 0 0,-5 2 0,-3 1 0,34 7 0,-12 6 0,-20 4 0,-10 4 0,-1 1 0,7-2 0,6-1 0,11-5 0,7-4 0,3-3 0,0-5 0,-4-3 0,-7-2 0,-10 0 0,-12 0 0,-7 0 0,-5 0 0,0 0 0,0 0 0,-1 0 0,1 0 0,4 0 0,2 0 0,0 0 0,-1 0 0,-5 0 0,-1 0 0,1 0 0,0 0 0,-1 0 0,0 0 0,-3 0 0,-2 0 0,-2 0 0,-2 0 0,-2 0 0,-3 0 0,-4 0 0,-2 0 0,-2 0 0,-2 0 0,0 0 0,0 0 0,2 0 0,-2 0 0,-2 0 0,1 0 0,-1 0 0,5 0 0,8 0 0,7 0 0,5 0 0,-1 0 0,-9 6 0,-13 7 0,-18 9 0,-13 1 0,-8-3 0,-6-3 0,-1-1 0,-5 2 0,0-4 0,1-1 0,3-4 0,2-3 0,-1-2 0,-6-4 0,-6 0 0,-4 0 0,-1 0 0,1 0 0,-3 0 0,-1 0 0,1 0 0,3 0 0,8 0 0,7 0 0,6 0 0,6 0 0,3 0 0,1 0 0,0 0 0,-1 0 0,-3 0 0,-2 0 0,-1 0 0,-2 0 0,1 0 0,-2 0 0,-4 0 0,-3 0 0,-7 0 0,-2 0 0,1 0 0,0 0 0,8 0 0,2 0 0,-4 0 0,-2 0 0,-4 0 0,-2 0 0,2 0 0,-1-3 0,1-2 0,-2-5 0,3 0 0,3 4 0,2 1 0,9 1 0,-2-2 0,2-3 0,2-3 0,-1 3 0,2 1 0,2 0 0,0 1 0,-1 0 0,-1-2 0,-1 4 0,-1 0 0,0 0 0,-1 0 0,-2 0 0,-2-3 0,-2 3 0,-9 0 0,-1 1 0,-1 4 0,-3 0 0,4 0 0,4 0 0,5 0 0,4 0 0,2 0 0,2 0 0,4 0 0,1 0 0,-1 0 0,-1 0 0,-3 0 0,-1 0 0,-1 0 0,-3 0 0,-1 0 0,-8 0 0,-3 0 0,0 0 0,6 0 0,5 0 0,5 0 0,2 0 0,2 0 0,0 0 0,-3 0 0,-4 0 0,-9 0 0,-4 0 0,0 0 0,1 0 0,6 0 0,-1 0 0,0 0 0,2 1 0,3 3 0,5 1 0,3 0 0,0-3 0,2-2 0,5 3 0,4 1 0,3 1 0,-1-1 0,-4-3 0,-5-1 0,-4 0 0,-2 0 0,0 0 0,1 4 0,4 1 0,5 0 0,4-1 0,1-4 0,-7 4 0,-7 1 0,-6 0 0,-8-1 0,-6 0 0,-8 1 0,-4 0 0,6 3 0,7-2 0,5-1 0,5-1 0,2-4 0,1 0 0,4 0 0,3 0 0,5 0 0,4 0 0,1 0 0,-3 2 0,-3 2 0,-6 1 0,-4 4 0,-1-2 0,-1-2 0,5-1 0,4-4 0,0 0 0,3 0 0,1 0 0,1 4 0,1 1 0,-2 0 0,-2-1 0,-3-4 0,1 0 0,-1 0 0,1 0 0,2 0 0,1 0 0,1 0 0,-1 0 0,-1 0 0,-1 0 0,2 0 0,-1 0 0,1 0 0,-1 0 0,-1 0 0,0 0 0,-3 0 0,-3 0 0,-4 0 0,0 0 0,0 0 0,3 0 0,2 0 0,-4 0 0,2 0 0,-1 0 0,-2 0 0,1 0 0,1 0 0,-2 0 0,2 0 0,1 0 0,-2 0 0,3 0 0,0 0 0,-1 0 0,1 0 0,-7 0 0,-3 0 0,-8 0 0,-3 0 0,1 0 0,0-4 0,7-1 0,5-2 0,6-1 0,3 2 0,-1-2 0,-4 1 0,-1-2 0,-9 0 0,-1 1 0,1-2 0,0 0 0,5 1 0,-4-1 0,-3-3 0,-4 2 0,-2-2 0,2 2 0,-3 1 0,-5-2 0,-7 2 0,-10-2 0,-8-2 0,-15 3 0,44 6 0,-2 0 0,-3 2 0,-2 1 0,-3 2 0,-2 0 0,3 0 0,0 0 0,0 0 0,2 0 0,4 0 0,2 0 0,-37 0 0,7 4 0,21 2 0,25-1 0,14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00.0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24575,'64'0'0,"18"0"0,15 0 0,-47 0 0,1 0 0,48 0 0,-48 0 0,0 0 0,1 0 0,1 0 0,3 0 0,0 0 0,-2 0 0,-1 0 0,-2 0 0,-2 0 0,48 0 0,2 0 0,-47 0 0,-3 0 0,8 0 0,-10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12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290 316 24575,'-29'-38'0,"-5"0"0,-3 2 0,2 3 0,-3 1 0,10-1 0,3 1 0,2-1 0,6 9 0,4 11 0,6 9 0,3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17.9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12012 825 24575,'-69'-13'0,"1"0"0,-16-1 0,-5 1 0,20 5 0,-2 2 0,-1 0 0,2 1 0,0 0 0,0 2 0,1 0 0,1 1 0,1 1 0,-23 0 0,3 2 0,4-1 0,2 0 0,-1 0 0,3 0 0,10 0 0,2 0 0,8 0 0,3 0 0,-35 0 0,18 0 0,16 0 0,12 0 0,5 0 0,2 0 0,-4 0 0,-2 0 0,0 0 0,2 0 0,10 0 0,-15 0 0,-39-3 0,33-1 0,-3-3 0,-17-8 0,-4-5 0,-6-9 0,0-4 0,4-3 0,1-2 0,-2 0 0,1 2 0,11 7 0,1 4 0,6 8 0,0 3 0,-3 4 0,-2 3 0,-6 1 0,-2 1 0,-8 1 0,-2 1 0,-4 0 0,1 0 0,4 0 0,4 1 0,11 2 0,5 0 0,-26 0 0,22 0 0,-21 0 0,25 0 0,-4 0 0,-10 0 0,-3 0 0,15 0 0,-4 0 0,1 0-187,-4 0 0,-1 0 0,0 0 187,-2 0 0,1 0 0,-1 0 0,-4 0 0,-1 0 0,3 0 0,-23 0 0,3 0 0,10 0 0,3 0 0,12 0 0,4 0 0,13 0 0,4 0 0,-27-4 0,22-1 0,-26 0 0,23 0 0,-5 1 0,-6-1 0,-4 0 280,-9-1 1,0 0-281,6-1 0,3 2 0,5 1 0,2 2 0,1-1 0,2-1 0,10 0 0,3-1 0,-31-10 0,24-4 0,20 3 0,8 6 0,-33 6 0,-19 4 0,12-5 0,-8-2 0,11 0 0,-5 0 0,0-1-176,-4-1 0,0-1 0,0 0 176,-3 0 0,-1-1 0,4 1 0,-13 0 0,9 1 0,26 3 0,7 0 0,-12-6 0,29-1 0,14-5 0,-1 2 0,-51 6 0,-9 6 0,-12 3 0,20 1 0,-3 0 0,-3 0-170,-13 0 0,-3 0 1,-1 0 169,0 0 0,-1 0 0,2 0 0,6 0 0,1 0 0,1 0 0,1 0 0,0 0 0,4 0 0,-16 0 0,8 0 0,23 0 0,8 0 0,-8 0 0,-16 0 0,17 0 0,-7 0 0,-14 0 0,-5 0 0,16 0 0,-4 0 0,1 0-205,4 0 0,1 0 0,3 0 205,-16 0 0,7 0 0,21 0 0,9 0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2.0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24575,'67'0'0,"0"0"0,8 0 0,3 0 0,10 0 0,2 0 0,-5 0 0,0 0 0,3 0 0,2 0 0,-1 1 0,2 0 0,4 3 0,4 1-328,-26-2 0,2 2 0,1-1 213,-1 1 1,0-1 0,0 0 114,-1 0 0,0-1 0,-1 0 0,-3-2 0,-1 0 0,0 0 199,28-1 0,-2 0-199,-9 0 0,-2 0 114,-6 0 0,-3 0-114,-7 0 0,-2 0 0,-9 0 0,-2 0 0,38 0 673,-20 0-673,-20 0 28,-13 0-28,-8 0 0,11 0 0,4 0 0,12 0 0,13 0 0,-4 0 0,5 0 0,-2 0 0,-5 0 0,-4 0 0,-3 0 0,-11 0 0,-2 0 0,1 0 0,2 0 0,8 0 0,4 0 0,5 0 0,-2 0 0,-7-4 0,-6-1 0,-4-5 0,3 0 0,0 5 0,9 0 0,1 5 0,2 0 0,5 0 0,-5 0 0,-2 0 0,-3 0 0,-5 0 0,-5 0 0,-5 0 0,-4 0 0,4 0 0,2 0 0,0 0 0,-2 0 0,-4 0 0,0 0 0,1 0 0,4 0 0,6 0 0,0 0 0,-2 0 0,-4 0 0,-6 0 0,1 0 0,-1 0 0,1 0 0,-3 0 0,-2 0 0,-5 0 0,-3 0 0,-4 0 0,-5 0 0,-4 0 0,-6 0 0,-3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08.8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24575,'59'35'0,"4"-3"0,2 3 0,-9-9 0,-2-6 0,-6-1 0,-2-7 0,3 2 0,-7-5 0,-4-3 0,0-2 0,-1-4 0,-2 0 0,-2 0 0,-5 0 0,-1 0 0,-2 0 0,-2 0 0,-1 0 0,-1 0 0,3 0 0,4 0 0,5 0 0,5 0 0,0 0 0,-4 0 0,-1 0 0,0 0 0,-4 3 0,2 1 0,2 1 0,0 3 0,3-2 0,2 3 0,0 4 0,-1 1 0,1 0 0,-1 0 0,-4-1 0,-3-3 0,-3 3 0,-4-5 0,5-3 0,0-1 0,1-4 0,3 0 0,1 0 0,4 0 0,-4 4 0,0 2 0,-1-1 0,2-1 0,3-4 0,1 4 0,0 1 0,4 0 0,4 3 0,3-3 0,0 2 0,-6 2 0,-2-4 0,-4-1 0,1 1 0,0 0 0,-1 0 0,-2 0 0,-4-5 0,-6 0 0,-3 0 0,-1 0 0,2 0 0,3 0 0,2 0 0,5 0 0,3 0 0,2 0 0,-1 0 0,1 0 0,0 0 0,-1 0 0,1 0 0,-1 0 0,-4 0 0,-5 0 0,-7 0 0,-4 0 0,5 0 0,1 0 0,5 0 0,4-4 0,0-1 0,-4-3 0,-10-3 0,-11-4 0,-7-5 0,0-3 0,0-1 0,0 3 0,0 5 0,0 6 0,-5 1 0,-6 2 0,-10-1 0,-8 3 0,-4 1 0,1 2 0,-1 2 0,0 0 0,3 0 0,0 0 0,2 0 0,5 0 0,-2 0 0,0 0 0,1-4 0,-4-1 0,2-1 0,-1-4 0,-1 1 0,2-3 0,-2 0 0,-2 0 0,-3 0 0,1-3 0,-1 1 0,1 4 0,3 6 0,-3 3 0,0 1 0,-2 0 0,-4 0 0,1 0 0,2 0 0,3 0 0,-1 0 0,0 0 0,-2 0 0,2 0 0,1 0 0,0 0 0,-1 0 0,0 0 0,1 0 0,-1 0 0,-2 0 0,2-4 0,4-1 0,4 0 0,5 2 0,0 3 0,6 0 0,2-2 0,2-3 0,3-2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08.9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7.4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12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290 316 24575,'-29'-38'0,"-5"0"0,-3 2 0,2 3 0,-3 1 0,10-1 0,3 1 0,2-1 0,6 9 0,4 11 0,6 9 0,3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8.3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9.3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35:42.9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24575,'0'72'0,"0"-1"0,0 7 0,0 1 0,0 1 0,0-3 0,0-10 0,0-6 0,0 18 0,0-41 0,0-17 0,0-3 0,0 1 0,0-5 0,0-2 0,0 1 0,0 1 0,0 2 0,0 5 0,0 12 0,0 19 0,0 9 0,0-1 0,0-6 0,0-14 0,0-4 0,0-1 0,0 1 0,0-1 0,0 0 0,0-4 0,0-1 0,0 4 0,0 1 0,0 1 0,0-2 0,0-7 0,0-11 0,0-6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35:49.9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35:51.7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35:52.6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35:55.1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 0 24575,'10'75'0,"-8"-16"0,-2 6 0,-3 24 0,-1 5 0,-1 1 0,-1-2 0,0-7 0,0-5 0,2-18 0,0-5 0,-2 24 0,3-18 0,3-25 0,0-18 0,0-14 0,0-8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35:57.5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24575,'10'40'0,"-2"-9"0,-8-12 0,0-11 0,0-2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5T15:50:50.5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63 820 24575,'0'52'0,"0"-5"0,0-16 0,0-8 0,0-6 0,0-6 0,0-1 0,0-1 0,0-35 0,0 0 0,0-34 0,0 12 0,0 1 0,-10 4 0,-2 5 0,0 7 0,2 7 0,10 4 0,0 1 0,0-1 0,0-2 0,0-3 0,0-3 0,0-5 0,0-2 0,0 3 0,0-2 0,0 1 0,0 2 0,0-4 0,0 2 0,0-1 0,0 2 0,0 5 0,0 3 0,0 3 0,-1-1 0,-7-13 0,5 9 0,-4-5 0,7 17 0,0 8 0,0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2:38.8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7640 748 24575,'-58'-4'0,"-13"-7"0,-15-15 0,30 2 0,-1-2 0,-1 1 0,1-3 0,-3-4 0,0-1 0,-5-2 0,-1 1 0,3 1 0,-1 0 0,-5-3 0,0-1 0,8 4 0,2 1 0,5 3 0,2 1 0,4 2 0,0 1 0,0 3 0,0 2 0,-2 2 0,-1 3 0,0 1 0,0 1 0,-6 1 0,-1 2 0,-3 0 0,0 3 0,-2 0 0,0 3 0,-1 1 0,-1 1 0,0 1 0,1 1 0,2 0 0,0 0 0,-3 0 0,2 0 0,3 0 0,1 0 0,4 0 0,1 0 0,2 0 0,2 0 0,-40 0 0,3 8 0,4 6 0,0 6 0,5 9 0,1-3 0,5 4 0,0 4 0,-1 2 0,6 5 0,-3 3 0,3 4 0,-1 3 0,3 4 0,5 1 0,2 2 0,4 2 0,4 0 0,6-1 0,5 1 0,-1 0 0,1-1 0,-1 5 0,0 2 0,-5 6 0,-1-1 0,-1 2 0,-3 4 0,2 1 0,-7 6 0,26-43 0,-1-1 0,-31 38 0,27-40 0,0-1 0,0-1 0,-1 0 0,-1 0 0,-1-1 0,0 2 0,-1-1 0,-2 1 0,1-1 0,-3-2 0,0 0 0,-1 3 0,-2-1 0,-3-1 0,0 0 0,-1 1 0,-1-1 0,-1 0 0,0-1 0,-1-3 0,1-1 0,3-1 0,-1 0 0,-1-3 0,-1 0 0,2-2 0,2 0 0,-39 21 0,0-3 0,2-1 0,-2 1 0,39-19 0,-1 0 0,-1 3 0,0 1 0,1 3 0,-1 2 0,-2 4 0,0 3 0,0 1 0,0 1 0,1 4 0,0 2 0,1 1 0,0 2 0,3 1 0,1 2 0,4 0 0,1 0 0,1-1 0,1 0 0,2 2 0,3 1 0,2 0 0,2 2 0,1 2 0,3 0 0,-1 1 0,2 2 0,1 0 0,1 2 0,0 1 0,2 1 0,2 3 0,1-1 0,2 1 0,2 0 0,3 2 0,2 1 0,1 1 0,3-1 0,0-1 0,3-1 0,0-1 0,2 0 0,-2-4 0,2 0 0,1-2 0,2-1 0,3 0 0,3-2 0,3-4 0,3-2 0,3-5 0,1-2 0,27 38 0,7-10 0,10-6 0,12-6 0,5-6 0,-40-29 0,1 0 0,41 27 0,-39-26 0,0 1 0,4 1 0,1 1 0,2-2 0,1-1 0,3 2 0,0-2 0,-3-1 0,1-1 0,-1-2 0,0-1 0,3 1 0,1-1 0,3-1 0,2-1 0,7 1 0,3 0 0,6 0 0,3 1 0,5 0 0,2 0 0,6 1 0,2-1 0,2-3 0,2-2 0,-3-2 0,0-3 0,-3-3 0,-2-3 0,-6-3 0,-1-2 0,-4 0 0,-1-1 0,1-2 0,0 0 0,1 2 0,1 1 0,5 0 0,0 0 0,1 0 0,0 0 0,-1-1 0,1 1 0,-2-1 0,0 1 0,-5 0 0,-1 1 0,-4-1 0,-1 1 0,-2 0 0,-2 2 0,-5-2 0,-2 1 0,-1 1 0,-2 0 0,-2 2 0,-2-1 0,-4-1 0,0 0 0,-1-2 0,-1-1 0,1 0 0,0-1 0,1-1 0,0-1 0,4 1 0,1-2 0,1-3 0,0-4 0,0-6 0,0-6 0,3-7 0,-1-6 0,-1-6 0,-1-4 0,0-3 0,-1-2 0,0 1 0,-2-1 0,-4 0 0,-2-2 0,-1 1 0,-2 0 0,-1 1 0,-1 0 0,-3 2 0,1 1 0,-1 2 0,0 1 0,-2 2 0,-1 1 0,0 2 0,0 0 0,-1 0 0,1 1 0,3-1 0,1 0 0,5 0 0,2 0 0,2 1 0,2 2 0,4 0 0,1 3 0,3 0 0,1 1 0,3 3 0,0 1 0,2 2 0,1 2 0,-4-1 0,0 2 0,-1 2 0,-2 2 0,-3-2 0,0 1 0,-2 1 0,-2 1 0,-1 2 0,-2 0 0,-1-1 0,0 0 0,0 0 0,1 1 0,-1 0 0,1 0 0,2 0 0,1 1 0,-2 1 0,-1 1 0,-1 0 0,0-1 0,0 1 0,0-1 0,1-1 0,0-1 0,2-2 0,0-1 0,0-1 0,-1-2 0,0-1 0,0-1 0,-2 0 0,0 1 0,-2-2 0,-1-1 0,-1 0 0,-1-1 0,35-25 0,-8-5 0,-2-2 0,-3-4 0,-4-7 0,-8-4 0,-9-8 0,-6-4 0,-1-3 0,-21 41 0,-3-2 0,0-2 0,-2-2 0,-2-4 0,-2-2 0,-1-2 0,-2 0 0,-1 0 0,-1 0 0,-2 5 0,0 1 0,-1-45 0,-2 5 0,0-2 0,-2 45 0,-1-1 0,-6-5 0,-3-1 0,-6-4 0,-5 0 0,-3 0 0,-5 0 0,-1 3 0,-2 0 0,2 4 0,0 2 0,0 5 0,1 2 0,1 3 0,0 1 0,-26-34 0,1 12 0,-3 5 0,-9 6 0,-9 5 0,34 22 0,-3 0 0,-2-2 0,-2 1 0,-2-3 0,-1-1 0,-3-1 0,0-1 0,1 0 0,-1 0 0,3 2 0,1 2 0,2 1 0,1 2 0,-36-21 0,9 2 0,3-2 0,4 2 0,2 0 0,5 0 0,9 0 0,5-4 0,6-5 0,6 0 0,1-5 0,4 5 0,5 0 0,-4 4 0,3 2 0,-3 3 0,0 8 0,0 6 0,-3 11 0,3 4 0,-3 7 0,-1 0 0,-1-2 0,-9 1 0,-10-3 0,-7-1 0,-11 2 0,1-3 0,3 1 0,7 0 0,17 0 0,9 5 0,7 5 0,14 4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17.9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12012 825 24575,'-69'-13'0,"1"0"0,-16-1 0,-5 1 0,20 5 0,-2 2 0,-1 0 0,2 1 0,0 0 0,0 2 0,1 0 0,1 1 0,1 1 0,-23 0 0,3 2 0,4-1 0,2 0 0,-1 0 0,3 0 0,10 0 0,2 0 0,8 0 0,3 0 0,-35 0 0,18 0 0,16 0 0,12 0 0,5 0 0,2 0 0,-4 0 0,-2 0 0,0 0 0,2 0 0,10 0 0,-15 0 0,-39-3 0,33-1 0,-3-3 0,-17-8 0,-4-5 0,-6-9 0,0-4 0,4-3 0,1-2 0,-2 0 0,1 2 0,11 7 0,1 4 0,6 8 0,0 3 0,-3 4 0,-2 3 0,-6 1 0,-2 1 0,-8 1 0,-2 1 0,-4 0 0,1 0 0,4 0 0,4 1 0,11 2 0,5 0 0,-26 0 0,22 0 0,-21 0 0,25 0 0,-4 0 0,-10 0 0,-3 0 0,15 0 0,-4 0 0,1 0-187,-4 0 0,-1 0 0,0 0 187,-2 0 0,1 0 0,-1 0 0,-4 0 0,-1 0 0,3 0 0,-23 0 0,3 0 0,10 0 0,3 0 0,12 0 0,4 0 0,13 0 0,4 0 0,-27-4 0,22-1 0,-26 0 0,23 0 0,-5 1 0,-6-1 0,-4 0 280,-9-1 1,0 0-281,6-1 0,3 2 0,5 1 0,2 2 0,1-1 0,2-1 0,10 0 0,3-1 0,-31-10 0,24-4 0,20 3 0,8 6 0,-33 6 0,-19 4 0,12-5 0,-8-2 0,11 0 0,-5 0 0,0-1-176,-4-1 0,0-1 0,0 0 176,-3 0 0,-1-1 0,4 1 0,-13 0 0,9 1 0,26 3 0,7 0 0,-12-6 0,29-1 0,14-5 0,-1 2 0,-51 6 0,-9 6 0,-12 3 0,20 1 0,-3 0 0,-3 0-170,-13 0 0,-3 0 1,-1 0 169,0 0 0,-1 0 0,2 0 0,6 0 0,1 0 0,1 0 0,1 0 0,0 0 0,4 0 0,-16 0 0,8 0 0,23 0 0,8 0 0,-8 0 0,-16 0 0,17 0 0,-7 0 0,-14 0 0,-5 0 0,16 0 0,-4 0 0,1 0-205,4 0 0,1 0 0,3 0 205,-16 0 0,7 0 0,21 0 0,9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2:50.90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0 24575,'16'0'0,"4"0"0,7 0 0,2 0 0,-1 0 0,2 4 0,3 6 0,-2 1 0,1 4 0,1 0 0,1 2 0,3 2 0,1 0 0,-1 1 0,1 0 0,-1 0 0,1 4 0,0 0 0,-1 0 0,1 2 0,-1-2 0,1 4 0,-1 0 0,1-3 0,0 1 0,-5-1 0,0-1 0,-1 0 0,2 1 0,4 4 0,4 0 0,2 4 0,0-1 0,-2 2 0,0 4 0,2 0 0,5 1 0,0 0 0,-1 4 0,1 1 0,0 2 0,3 5 0,-2 2 0,4 7 0,-3 3 0,-4-2 0,-3-4 0,-5-8 0,-1-1 0,0-4 0,1 5 0,4 4 0,2 3 0,5 11 0,6 6 0,-29-32 0,0 3 0,2 1 0,0 0 0,-3-1 0,0-2 0,20 36 0,-4-16 0,-3-5 0,1 3 0,4 7 0,2 10 0,6 5 0,-1-4 0,-4-7 0,-4-10 0,-13-14 0,-12-22 0,-10-9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2:54.681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0 24575,'28'0'0,"20"7"0,30 10 0,10 9 0,-40-10 0,1 2 0,-1 0 0,1 1 0,42 20 0,-44-18 0,-2 0 0,29 16 0,-13-7 0,-10-6 0,-1-4 0,4-1 0,0 5 0,6 1 0,0 4 0,0 5 0,-4-1 0,-2 2 0,0-2 0,3 1 0,5 3 0,3 3 0,4 0 0,3 1 0,2 0 0,1 0 0,-2-1 0,-2 5 0,1 2 0,-4 3 0,3 3 0,1 0 0,2 10 0,-35-29 0,0 1 0,1 7 0,-1 1 0,1 3 0,1 2 0,2 0 0,-1 0 0,-1-1 0,-1 0 0,-2-5 0,-1 0 0,-2-4 0,-2-1 0,25 26 0,-7-4 0,-3-5 0,-3-3 0,-1 3 0,1-1 0,1 4 0,7 11 0,9 8 0,-28-33 0,0 0 0,3 5 0,1 0 0,2 5 0,1 1 0,1 2 0,1 1 0,0 3 0,-1 1 0,0 0 0,-1 0 0,-1-2 0,-2 0 0,-2-1 0,0-1 0,-2-2 0,0 1 0,-3 1 0,-1 2 0,0 1 0,0 2 0,1 3 0,-1 1 0,-1 3 0,0 0 0,1 0 0,-1-1 0,-1 4 0,0 0 0,1 3 0,0-1 0,0 0 0,0-1 0,-1-2 0,-1-3 0,-2-10 0,-2-4 0,16 34 0,-8-22 0,-10-22 0,-10-12 0,-5-13 0,-1-10 0,-2-5 0,1-2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2:56.52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1 24575,'25'0'0,"25"0"0,42 0 0,-41 0 0,2 0 0,8 0 0,2 0 0,4 3 0,3 3 0,4 4 0,3 2 0,15 4 0,3 4 0,-30-2 0,0 2 0,1 2-222,1 1 0,0 2 1,1 2 221,0 3 0,0 2 0,0 1 0,1 2 0,-1 2 0,1 0 0,-1 0 0,1 1 0,-2 1 0,-2 0 0,0 2 0,-3 0 0,-2-2 0,-2 1 0,-2 1 0,23 20 0,-4 1 0,-5 0 0,-2 1 0,-3-2 0,0 0 48,-4-2 1,0 2-49,2 0 0,0 1 0,-1 1 0,1 1 0,-17-18 0,1 2 0,1 1-234,2 3 0,1 2 1,0 1 233,3 5 0,1 2 0,0 2 0,4 7 0,1 2 0,1 2-387,-14-15 0,1 2 0,0 0 0,0 2 387,1 2 0,0 1 0,-1 1 0,1 0 0,-1-1 0,1 0 0,-1 0 0,0 0 0,-2-3 0,0-1 0,0 0 0,-1-2-67,10 15 1,-2-1 0,0-3 66,-5-8 0,1-2 0,-2-2 29,14 16 1,-3-4-30,-7-9 0,-1-3 319,-4-7 1,-1-1-320,-2 0 0,0 0 796,1 4 0,0 1-796,0 3 0,1 1 363,1 7 0,-1 1-363,-1 0 0,-1 1 0,0-1 0,-1 0 0,-4-3 0,-1-1 0,-3-8 0,-2-1 0,-2-4 0,-2-2 0,19 28 0,-7-18 0,-12-13 0,-10-15 0,-7-7 0,-4-9 0,-2-6 0,1-2 0,0-3 0,-2-1 0,0-2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2:58.328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1 24575,'0'48'0,"0"21"0,0-20 0,0 3 0,0 7 0,0 0 0,0-5 0,0-1 0,0 2 0,0 0 0,0 3 0,0 3 0,0 4 0,0 2 0,0 12 0,0 3 0,0 3 0,0 1 0,0 3 0,0-1 0,3-1 0,2-1 0,4-3 0,3-1 0,3-7 0,3-2 0,3-3 0,2-1 0,-1-3 0,1-1 0,-1-4 0,0-2 0,0 0 0,0-1 0,0-5 0,-1-1 0,1-1 0,0 0 0,-1 0 0,2 0 0,2 2 0,3 0 0,2 6 0,3 2 0,5 6 0,3 3 0,7 6 0,3 2 0,-15-20 0,1 0 0,1 2-164,2 2 0,0 1 1,1 1 163,-2-2 0,0 0 0,-1-1 0,14 23 0,-3-4 0,-8-17 0,-3-5 0,17 21 0,-23-36 0,-19-23 0,-8-12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07.05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0 24575,'0'10'0,"0"43"0,0 42 0,0-36 0,0 3 0,0 2 0,0 0 0,0-5 0,0-2 0,0 40 0,0-8 0,0-17 0,0-16 0,0-7 0,0-7 0,0-7 0,0-7 0,0-1 0,0 3 0,0 22 0,0 23 0,5 14 0,5 8 0,5-12 0,1-10 0,-2-4 0,-4 1 0,1 11 0,0 7 0,0-1 0,1-5 0,-2-11 0,4-2 0,-1 0 0,3 2 0,1 10 0,3 2 0,6 7 0,-10-42 0,1 1 0,0 0 0,0 1 0,1 0 0,0-1 0,0 2 0,1-2 0,19 41 0,-1-7 0,-1-7 0,-1-6 0,1 7 0,6 7 0,-18-39 0,0 2 0,3 4 0,3 0 0,3 3 0,3-1 0,3 5 0,2 0 0,2 3 0,1 0 0,1 1 0,0-1 0,-2-3 0,-2-1 0,-4-8 0,-2-2 0,23 26 0,-14-21 0,-5-10 0,0-1 0,9 6 0,9 8 0,10 11 0,-31-32 0,1 2 0,0 2 0,0 2 0,3 4 0,0 1 0,1 3 0,1 0 0,1 2 0,0 0 0,-1-1 0,-1-1 0,-5-7 0,-2-3 0,23 24 0,-17-16 0,-12-15 0,-7-10 0,-6-5 0,-3-5 0,-3 2 0,2-2 0,-6-6 0,-1-3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08.933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136 5 24575,'0'-5'0,"0"12"0,0 6 0,0 6 0,0-1 0,0 0 0,0 6 0,0 8 0,0 10 0,0-1 0,0-1 0,0 3 0,0-3 0,0 7 0,0 1 0,0 0 0,-2-1 0,-3-3 0,0-1 0,-4-6 0,3 1 0,1-1 0,1 1 0,0-3 0,-1-2 0,-1-1 0,-3 1 0,4 3 0,-1 1 0,-2 6 0,3 1 0,0 0 0,3-7 0,2-10 0,0-7 0,-2-5 0,-2 0 0,-1 1 0,1 0 0,2 4 0,1 2 0,-3 2 0,-1 4 0,-4 1 0,4-12 0,1-1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11.27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515 0 24575,'0'18'0,"0"4"0,0 13 0,0 2 0,0 2 0,0 17 0,-8 18 0,1-23 0,-1 2 0,-2 11 0,-1 3 0,-5 3 0,0 1 0,-3 8 0,1 2 0,-1 0 0,0 1 0,-2 3 0,0 1 0,0 5 0,0 2 0,2-3 0,0 0 0,-3 6 0,1 0 0,2-2 0,0 2-179,7-30 1,1 1 0,-1 0 178,-1 4 0,0 1 0,1-1 0,2 0 0,0 0 0,1-2 0,-5 31 0,1-3 0,3-11 0,2-3 0,3-10 0,2-4 0,0-6 0,1-2 0,2 0 0,0 0 0,0 0 0,0 2 0,0 2 0,0 1 267,0 2 1,0 1-268,0-3 0,0 1 0,0 1 0,0 1 0,-1 1 0,2 1 0,2 4 0,2 0 0,3 5 0,3 1 0,5 2 0,2 1 0,3 3 0,3 2 0,2 3 0,1 0 0,-1-2 0,2-1 0,1-6 0,1-3 0,-1-11 0,-1-4 0,-3-11 0,1-4 0,20 35 0,-5-8 0,1 7 0,-18-33 0,2 4 0,5 15 0,3 4 0,-7-15 0,2 2 0,0 2-296,6 8 0,1 3 0,1 0 296,2 2 0,0 2 0,1-1 0,-1-4 0,-1 0 0,1-3 0,-5-8 0,1-2 0,-2-3 0,8 12 0,-2-7 0,-6-14 0,-1-5 0,26 23 0,4-9 0,10-1 444,-34-26 0,2 2-444,4 4 0,0 2 0,3 4 0,-1 1 0,2 3 0,1 1 0,0-1 0,-1 0 0,-3-1 0,-1 0 0,-2-4 0,-1 0 0,-3-3 0,0 0 0,-2-2 0,0 0 0,1-2 0,0-1 0,2 2 0,0 0 0,4 5 0,1 1 0,1 2 0,1 1 0,1 5 0,-1 0 0,-2-4 0,-2-2 0,28 27 0,-19-15 0,-19-23 0,-14-9 0,-11-12 0,-3-7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13.332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1013 24575,'38'-30'0,"33"-25"0,-22 15 0,4-3 0,11-10 0,2 1 0,-4 5 0,1 1 0,-5 4 0,1 1 0,-4 1 0,0 2 0,-6 5 0,0 1 0,3-3 0,0 1 0,-3 4 0,0 3 0,1 2 0,-1 1 0,0 1 0,-1 0 0,41-14 0,-6 5 0,1 6 0,2 6 0,4 1 0,4 2 0,3 3 0,-4 0 0,1 4 0,-2 4 0,-2 2 0,5 4 0,-3 0 0,4 0 0,1 0 0,-7 0 0,0 0 0,-9 6 0,-4 7 0,-5 5 0,-5 5 0,-7-5 0,-9-2 0,-6-4 0,-9-2 0,-11-1 0,-11-4 0,-10-1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15.46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1766 24575,'3'-36'0,"15"-36"0,3 17 0,5-4 0,3-5 0,4-1 0,9-5 0,3 1 0,1 2 0,3 0 0,1 2 0,3 1 0,1-1 0,1 2 0,-3 7 0,-1 3 0,-2 6 0,-1 2 0,-2 4 0,1 2 0,0 1 0,1 2 0,0 3 0,0 3 0,0 2 0,0 3 0,38-22 0,-3 6 0,-6 0 0,5 4 0,7 0 0,-41 20 0,0 2 0,2 2 0,1 1 0,1 1 0,0 0 0,2 2 0,0 1 0,0 0 0,0-1 0,2-1 0,0-1 0,-1 0 0,0 1 0,1 2 0,-1-1 0,0 1 0,0 1 0,0 0 0,0 2 0,1 2 0,-1 0 0,4 0 0,0 1 0,0 2 0,1 0 0,2 0 0,1 0 0,-1 0 0,0 0 0,-1 0 0,-1 0 0,0 0 0,-1 0 0,-2 0 0,-1 0 0,0 0 0,0 0 0,-1 0 0,0 0 0,-3 0 0,-1 0 0,45 0 0,-7 0 0,-6 0 0,0 10 0,-1 11 0,-5 12 0,-6 7 0,-13-1 0,-9 0 0,-6-3 0,-6-3 0,-2-4 0,-3-7 0,-6-4 0,-3-4 0,-1-3 0,0 0 0,-1 2 0,-4-2 0,-4-2 0,-8-5 0,-1-4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17.531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2116 24575,'0'-25'0,"0"-26"0,12-37 0,1 29 0,4-1 0,2 1 0,5 0 0,9-5 0,6 0 0,5 1 0,5 1 0,7 0 0,3 0 0,6-2 0,3 2 0,1 4 0,3 2 0,-1 4 0,1 2 0,0 2 0,1 1 0,4-3 0,1 2 0,-1 2 0,0 1 0,4-3 0,0 1 0,-1 1 0,-1 3 0,0 2 0,-1 3 0,0 1 0,0 1 0,-2 3 0,1 2 0,-1 0 0,-1 1 0,-2 5 0,-1 1 0,-4 2 0,-1 3 0,-3 2 0,1 3 0,-1 4 0,1 2 0,3-1 0,1 1 0,3 2 0,1 1 0,3 1 0,2 2 0,2-1 0,1 1 0,3 1 0,2 2 0,5-1 0,2 0 0,3 0 0,0 0 0,4-1 0,-1-1 0,-1-1 0,0 0 0,-5-2 0,-1 0 0,-4-1 0,-1-1 0,-3 1 0,0-1 0,0 1 0,-1 0 0,1 1 0,0 1 0,1 1 0,-1 1 0,0 1 0,-1 0 0,-2 1 0,0 0 0,-1 0 0,-1 0 0,-2 3 0,-2 0 0,-8 2 0,-2 2 0,-7 3 0,-2 1 0,34 13 0,-20-5 0,-12-5 0,-12-9 0,-9-3 0,-10-2 0,-7 4 0,-10 1 0,-5-1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2.0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24575,'67'0'0,"0"0"0,8 0 0,3 0 0,10 0 0,2 0 0,-5 0 0,0 0 0,3 0 0,2 0 0,-1 1 0,2 0 0,4 3 0,4 1-328,-26-2 0,2 2 0,1-1 213,-1 1 1,0-1 0,0 0 114,-1 0 0,0-1 0,-1 0 0,-3-2 0,-1 0 0,0 0 199,28-1 0,-2 0-199,-9 0 0,-2 0 114,-6 0 0,-3 0-114,-7 0 0,-2 0 0,-9 0 0,-2 0 0,38 0 673,-20 0-673,-20 0 28,-13 0-28,-8 0 0,11 0 0,4 0 0,12 0 0,13 0 0,-4 0 0,5 0 0,-2 0 0,-5 0 0,-4 0 0,-3 0 0,-11 0 0,-2 0 0,1 0 0,2 0 0,8 0 0,4 0 0,5 0 0,-2 0 0,-7-4 0,-6-1 0,-4-5 0,3 0 0,0 5 0,9 0 0,1 5 0,2 0 0,5 0 0,-5 0 0,-2 0 0,-3 0 0,-5 0 0,-5 0 0,-5 0 0,-4 0 0,4 0 0,2 0 0,0 0 0,-2 0 0,-4 0 0,0 0 0,1 0 0,4 0 0,6 0 0,0 0 0,-2 0 0,-4 0 0,-6 0 0,1 0 0,-1 0 0,1 0 0,-3 0 0,-2 0 0,-5 0 0,-3 0 0,-4 0 0,-5 0 0,-4 0 0,-6 0 0,-3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19.57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2379 24575,'26'0'0,"21"0"0,28 0 0,23 0 0,2 0 0,-10 0 0,-1 0 0,-2 0 0,-36 0 0,1 0 0,2 0 0,2 0 0,1 0 0,2 0 0,1 0 0,0 0 0,5-2 0,0 0 0,3-5 0,0-2 0,-2-3 0,0-3 0,5-5 0,0-4 0,-3-1 0,2-2 0,5-2 0,2 0 0,6-4 0,1 1 0,0 0 0,0 1 0,0-2 0,-1 0 0,-6 0 0,-2 0 0,-2 1 0,-2-2 0,-2 0 0,-1-1 0,-2 1 0,-1-2 0,0 0 0,0-1 0,-2-4 0,-1-2 0,1-2 0,0-1 0,3-5 0,0 0 0,1-2 0,1 1 0,1 1 0,0 1 0,-2 1 0,-1 2 0,-1 4 0,0 1 0,-1 0 0,1 0 0,0 3 0,0-1 0,0 1 0,0-1 0,-4-2 0,0 0 0,-6 3 0,-2-1 0,-4 0 0,-1 0 0,-3 1 0,-2 0 0,-2 0 0,-3-1 0,-3 2 0,-1 1 0,23-25 0,-12 12 0,-12 17 0,-9 9 0,-10 7 0,-3 1 0,0-2 0,0 1 0,1 4 0,-8 7 0,0 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21.79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3687 24575,'31'0'0,"22"0"0,32 0 0,7 0 0,8 0 0,-48 0 0,0 0 0,3 0 0,2 0 0,8 0 0,1 0 0,2 0 0,0 0 0,4 0 0,0 0 0,4 0 0,2 0 0,8 0 0,3 0 0,7 1 0,1-2 0,-30-1 0,0-2 0,0-1 0,2-2 0,0-2 0,0-1 0,-3-2 0,-1-1 0,0-2 0,30-9 0,-1-2 0,-6 2 0,-1 0 0,-7 0 0,0 1 0,-3-2 0,1 0 0,0-1 0,1-2 0,4-2 0,0-3 0,1-1 0,1-2 0,1-1 0,-2 0 0,1-3 0,0-1 0,-4 0 0,-1-1 0,-3-1 0,-2-1 0,-5-1 0,-3-1 0,-7 4 0,-3 1 0,-8 2 0,-2 1 0,-6 3 0,-4-2 0,24-31 0,-10 0 0,-6-4 0,-5 4 0,1-5 0,0-4 0,0-1 0,0-5 0,1-1 0,-1 6 0,0 6 0,-2 11 0,5 6 0,8-1 0,5-2 0,11-9 0,-33 31 0,0-1 0,0-1 0,0-2 0,2-4 0,-1-1 0,0-4 0,-1-2 0,3-5 0,0-2 0,-1-3 0,-1 0 0,-1-1 0,-1 1 0,-2 6 0,-2 3 0,15-33 0,-13 22 0,-17 25 0,-10 15 0,-1 12 0,1 2 0,3-8 0,6-15 0,2-15 0,6-14 0,-2-4 0,-2 11 0,-2 11 0,-5 15 0,2 9 0,0-2 0,2 3 0,-5 5 0,-2 5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24.12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1 24575,'24'0'0,"11"0"0,14 0 0,1 0 0,-13 0 0,-4 0 0,-6 0 0,2 0 0,2 0 0,6 0 0,17 0 0,11 0 0,8 0 0,-2 0 0,-13 0 0,-8 0 0,-8 0 0,-4 0 0,-5 0 0,-6 0 0,-4 0 0,-3 0 0,4 0 0,4 0 0,2 0 0,1 0 0,1 0 0,1 0 0,4 0 0,0 0 0,-3 4 0,-5 1 0,-10 3 0,-6 1 0,-2-1 0,0 0 0,8 1 0,3 3 0,4 1 0,2 1 0,-4-5 0,-4 1 0,-3-2 0,-2 1 0,1 0 0,1-3 0,-1 0 0,0-1 0,1-1 0,1 3 0,4-2 0,1 0 0,-1-1 0,2-4 0,-3 0 0,-1 0 0,-1 0 0,-1 0 0,2 0 0,2 0 0,1 0 0,4 0 0,-14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26.538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0 4962 24575,'32'0'0,"41"0"0,-7 0 0,6 0 0,12-1 0,5 3-854,-13 3 1,5 3 0,2 3 853,11 8 0,3 5 0,2 5-645,-15 0 0,2 3 0,2 4 0,2 1 645,-5 0 0,2 1 0,2 3 0,0 0 0,0 1-274,-13-6 1,0 2-1,0-1 1,0 1-1,1-1 1,1 0 273,3-1 0,1 0 0,1-1 0,0-1 0,1-1 0,-1-2 0,-1-1 0,1-2 0,0-2 0,0 0 0,0-3 0,0-2 0,14 2 0,1-4 0,0-2 0,-1-2 0,-1-1-332,-4-3 0,-1-2 1,0-1-1,0-2 1,-2-3 331,-4-1 0,-1-2 0,-1-3 0,0 0 0,-1-2 0,18-3 0,-2-1 0,0-3 0,-1-2-101,-5-1 0,0-2 0,-2-2 0,0-3 101,-1-1 0,-1-3 0,-1-1 0,-2-1 0,-6 1 0,-1 0 0,-2-2 0,-1 0 260,-2-1 0,-1 0 0,-1-1 0,-1 0-260,17-8 0,0-1 0,-1 0 0,-2 2 0,0 1 0,0-1 0,-1 1 0,0 0 0,-1 0 0,-3 3 0,-1-1 0,-1 1 739,-4 0 0,0 0 0,-3 1-739,-5 1 0,-2 0 0,-2 0 0,18-12 0,-5 0 1026,-10 6-1,-3 1-1025,-11 3 0,-3 1 899,-6 2 1,-2 0-900,28-31 1246,-4-15-1246,-28 34 0,-1-4 245,1-6 0,0-3-245,2-5 0,0-2 0,2-5 0,1-3 0,4-8 0,2-3 0,-13 25 0,1-1 0,1 0-166,2-4 1,0 0 0,2-1 165,0 0 0,1-1 0,0 1 0,-2 2 0,-1 0 0,0 1 0,2 1 0,-1 0 0,0 0 0,15-25 0,-2-1 0,-3 4 0,-1 0 0,-1 2 0,-2 0 0,-4 1 0,-2-1 0,-1 0 0,-2-1 0,-4 0 0,-2-2 0,-2-4 0,-1-1 0,-1 2 0,-1 1 0,-1 3 0,0 1 0,-4 7 0,-3 1 0,-2 10 0,-1 1 0,-4 6 0,-2 2 0,4-37 0,3 11 496,1 12-496,1 9 0,2 3 0,4 2 0,6-7 0,9-11 0,9-13 0,2-1 0,-2 12 0,-6 15 0,-12 24 0,-10 13 0,-8 3 0,-2 3 0,-2-3 0,3-2 0,-2-4 0,-2-6 0,-2-9 0,-3-5-6784,4 5 6784,1 9 0,-1 16 0,0 10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48.41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2289 75 24575,'-27'37'0,"2"0"0,-4 6 0,6-2 0,9-7 0,6-9 0,5-10 0,3-1 0,-4 4 0,-4 7 0,-2 8 0,-3 3 0,4-2 0,3-2 0,2-4 0,3-5 0,1-3 0,0-4 0,0 2 0,0 3 0,0 4 0,0 0 0,0-3 0,0-4 0,3-5 0,1-3 0,6-2 0,5-3 0,5 3 0,0-2 0,-2-1 0,-3-1 0,-2-4 0,2 0 0,-1 0 0,2 0 0,0 0 0,0 0 0,2 0 0,-4-2 0,-3-2 0,-2-1 0,-3-3 0,-2 2 0,-2-3 0,0-7 0,5-12 0,4-13 0,4-12 0,-2-5 0,-5 5 0,1 6 0,-4 7 0,0 3 0,-1 1 0,-4 4 0,0 0 0,0 3 0,0-1 0,0 0 0,0 2 0,0 1 0,0 6 0,0 10 0,-10 14 0,-12 19 0,-10 16 0,-9 10 0,1 7 0,3 0 0,7-2 0,8-6 0,10-7 0,7-2 0,-1-2 0,1-5 0,0-7 0,1-7 0,4-6 0,0-7 0,4-22 0,1-7 0,0-18 0,-1-5 0,-4 1 0,0 3 0,0 9 0,0 9 0,0 5 0,-5 3 0,-10 3 0,-15 4 0,-13 4 0,-5 3 0,7 4 0,9 0 0,6 0 0,2 7 0,-2 19 0,0 14 0,1 8 0,5 0 0,5-10 0,2 0 0,4-3 0,4-7 0,4-17 0,8-15 0,15-23 0,9-11 0,8-7 0,6-8 0,-5 9 0,-8 2 0,-12 13 0,-18 15 0,-28 5 0,-30 14 0,-13 10 0,-10 13 0,10 12 0,19 6 0,10 4 0,21-1 0,13 3 0,4-3 0,6-8 0,14-11 0,21-16 0,18-10 0,9-25 0,-4-23 0,-11-30 0,-28 26 0,-5-3 0,-1 0 0,-3-1 0,-3 1 0,-3 2 0,1-31 0,-5 21 0,-4 21 0,-4 18 0,-9 9 0,-18 13 0,-23 21 0,-12 29 0,31-13 0,2 4 0,4 4 0,5 2 0,-12 36 0,17-20 0,10-20 0,12-17 0,20-11 0,25-11 0,25-16 0,10-21 0,-7-29 0,-43 21 0,-4-4 0,11-47 0,-17 6 0,-13 17 0,-9 13 0,-11 19 0,-20 16 0,-25 11 0,-23 20 0,-7 28 0,11 24 0,42-23 0,6 2 0,-9 43 0,18-12 0,10-11 0,7-16 0,3-17 0,10-15 0,15-10 0,11-5 0,9-19 0,8-30 0,-3-23 0,-26 27 0,-3 1 0,12-33 0,-17 20 0,-14 22 0,-16 22 0,-27 34 0,3 11 0,-2 8 0,-10 15 0,0 7 0,-2 13 0,5 4 0,8 1 0,6 0 0,10-8 0,6-4 0,6-10 0,3-4 0,6 24 0,15-35 0,21-21 0,17-25 0,13-24 0,2-17 0,-10-14 0,-7 3 0,-16 8 0,-12 13 0,-10 10 0,-11 13 0,-6 8 0,-15 8 0,-10 6 0,-8 7 0,-12 9 0,-3 3 0,-4 4 0,5 0 0,7 0 0,5 3 0,4-5 0,5-5 0,7-5 0,5-3 0,1-5 0,4-3 0,4-3 0,2-1 0,1 1 0,-3 1 0,-4 3 0,-3 3 0,-2 3 0,-6 0 0,-1 0 0,-4 2 0,-1 2 0,1 1 0,-1 0 0,5-2 0,-2-5 0,2 1 0,-4 0 0,-5 5 0,-3 3 0,-1 3 0,-1-1 0,3-1 0,2-2 0,5-1 0,4 0 0,1-4 0,2 1 0,1-7 0,-2 1 0,1 3 0,-3 1 0,-3 4 0,-2 0 0,0-1 0,2-2 0,3-1 0,6-4 0,-1-1 0,0 0 0,-1-1 0,-1 1 0,2 0 0,-2 2 0,-1 3 0,-5 3 0,-6 3 0,2 1 0,-2 4 0,4-1 0,1-3 0,-4 1 0,3-1 0,-2-1 0,3-2 0,2-1 0,1 0 0,4-3 0,3-1 0,3-4 0,2 1 0,0 2 0,-1 3 0,0 3 0,0-2 0,4-1 0,8-11 0,16-12 0,24-19 0,13-10 0,13-8 0,4-4 0,-4 3 0,-1-3 0,-12 5 0,-9 6 0,-6 3 0,-4 4 0,-4-1 0,-4-4 0,1 1 0,0-2 0,3 4 0,5 0 0,1-4 0,3 0 0,6-10 0,5-1 0,6 0 0,1 0 0,-7 5 0,0 1 0,2-1 0,-1 1 0,0-1 0,-7 1 0,-4 1 0,0-3 0,5-3 0,2-2 0,4-3 0,3 0 0,-3 4 0,0 1 0,-1 4 0,-3 5 0,-1 1 0,-1 0 0,-6 3 0,1 2 0,-1 5 0,1 5 0,-3 2 0,-6 3 0,-4 1 0,-4 3 0,-1 3 0,2 2 0,1 3 0,0 1 0,-1 0 0,1 0 0,-4 4 0,-3 9 0,-5 7 0,-5 7 0,-2 1 0,-4 0 0,0 4 0,0 4 0,-9 10 0,-12 3 0,-17 5 0,-9 1 0,-5-2 0,3-4 0,9-6 0,2-7 0,6-8 0,-1-1 0,-5-3 0,1 1 0,4-3 0,5-4 0,5-2 0,2-1 0,-3 1 0,-8 2 0,-6 3 0,-5-2 0,0 4 0,4 0 0,1 0 0,0 4 0,-4 2 0,-7 5 0,0 0 0,-5 0 0,5-1 0,0-3 0,1 3 0,4-1 0,1-4 0,6 0 0,-1-4 0,1-2 0,3-4 0,3-1 0,6-2 0,2-1 0,0 4 0,-1-5 0,-2 4 0,-3 0 0,-4 4 0,-1 5 0,-4 0 0,1 3 0,-4 4 0,-2 3 0,-1 2 0,1 1 0,6-4 0,8-6 0,10-13 0,13-19 0,16-21 0,8-8 0,10-14 0,11-8 0,11-3 0,17-14 0,-29 37 0,1 1 0,-1-2 0,1 1 0,34-33 0,-11 5 0,-6 0 0,-4 7 0,-2 7 0,-2 4 0,0 6 0,2-1 0,0 4 0,3 1 0,6-4 0,2-3 0,10-5 0,4-4 0,-1 4 0,-3 5 0,-11 7 0,-14 13 0,-14 7 0,-12 6 0,-8-1 0,-6 7 0,-2-2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51.83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39 516 24575,'33'-9'0,"2"1"0,0 8 0,0 0 0,2 0 0,9 0 0,13 0 0,20 0 0,16 0 0,-43 0 0,0 0 0,4 0 0,-1-1 0,-2-1 0,0-2 0,-1-3 0,-1-2 0,-1-1 0,-2-2 0,46-18 0,-46 16 0,0 1 0,2 2 0,1 1 0,2-1 0,1 0 0,4 1 0,2 0 0,1-2 0,0 0 0,1-2 0,0 0 0,3 2 0,0 1 0,-2 1 0,-1 1 0,-3 1 0,-2 1 0,-1 1 0,-2 1 0,42-1 0,1-3 0,1 1 0,-2-5 0,-45 5 0,0-1 0,47-10 0,-9-3 0,-14 1 0,-20 3 0,-17 6 0,-16 5 0,-11 2 0,-8 1 0,-2-3 0,-6-2 0,-15-1 0,-22 1 0,-29 3 0,-24 3 0,40 3 0,-3 0 0,-4-1 0,-2 2 0,-5 2 0,-2 2 0,-1 4 0,-1 3 0,0 3 0,1 4 0,-1 2 0,2 2 0,4-1 0,2 1 0,2-3 0,2 0 0,5 0 0,2-2 0,5-3 0,1-2 0,-41 8 0,11-2 0,1-3 0,0-1 0,3-1 0,-4-4 0,1-3 0,-7 2 0,-12 2 0,44-4 0,0 2 0,-2 0 0,-1 0 0,0-1 0,1 0 0,2 0 0,0-1 0,-44 8 0,12 1 0,12 3 0,12-4 0,14-4 0,12-2 0,12-4 0,7-1 0,2-3 0,2 2 0,0 2 0,1 0 0,42-14 0,18-12 0,-5 4 0,5-1 0,38-10 0,-11 4 0,-15 10 0,-13 4 0,-3 2 0,-10 4 0,-10 4 0,-5 0 0,-5 0 0,3 0 0,6 0 0,5 0 0,5-4 0,9-2 0,6-5 0,12-5 0,11-1 0,5-7 0,5-1 0,1 2 0,-6 0 0,-5 4 0,-10 4 0,-7 1 0,-6 5 0,-6 0 0,4-5 0,1 2 0,11-2 0,7 3 0,1 1 0,1 0 0,-1 0 0,-1 1 0,4 1 0,3-1 0,1-1 0,-2-1 0,-10 0 0,-13 1 0,-8 1 0,-8 0 0,-6 0 0,-2 0 0,-15 4 0,1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54.36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1072 24575,'34'0'0,"18"0"0,27 0 0,3 0 0,7-1 0,-5-11 0,-2-21 0,-34 8 0,0-5 0,-1-8 0,-1-2 0,1-5 0,1 0 0,3-2 0,1 1 0,-1-2 0,-1 1 0,3 2 0,0-1 0,-2 2 0,1 0 0,-3 3 0,0 1 0,-3 3 0,0 1 0,-3 4 0,-1 1 0,35-20 0,-16 8 0,-8 10 0,-12 7 0,-3 5 0,-3 4 0,-6 3 0,-8 5 0,-16 5 0,-34 8 0,-39 19 0,-20 14 0,36-12 0,-1 3 0,-1 5 0,0 1 0,2-1 0,-1 1 0,-2 2 0,0 2 0,2-2 0,1 0 0,3-2 0,2-1 0,1 0 0,1-1 0,-35 26 0,12-8 0,17-10 0,11-11 0,3-5 0,-1-5 0,-2-1 0,1 2 0,1-1 0,4 5 0,-8 6 0,-4 4 0,-4 5 0,-3 0 0,3-1 0,4 1 0,11-5 0,11-10 0,13-9 0,12-13 0,12-11 0,8-4 0,15-9 0,28-9 0,23-10 0,-33 15 0,1-2 0,0-1 0,-1-1 0,-4-1 0,-1-1 0,-4 2 0,-1 0 0,31-23 0,-15 9 0,-14 14 0,-17 9 0,-7 9 0,-7 7 0,-9 3 0,0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14:23:56.68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717 474 24575,'29'0'0,"6"0"0,4 8 0,-4 5 0,-8 6 0,5 8 0,0 2 0,13 11 0,5 5 0,5-1 0,18 1 0,4-7 0,9-2 0,-3 0 0,-13-1 0,-10-1 0,-18-3 0,-15-11 0,-19-13 0,-42-23 0,-7-6 0,-7-5 0,-13-6 0,-5-2 0,-17-7 0,-5 0 0,25 12 0,-1 1 0,0 1 0,0 2 0,0 1 0,0 0 0,-30-13 0,3 1 0,16 4 0,5-1 0,13 5 0,5-2 0,11 0 0,2 0 0,-30-31 0,7 0 0,6 5 0,11 7 0,13 9 0,12 10 0,6 10 0,13 9 0,13 12 0,31 18 0,17 14 0,20 16 0,-31-19 0,-1 1 0,-1 0 0,0 0 0,2 2 0,0 0 0,-4 0 0,-1-1 0,-2-2 0,0-1 0,41 24 0,-4-7 0,-4-4 0,-9 0 0,-8-2 0,-6-7 0,-9-7 0,-8-9 0,-10-9 0,-11-8 0,-14-14 0,-15-15 0,-5-6 0,-3 3 0,7 13 0,10 13 0,2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08.8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24575,'59'35'0,"4"-3"0,2 3 0,-9-9 0,-2-6 0,-6-1 0,-2-7 0,3 2 0,-7-5 0,-4-3 0,0-2 0,-1-4 0,-2 0 0,-2 0 0,-5 0 0,-1 0 0,-2 0 0,-2 0 0,-1 0 0,-1 0 0,3 0 0,4 0 0,5 0 0,5 0 0,0 0 0,-4 0 0,-1 0 0,0 0 0,-4 3 0,2 1 0,2 1 0,0 3 0,3-2 0,2 3 0,0 4 0,-1 1 0,1 0 0,-1 0 0,-4-1 0,-3-3 0,-3 3 0,-4-5 0,5-3 0,0-1 0,1-4 0,3 0 0,1 0 0,4 0 0,-4 4 0,0 2 0,-1-1 0,2-1 0,3-4 0,1 4 0,0 1 0,4 0 0,4 3 0,3-3 0,0 2 0,-6 2 0,-2-4 0,-4-1 0,1 1 0,0 0 0,-1 0 0,-2 0 0,-4-5 0,-6 0 0,-3 0 0,-1 0 0,2 0 0,3 0 0,2 0 0,5 0 0,3 0 0,2 0 0,-1 0 0,1 0 0,0 0 0,-1 0 0,1 0 0,-1 0 0,-4 0 0,-5 0 0,-7 0 0,-4 0 0,5 0 0,1 0 0,5 0 0,4-4 0,0-1 0,-4-3 0,-10-3 0,-11-4 0,-7-5 0,0-3 0,0-1 0,0 3 0,0 5 0,0 6 0,-5 1 0,-6 2 0,-10-1 0,-8 3 0,-4 1 0,1 2 0,-1 2 0,0 0 0,3 0 0,0 0 0,2 0 0,5 0 0,-2 0 0,0 0 0,1-4 0,-4-1 0,2-1 0,-1-4 0,-1 1 0,2-3 0,-2 0 0,-2 0 0,-3 0 0,1-3 0,-1 1 0,1 4 0,3 6 0,-3 3 0,0 1 0,-2 0 0,-4 0 0,1 0 0,2 0 0,3 0 0,-1 0 0,0 0 0,-2 0 0,2 0 0,1 0 0,0 0 0,-1 0 0,0 0 0,1 0 0,-1 0 0,-2 0 0,2-4 0,4-1 0,4 0 0,5 2 0,0 3 0,6 0 0,2-2 0,2-3 0,3-2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08.9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7.4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5:04:28.3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9F838-C08D-C910-0FE7-223FF7657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D52454-4FCE-1BA4-908A-C330FE4BD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CF917C-A98F-283A-78BD-863D06F1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801A8C-FB3E-2423-9ABE-44C9E442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D5D9A0-81AE-85BC-AE01-DB21223A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99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D0C7A-15CC-405D-ABC6-51AAE1F7F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E4D869-204C-78E4-307A-15D2B6A06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852C70-20F2-31AC-158F-06E638F3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2F1295-F74B-68F3-4EEB-E3302B53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9DFC16-F83B-8E42-6EAC-98F7DC2B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40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8103F0B-FEC7-EEB9-555D-51A5C8AF6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AD5C41-E6C4-786A-2A0C-ACA74CA97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6F6DC9-32AC-EB61-0C00-15B54ABD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1E4EA0-21A8-3AB3-8430-9BBF17FA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DCDB44-8590-5D15-CC45-D3D78258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05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0B391D-D065-94AA-1383-12E64935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27D15B-351F-F4DD-E129-DD024579F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2E7816-3AC7-2D08-8062-8FCC8489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E2788D-58CB-5391-7F62-824CBC28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2B7146-230B-2D09-646A-1DBAD6B3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04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8504A-D182-5584-CB32-D2B056F8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DA44B6-37FE-D297-18D8-5215E987D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C3C588-78BD-5178-517D-43843435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6BA660-3056-ECAB-4FD4-E21243DC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CDB34-8B69-84E7-552C-CF1932F6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35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19035-03B6-711F-DE05-E8B08B8F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9051C-CD4E-6FF5-E3B5-173969769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5CDCA3-1C3F-895C-E4C9-CBF6E3387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D04898-C97A-F182-5D0C-82B33D68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07EF0F-1032-9CB0-072E-BAD8F5763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826680-37F6-6586-49BB-BD8459A5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18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9590F-75BF-6515-A7B2-73AC301E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47A5F3-C000-C036-960E-2D752B3C9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3EC038-43E2-7395-4763-480EBED3D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745E95-EF4E-D528-6BAB-1CC8CE71F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C08030-EE71-F87F-37BE-543FBE6F4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9273F4-9984-4B61-6FEE-35E7E7E1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C85C9F-B6A5-BC83-F5D1-31D49FBB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8191B6-53DF-A142-FFB2-A08961D0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58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E1B33-031A-5AE5-4945-DD175359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E3AD74-94B5-C909-6E30-0D9DB442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B1DDB2-9B42-2C0E-025E-50B7C731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F80B97-0DBB-E1E7-9F8F-E9172AFD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92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C1B367E-4448-9162-DD32-244BF045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9AC545-56E3-9468-87A1-5F326F63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58720A-5FEB-43F1-94FE-22BDAE13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76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26F728-1E8A-2001-3BE3-5B3D61A8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11E659-57D1-C56D-5D71-6B080075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97D16-7627-82FB-3364-DCB143D14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01917F-FF37-5FA4-0AF6-B58A806A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0E238D-6A78-A4E8-BD04-3B3C8C4ED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042F77-E7D8-3B91-DEE8-547696EF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89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753F0-D4C4-8EEA-57D6-B1D71AF4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8DAE77-63FD-4E2B-4D15-E9BFDB6A0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1D58CB-4100-F609-20D8-C18DEA5F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C24F81-1589-7EA9-059A-9963B56A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88EC09-2855-57C0-C6FA-7C905293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BA0427-1C11-F493-9034-0FBF112D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86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EE2120-3D63-1A34-9DF8-22F769EF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6380CE-648B-EF0F-45C4-BB0B8D211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A69C48-1B1F-6737-3A46-1A19FB3B1D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28F71-92FD-AF4E-B271-A20BB5D35A3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1A27D0-DFBF-0E1E-D481-984E7706B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8933D9-BE90-614A-F286-CBBE4717E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9AC4-B4C2-7347-8047-08A7C27890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98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79.png"/><Relationship Id="rId18" Type="http://schemas.openxmlformats.org/officeDocument/2006/relationships/customXml" Target="../ink/ink10.xml"/><Relationship Id="rId3" Type="http://schemas.microsoft.com/office/2007/relationships/hdphoto" Target="../media/hdphoto3.wdp"/><Relationship Id="rId7" Type="http://schemas.openxmlformats.org/officeDocument/2006/relationships/image" Target="../media/image176.png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" Type="http://schemas.openxmlformats.org/officeDocument/2006/relationships/image" Target="../media/image21.png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5" Type="http://schemas.openxmlformats.org/officeDocument/2006/relationships/image" Target="../media/image35.png"/><Relationship Id="rId10" Type="http://schemas.openxmlformats.org/officeDocument/2006/relationships/customXml" Target="../ink/ink5.xml"/><Relationship Id="rId19" Type="http://schemas.openxmlformats.org/officeDocument/2006/relationships/image" Target="../media/image22.png"/><Relationship Id="rId4" Type="http://schemas.openxmlformats.org/officeDocument/2006/relationships/customXml" Target="../ink/ink2.xml"/><Relationship Id="rId9" Type="http://schemas.openxmlformats.org/officeDocument/2006/relationships/image" Target="../media/image177.png"/><Relationship Id="rId14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customXml" Target="../ink/ink16.xml"/><Relationship Id="rId18" Type="http://schemas.openxmlformats.org/officeDocument/2006/relationships/image" Target="NULL"/><Relationship Id="rId3" Type="http://schemas.microsoft.com/office/2007/relationships/hdphoto" Target="../media/hdphoto4.wdp"/><Relationship Id="rId21" Type="http://schemas.openxmlformats.org/officeDocument/2006/relationships/customXml" Target="../ink/ink21.xm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customXml" Target="../ink/ink18.xml"/><Relationship Id="rId2" Type="http://schemas.openxmlformats.org/officeDocument/2006/relationships/image" Target="../media/image24.png"/><Relationship Id="rId16" Type="http://schemas.openxmlformats.org/officeDocument/2006/relationships/image" Target="NUL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11" Type="http://schemas.openxmlformats.org/officeDocument/2006/relationships/customXml" Target="../ink/ink15.xm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customXml" Target="../ink/ink17.xml"/><Relationship Id="rId23" Type="http://schemas.openxmlformats.org/officeDocument/2006/relationships/customXml" Target="../ink/ink22.xml"/><Relationship Id="rId10" Type="http://schemas.openxmlformats.org/officeDocument/2006/relationships/customXml" Target="../ink/ink14.xml"/><Relationship Id="rId19" Type="http://schemas.openxmlformats.org/officeDocument/2006/relationships/customXml" Target="../ink/ink19.xml"/><Relationship Id="rId4" Type="http://schemas.openxmlformats.org/officeDocument/2006/relationships/customXml" Target="../ink/ink11.xm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179.png"/><Relationship Id="rId18" Type="http://schemas.openxmlformats.org/officeDocument/2006/relationships/customXml" Target="../ink/ink31.xml"/><Relationship Id="rId3" Type="http://schemas.microsoft.com/office/2007/relationships/hdphoto" Target="../media/hdphoto3.wdp"/><Relationship Id="rId7" Type="http://schemas.openxmlformats.org/officeDocument/2006/relationships/image" Target="../media/image176.png"/><Relationship Id="rId12" Type="http://schemas.openxmlformats.org/officeDocument/2006/relationships/customXml" Target="../ink/ink27.xml"/><Relationship Id="rId17" Type="http://schemas.openxmlformats.org/officeDocument/2006/relationships/customXml" Target="../ink/ink30.xml"/><Relationship Id="rId2" Type="http://schemas.openxmlformats.org/officeDocument/2006/relationships/image" Target="../media/image21.png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5" Type="http://schemas.openxmlformats.org/officeDocument/2006/relationships/image" Target="../media/image35.png"/><Relationship Id="rId10" Type="http://schemas.openxmlformats.org/officeDocument/2006/relationships/customXml" Target="../ink/ink26.xml"/><Relationship Id="rId19" Type="http://schemas.openxmlformats.org/officeDocument/2006/relationships/image" Target="../media/image22.png"/><Relationship Id="rId4" Type="http://schemas.openxmlformats.org/officeDocument/2006/relationships/customXml" Target="../ink/ink23.xml"/><Relationship Id="rId9" Type="http://schemas.openxmlformats.org/officeDocument/2006/relationships/image" Target="../media/image177.png"/><Relationship Id="rId14" Type="http://schemas.openxmlformats.org/officeDocument/2006/relationships/customXml" Target="../ink/ink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customXml" Target="../ink/ink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image" Target="../media/image51.png"/><Relationship Id="rId7" Type="http://schemas.openxmlformats.org/officeDocument/2006/relationships/customXml" Target="../ink/ink3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.xml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customXml" Target="../ink/ink37.xml"/><Relationship Id="rId4" Type="http://schemas.openxmlformats.org/officeDocument/2006/relationships/customXml" Target="../ink/ink33.xml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8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customXml" Target="../ink/ink47.xml"/><Relationship Id="rId26" Type="http://schemas.openxmlformats.org/officeDocument/2006/relationships/customXml" Target="../ink/ink51.xml"/><Relationship Id="rId39" Type="http://schemas.openxmlformats.org/officeDocument/2006/relationships/image" Target="../media/image210.png"/><Relationship Id="rId21" Type="http://schemas.openxmlformats.org/officeDocument/2006/relationships/image" Target="../media/image120.png"/><Relationship Id="rId34" Type="http://schemas.openxmlformats.org/officeDocument/2006/relationships/customXml" Target="../ink/ink55.xml"/><Relationship Id="rId42" Type="http://schemas.openxmlformats.org/officeDocument/2006/relationships/image" Target="../media/image62.png"/><Relationship Id="rId7" Type="http://schemas.openxmlformats.org/officeDocument/2006/relationships/image" Target="../media/image510.png"/><Relationship Id="rId2" Type="http://schemas.openxmlformats.org/officeDocument/2006/relationships/customXml" Target="../ink/ink39.xml"/><Relationship Id="rId16" Type="http://schemas.openxmlformats.org/officeDocument/2006/relationships/customXml" Target="../ink/ink46.xml"/><Relationship Id="rId20" Type="http://schemas.openxmlformats.org/officeDocument/2006/relationships/customXml" Target="../ink/ink48.xml"/><Relationship Id="rId29" Type="http://schemas.openxmlformats.org/officeDocument/2006/relationships/image" Target="../media/image160.png"/><Relationship Id="rId41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1.xml"/><Relationship Id="rId11" Type="http://schemas.openxmlformats.org/officeDocument/2006/relationships/image" Target="../media/image78.png"/><Relationship Id="rId24" Type="http://schemas.openxmlformats.org/officeDocument/2006/relationships/customXml" Target="../ink/ink50.xml"/><Relationship Id="rId32" Type="http://schemas.openxmlformats.org/officeDocument/2006/relationships/customXml" Target="../ink/ink54.xml"/><Relationship Id="rId37" Type="http://schemas.openxmlformats.org/officeDocument/2006/relationships/image" Target="../media/image200.png"/><Relationship Id="rId40" Type="http://schemas.openxmlformats.org/officeDocument/2006/relationships/image" Target="../media/image60.png"/><Relationship Id="rId5" Type="http://schemas.openxmlformats.org/officeDocument/2006/relationships/image" Target="../media/image410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52.xml"/><Relationship Id="rId36" Type="http://schemas.openxmlformats.org/officeDocument/2006/relationships/customXml" Target="../ink/ink56.xml"/><Relationship Id="rId10" Type="http://schemas.openxmlformats.org/officeDocument/2006/relationships/customXml" Target="../ink/ink43.xml"/><Relationship Id="rId19" Type="http://schemas.openxmlformats.org/officeDocument/2006/relationships/image" Target="../media/image11.png"/><Relationship Id="rId31" Type="http://schemas.openxmlformats.org/officeDocument/2006/relationships/image" Target="../media/image1710.png"/><Relationship Id="rId4" Type="http://schemas.openxmlformats.org/officeDocument/2006/relationships/customXml" Target="../ink/ink40.xml"/><Relationship Id="rId9" Type="http://schemas.openxmlformats.org/officeDocument/2006/relationships/image" Target="../media/image61.png"/><Relationship Id="rId14" Type="http://schemas.openxmlformats.org/officeDocument/2006/relationships/customXml" Target="../ink/ink45.xml"/><Relationship Id="rId22" Type="http://schemas.openxmlformats.org/officeDocument/2006/relationships/customXml" Target="../ink/ink49.xml"/><Relationship Id="rId27" Type="http://schemas.openxmlformats.org/officeDocument/2006/relationships/image" Target="../media/image15.png"/><Relationship Id="rId30" Type="http://schemas.openxmlformats.org/officeDocument/2006/relationships/customXml" Target="../ink/ink53.xml"/><Relationship Id="rId35" Type="http://schemas.openxmlformats.org/officeDocument/2006/relationships/image" Target="../media/image190.png"/><Relationship Id="rId43" Type="http://schemas.openxmlformats.org/officeDocument/2006/relationships/image" Target="../media/image63.svg"/><Relationship Id="rId8" Type="http://schemas.openxmlformats.org/officeDocument/2006/relationships/customXml" Target="../ink/ink42.xml"/><Relationship Id="rId3" Type="http://schemas.openxmlformats.org/officeDocument/2006/relationships/image" Target="../media/image310.png"/><Relationship Id="rId12" Type="http://schemas.openxmlformats.org/officeDocument/2006/relationships/customXml" Target="../ink/ink44.xml"/><Relationship Id="rId17" Type="http://schemas.openxmlformats.org/officeDocument/2006/relationships/image" Target="../media/image100.png"/><Relationship Id="rId25" Type="http://schemas.openxmlformats.org/officeDocument/2006/relationships/image" Target="../media/image140.png"/><Relationship Id="rId33" Type="http://schemas.openxmlformats.org/officeDocument/2006/relationships/image" Target="../media/image180.png"/><Relationship Id="rId38" Type="http://schemas.openxmlformats.org/officeDocument/2006/relationships/customXml" Target="../ink/ink5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tissu, motif, papier d’emballage&#10;&#10;Description générée automatiquement">
            <a:extLst>
              <a:ext uri="{FF2B5EF4-FFF2-40B4-BE49-F238E27FC236}">
                <a16:creationId xmlns:a16="http://schemas.microsoft.com/office/drawing/2014/main" id="{F41E8CF1-1F2B-B2E2-93B1-D6198BF5E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9" b="21751"/>
          <a:stretch/>
        </p:blipFill>
        <p:spPr>
          <a:xfrm>
            <a:off x="0" y="0"/>
            <a:ext cx="12192000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CA3D9D-FBC6-0F4B-C016-F309B82E72BC}"/>
              </a:ext>
            </a:extLst>
          </p:cNvPr>
          <p:cNvSpPr txBox="1"/>
          <p:nvPr/>
        </p:nvSpPr>
        <p:spPr>
          <a:xfrm>
            <a:off x="618004" y="5532729"/>
            <a:ext cx="11210925" cy="1204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tissu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sanguin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Mme</a:t>
            </a: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Civet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UE 2.2 S1 Cycles de la vie et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grandes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fonctions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Promotion 2023/2026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87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C7A9E8-24EC-A44D-8057-C6A65890A4E7}"/>
              </a:ext>
            </a:extLst>
          </p:cNvPr>
          <p:cNvSpPr txBox="1"/>
          <p:nvPr/>
        </p:nvSpPr>
        <p:spPr>
          <a:xfrm>
            <a:off x="1828800" y="655169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tissu myéloïde : lieu de fabrication des cellules sanguines :</a:t>
            </a:r>
          </a:p>
        </p:txBody>
      </p:sp>
    </p:spTree>
    <p:extLst>
      <p:ext uri="{BB962C8B-B14F-4D97-AF65-F5344CB8AC3E}">
        <p14:creationId xmlns:p14="http://schemas.microsoft.com/office/powerpoint/2010/main" val="109105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1DA641-DC2D-B240-450A-A4046F5EA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404" y="0"/>
            <a:ext cx="6157191" cy="68601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BE0A82-EBC6-CE71-696D-335BDCE37D65}"/>
              </a:ext>
            </a:extLst>
          </p:cNvPr>
          <p:cNvSpPr txBox="1"/>
          <p:nvPr/>
        </p:nvSpPr>
        <p:spPr>
          <a:xfrm>
            <a:off x="11353801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1203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B5B414-0AFC-1424-1E54-044F4FCBA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650"/>
            <a:ext cx="12213030" cy="58547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C0F7F7-F9FA-FE46-392D-7A617C132DDA}"/>
              </a:ext>
            </a:extLst>
          </p:cNvPr>
          <p:cNvSpPr txBox="1"/>
          <p:nvPr/>
        </p:nvSpPr>
        <p:spPr>
          <a:xfrm>
            <a:off x="11353801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4502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3C6AE3-B07F-BF26-E60C-3F1C62E48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453"/>
          <a:stretch/>
        </p:blipFill>
        <p:spPr>
          <a:xfrm>
            <a:off x="1549400" y="10035"/>
            <a:ext cx="9093200" cy="68479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92489C-ED3B-37C0-58DE-2854A31D4B0B}"/>
              </a:ext>
            </a:extLst>
          </p:cNvPr>
          <p:cNvSpPr txBox="1"/>
          <p:nvPr/>
        </p:nvSpPr>
        <p:spPr>
          <a:xfrm>
            <a:off x="11353801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774E05-AC1F-11E0-671E-4DDA179C27B2}"/>
              </a:ext>
            </a:extLst>
          </p:cNvPr>
          <p:cNvSpPr txBox="1"/>
          <p:nvPr/>
        </p:nvSpPr>
        <p:spPr>
          <a:xfrm>
            <a:off x="3632200" y="10035"/>
            <a:ext cx="19558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Ostéoblaste et ostéoclaste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BC2E24-CD36-897A-8B40-7DC85D68BDF7}"/>
              </a:ext>
            </a:extLst>
          </p:cNvPr>
          <p:cNvSpPr txBox="1"/>
          <p:nvPr/>
        </p:nvSpPr>
        <p:spPr>
          <a:xfrm>
            <a:off x="254000" y="1356235"/>
            <a:ext cx="1955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Travée osseuse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CEB369-676C-0650-8766-84E1E994B0FA}"/>
              </a:ext>
            </a:extLst>
          </p:cNvPr>
          <p:cNvSpPr txBox="1"/>
          <p:nvPr/>
        </p:nvSpPr>
        <p:spPr>
          <a:xfrm>
            <a:off x="0" y="3506952"/>
            <a:ext cx="2489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2400" dirty="0"/>
              <a:t>Moelle osseuse rouge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EE1FA-DAD2-B19A-5D28-D458C6EED8A8}"/>
              </a:ext>
            </a:extLst>
          </p:cNvPr>
          <p:cNvSpPr txBox="1"/>
          <p:nvPr/>
        </p:nvSpPr>
        <p:spPr>
          <a:xfrm>
            <a:off x="9829800" y="60835"/>
            <a:ext cx="1574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Ostéoplaste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A91C1E-0688-2975-88E1-37EA737D67FE}"/>
              </a:ext>
            </a:extLst>
          </p:cNvPr>
          <p:cNvSpPr txBox="1"/>
          <p:nvPr/>
        </p:nvSpPr>
        <p:spPr>
          <a:xfrm>
            <a:off x="9779000" y="610199"/>
            <a:ext cx="24129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Lacunes contenant des petits vaisseaux sanguins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324699-6CE0-6D1E-7EA5-ABB30B4E8027}"/>
              </a:ext>
            </a:extLst>
          </p:cNvPr>
          <p:cNvSpPr txBox="1"/>
          <p:nvPr/>
        </p:nvSpPr>
        <p:spPr>
          <a:xfrm>
            <a:off x="9804400" y="1488105"/>
            <a:ext cx="1574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Ostéocyte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EDAE29-D615-314A-D809-5B6D318CFB3B}"/>
              </a:ext>
            </a:extLst>
          </p:cNvPr>
          <p:cNvSpPr txBox="1"/>
          <p:nvPr/>
        </p:nvSpPr>
        <p:spPr>
          <a:xfrm>
            <a:off x="9855199" y="2407948"/>
            <a:ext cx="233679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Noyaux de fibroblastes et/ou de cellules souches sanguines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6CFD60-FEBE-926B-D7A8-EB231F5F03A2}"/>
              </a:ext>
            </a:extLst>
          </p:cNvPr>
          <p:cNvSpPr txBox="1"/>
          <p:nvPr/>
        </p:nvSpPr>
        <p:spPr>
          <a:xfrm>
            <a:off x="9550398" y="3954359"/>
            <a:ext cx="2489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Cellules adipeuses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6A711D-14A6-6CA9-7B44-8906370C8F26}"/>
              </a:ext>
            </a:extLst>
          </p:cNvPr>
          <p:cNvSpPr txBox="1"/>
          <p:nvPr/>
        </p:nvSpPr>
        <p:spPr>
          <a:xfrm>
            <a:off x="9220198" y="4959419"/>
            <a:ext cx="28194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Cellules souches sanguines</a:t>
            </a:r>
          </a:p>
        </p:txBody>
      </p:sp>
    </p:spTree>
    <p:extLst>
      <p:ext uri="{BB962C8B-B14F-4D97-AF65-F5344CB8AC3E}">
        <p14:creationId xmlns:p14="http://schemas.microsoft.com/office/powerpoint/2010/main" val="224476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A71758-8279-5BAB-E5D0-CEBCD768B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923411" cy="56249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D05F5F-5075-2F2B-7D3E-A59AA9ED4122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7137C3-0144-33C7-603A-919FD91A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7" y="751611"/>
            <a:ext cx="5708073" cy="38755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B2D24E-8069-3713-2E59-6F6C732EEE88}"/>
              </a:ext>
            </a:extLst>
          </p:cNvPr>
          <p:cNvSpPr txBox="1"/>
          <p:nvPr/>
        </p:nvSpPr>
        <p:spPr>
          <a:xfrm>
            <a:off x="4801192" y="-59607"/>
            <a:ext cx="224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adipocytes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B8A14A-2E25-B56D-CCD6-59151CD3F669}"/>
              </a:ext>
            </a:extLst>
          </p:cNvPr>
          <p:cNvSpPr txBox="1"/>
          <p:nvPr/>
        </p:nvSpPr>
        <p:spPr>
          <a:xfrm>
            <a:off x="4647608" y="5783223"/>
            <a:ext cx="626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Cellules hématopoïétiques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A9FBD-3EB1-F4C0-DB44-00058D64834E}"/>
              </a:ext>
            </a:extLst>
          </p:cNvPr>
          <p:cNvSpPr/>
          <p:nvPr/>
        </p:nvSpPr>
        <p:spPr>
          <a:xfrm>
            <a:off x="1468582" y="5565338"/>
            <a:ext cx="28817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DBE872-3112-672F-A6EE-321F4E770A33}"/>
              </a:ext>
            </a:extLst>
          </p:cNvPr>
          <p:cNvCxnSpPr>
            <a:cxnSpLocks/>
          </p:cNvCxnSpPr>
          <p:nvPr/>
        </p:nvCxnSpPr>
        <p:spPr>
          <a:xfrm flipH="1">
            <a:off x="320831" y="4627203"/>
            <a:ext cx="371896" cy="12613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1C750F70-6A8E-C1D6-E21D-92E13E33F876}"/>
              </a:ext>
            </a:extLst>
          </p:cNvPr>
          <p:cNvSpPr txBox="1"/>
          <p:nvPr/>
        </p:nvSpPr>
        <p:spPr>
          <a:xfrm>
            <a:off x="87479" y="5888503"/>
            <a:ext cx="317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Travée osseuse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36A0D90-F155-A2E1-6FD1-2E28347A2A07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909454" y="5096271"/>
            <a:ext cx="4872449" cy="6869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F96E48-99B9-217A-86BB-6E48B7DDB07C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781903" y="3458803"/>
            <a:ext cx="974170" cy="23244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25632CD-B74C-A08B-40E5-288240F42F75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994165" y="586724"/>
            <a:ext cx="2929246" cy="12613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9737E3-6500-CEB8-77A7-32E3A2B35F98}"/>
              </a:ext>
            </a:extLst>
          </p:cNvPr>
          <p:cNvCxnSpPr>
            <a:cxnSpLocks/>
          </p:cNvCxnSpPr>
          <p:nvPr/>
        </p:nvCxnSpPr>
        <p:spPr>
          <a:xfrm flipH="1" flipV="1">
            <a:off x="5895701" y="562852"/>
            <a:ext cx="3414553" cy="122693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6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E1B02D-6859-9575-0C98-4A9148C0C490}"/>
              </a:ext>
            </a:extLst>
          </p:cNvPr>
          <p:cNvSpPr txBox="1"/>
          <p:nvPr/>
        </p:nvSpPr>
        <p:spPr>
          <a:xfrm>
            <a:off x="1828800" y="655169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tissu myéloïde : lieu de fabrication des cellules sanguines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L’hématopoïèse : le mode de fabrication des cellules sanguines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C68A64-9736-A50F-54DF-4D817B224C29}"/>
              </a:ext>
            </a:extLst>
          </p:cNvPr>
          <p:cNvSpPr txBox="1"/>
          <p:nvPr/>
        </p:nvSpPr>
        <p:spPr>
          <a:xfrm>
            <a:off x="443345" y="1609276"/>
            <a:ext cx="8894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L’hématopoïèse : présentation :</a:t>
            </a:r>
          </a:p>
          <a:p>
            <a:pPr marL="514350" indent="-514350">
              <a:buAutoNum type="arabicPeriod"/>
            </a:pPr>
            <a:endParaRPr lang="fr-FR" sz="32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92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69A056-4BCF-2AE6-D60E-C45A82A8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7000" y="-1772817"/>
            <a:ext cx="6858000" cy="104036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0AFAC5-1C55-3F96-3E20-A5CEA8C5B9CF}"/>
              </a:ext>
            </a:extLst>
          </p:cNvPr>
          <p:cNvSpPr txBox="1"/>
          <p:nvPr/>
        </p:nvSpPr>
        <p:spPr>
          <a:xfrm>
            <a:off x="11242964" y="6027003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15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8C5517D-3FB0-A947-1317-73DB0E378325}"/>
              </a:ext>
            </a:extLst>
          </p:cNvPr>
          <p:cNvCxnSpPr>
            <a:cxnSpLocks/>
          </p:cNvCxnSpPr>
          <p:nvPr/>
        </p:nvCxnSpPr>
        <p:spPr>
          <a:xfrm>
            <a:off x="1524000" y="6154003"/>
            <a:ext cx="91440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2F4D330-8135-3B3D-C445-3C16B73614E9}"/>
                  </a:ext>
                </a:extLst>
              </p14:cNvPr>
              <p14:cNvContentPartPr/>
              <p14:nvPr/>
            </p14:nvContentPartPr>
            <p14:xfrm>
              <a:off x="7979440" y="6435360"/>
              <a:ext cx="4935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2F4D330-8135-3B3D-C445-3C16B73614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6440" y="6372360"/>
                <a:ext cx="619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3AD38BDB-7244-563F-D449-15E1164E63D8}"/>
                  </a:ext>
                </a:extLst>
              </p14:cNvPr>
              <p14:cNvContentPartPr/>
              <p14:nvPr/>
            </p14:nvContentPartPr>
            <p14:xfrm>
              <a:off x="10016320" y="6662520"/>
              <a:ext cx="104760" cy="1137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3AD38BDB-7244-563F-D449-15E1164E63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3320" y="6599520"/>
                <a:ext cx="23040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16B1542A-7F00-2D18-BFFA-AEF07C2FBC9E}"/>
                  </a:ext>
                </a:extLst>
              </p14:cNvPr>
              <p14:cNvContentPartPr/>
              <p14:nvPr/>
            </p14:nvContentPartPr>
            <p14:xfrm>
              <a:off x="5530720" y="6481440"/>
              <a:ext cx="4324320" cy="2970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16B1542A-7F00-2D18-BFFA-AEF07C2FBC9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68080" y="6418800"/>
                <a:ext cx="44499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786BE87E-4397-009E-5899-887F9F3597BF}"/>
                  </a:ext>
                </a:extLst>
              </p14:cNvPr>
              <p14:cNvContentPartPr/>
              <p14:nvPr/>
            </p14:nvContentPartPr>
            <p14:xfrm>
              <a:off x="4964080" y="6633720"/>
              <a:ext cx="2118600" cy="1764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786BE87E-4397-009E-5899-887F9F3597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01440" y="6570720"/>
                <a:ext cx="2244240" cy="14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D904E5D1-0E82-11DF-8230-B1208BAFDCFF}"/>
              </a:ext>
            </a:extLst>
          </p:cNvPr>
          <p:cNvGrpSpPr/>
          <p:nvPr/>
        </p:nvGrpSpPr>
        <p:grpSpPr>
          <a:xfrm>
            <a:off x="8625280" y="6401520"/>
            <a:ext cx="1190520" cy="161280"/>
            <a:chOff x="8625280" y="6401520"/>
            <a:chExt cx="1190520" cy="16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23A4665B-717F-8B78-A7D4-5963661CA23C}"/>
                    </a:ext>
                  </a:extLst>
                </p14:cNvPr>
                <p14:cNvContentPartPr/>
                <p14:nvPr/>
              </p14:nvContentPartPr>
              <p14:xfrm>
                <a:off x="8657320" y="6401520"/>
                <a:ext cx="1158480" cy="16128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23A4665B-717F-8B78-A7D4-5963661CA2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94320" y="6338880"/>
                  <a:ext cx="12841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7BB96D3B-9E5D-EEC7-FB61-D5CC3480E18B}"/>
                    </a:ext>
                  </a:extLst>
                </p14:cNvPr>
                <p14:cNvContentPartPr/>
                <p14:nvPr/>
              </p14:nvContentPartPr>
              <p14:xfrm>
                <a:off x="9272200" y="6436800"/>
                <a:ext cx="36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7BB96D3B-9E5D-EEC7-FB61-D5CC3480E1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209560" y="63738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6100C7C5-FFAB-BEED-4393-B48174AB4635}"/>
                    </a:ext>
                  </a:extLst>
                </p14:cNvPr>
                <p14:cNvContentPartPr/>
                <p14:nvPr/>
              </p14:nvContentPartPr>
              <p14:xfrm>
                <a:off x="8687200" y="6501960"/>
                <a:ext cx="36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6100C7C5-FFAB-BEED-4393-B48174AB46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24560" y="64393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1D1E646B-0F45-A72B-DB9D-240C4A7FF4DA}"/>
                    </a:ext>
                  </a:extLst>
                </p14:cNvPr>
                <p14:cNvContentPartPr/>
                <p14:nvPr/>
              </p14:nvContentPartPr>
              <p14:xfrm>
                <a:off x="8663080" y="6489360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1D1E646B-0F45-A72B-DB9D-240C4A7FF4D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00080" y="64263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4DC7EA64-3409-E2B0-773B-4A6B0E184E83}"/>
                    </a:ext>
                  </a:extLst>
                </p14:cNvPr>
                <p14:cNvContentPartPr/>
                <p14:nvPr/>
              </p14:nvContentPartPr>
              <p14:xfrm>
                <a:off x="8625280" y="6489360"/>
                <a:ext cx="360" cy="36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4DC7EA64-3409-E2B0-773B-4A6B0E184E8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62640" y="64263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B7F8625D-7335-2A80-DC5E-096F7D710D00}"/>
              </a:ext>
            </a:extLst>
          </p:cNvPr>
          <p:cNvSpPr txBox="1"/>
          <p:nvPr/>
        </p:nvSpPr>
        <p:spPr>
          <a:xfrm>
            <a:off x="5725032" y="6125098"/>
            <a:ext cx="228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maturation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4803F33-F20F-6349-BF51-E3D9CA7C17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400" y="0"/>
            <a:ext cx="1701800" cy="23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E1B02D-6859-9575-0C98-4A9148C0C490}"/>
              </a:ext>
            </a:extLst>
          </p:cNvPr>
          <p:cNvSpPr txBox="1"/>
          <p:nvPr/>
        </p:nvSpPr>
        <p:spPr>
          <a:xfrm>
            <a:off x="1828800" y="655169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tissu myéloïde : lieu de fabrication des cellules sanguines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L’hématopoïèse : le mode de fabrication des cellules sanguines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C68A64-9736-A50F-54DF-4D817B224C29}"/>
              </a:ext>
            </a:extLst>
          </p:cNvPr>
          <p:cNvSpPr txBox="1"/>
          <p:nvPr/>
        </p:nvSpPr>
        <p:spPr>
          <a:xfrm>
            <a:off x="443345" y="1609276"/>
            <a:ext cx="8894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L’hématopoïèse : présentation :</a:t>
            </a:r>
          </a:p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L’exemple de la maturation des érythrocytes :</a:t>
            </a:r>
          </a:p>
          <a:p>
            <a:pPr marL="514350" indent="-514350">
              <a:buAutoNum type="arabicPeriod"/>
            </a:pPr>
            <a:endParaRPr lang="fr-FR" sz="32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35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CCA6C9-0739-A949-064D-C880FDD1E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15234" y="-644237"/>
            <a:ext cx="6961532" cy="81464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80B0D7-82B6-2F61-D255-9C8D21F8BAD5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12872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98345E-53F7-6628-F6CB-F673C7BBA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43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437" y="0"/>
            <a:ext cx="10187126" cy="6858000"/>
          </a:xfrm>
          <a:prstGeom prst="rect">
            <a:avLst/>
          </a:prstGeom>
        </p:spPr>
      </p:pic>
      <p:sp>
        <p:nvSpPr>
          <p:cNvPr id="3" name="Coeur 2">
            <a:extLst>
              <a:ext uri="{FF2B5EF4-FFF2-40B4-BE49-F238E27FC236}">
                <a16:creationId xmlns:a16="http://schemas.microsoft.com/office/drawing/2014/main" id="{16B4EA1B-375A-6D91-8C3C-E9C8A581DADB}"/>
              </a:ext>
            </a:extLst>
          </p:cNvPr>
          <p:cNvSpPr/>
          <p:nvPr/>
        </p:nvSpPr>
        <p:spPr>
          <a:xfrm>
            <a:off x="1002437" y="0"/>
            <a:ext cx="1066800" cy="939800"/>
          </a:xfrm>
          <a:prstGeom prst="heart">
            <a:avLst/>
          </a:prstGeom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1E0BE22-EC7E-615C-BD45-023C0CBD7EBB}"/>
              </a:ext>
            </a:extLst>
          </p:cNvPr>
          <p:cNvSpPr/>
          <p:nvPr/>
        </p:nvSpPr>
        <p:spPr>
          <a:xfrm>
            <a:off x="88037" y="0"/>
            <a:ext cx="914400" cy="8662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B375F7-8D5C-783F-CAFC-AA119445DBEB}"/>
              </a:ext>
            </a:extLst>
          </p:cNvPr>
          <p:cNvSpPr txBox="1"/>
          <p:nvPr/>
        </p:nvSpPr>
        <p:spPr>
          <a:xfrm>
            <a:off x="10718800" y="6112764"/>
            <a:ext cx="147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/>
              <a:t> 18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DB9B1772-8D66-B858-23CF-740370291840}"/>
                  </a:ext>
                </a:extLst>
              </p14:cNvPr>
              <p14:cNvContentPartPr/>
              <p14:nvPr/>
            </p14:nvContentPartPr>
            <p14:xfrm>
              <a:off x="10662840" y="45520"/>
              <a:ext cx="532440" cy="2170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DB9B1772-8D66-B858-23CF-7403702918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00200" y="-17120"/>
                <a:ext cx="65808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2FB37D5-C4CF-7D5C-7420-95A522C68738}"/>
                  </a:ext>
                </a:extLst>
              </p14:cNvPr>
              <p14:cNvContentPartPr/>
              <p14:nvPr/>
            </p14:nvContentPartPr>
            <p14:xfrm>
              <a:off x="3674880" y="27160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2FB37D5-C4CF-7D5C-7420-95A522C687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11880" y="-3584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477EBA3A-0DB3-947A-3D17-2781BF90B300}"/>
              </a:ext>
            </a:extLst>
          </p:cNvPr>
          <p:cNvGrpSpPr/>
          <p:nvPr/>
        </p:nvGrpSpPr>
        <p:grpSpPr>
          <a:xfrm>
            <a:off x="995760" y="802240"/>
            <a:ext cx="365040" cy="1334520"/>
            <a:chOff x="995760" y="802240"/>
            <a:chExt cx="365040" cy="133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4DC55308-23E8-7AFF-D50F-A74CDF464CBA}"/>
                    </a:ext>
                  </a:extLst>
                </p14:cNvPr>
                <p14:cNvContentPartPr/>
                <p14:nvPr/>
              </p14:nvContentPartPr>
              <p14:xfrm>
                <a:off x="1182600" y="802240"/>
                <a:ext cx="45360" cy="831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4DC55308-23E8-7AFF-D50F-A74CDF464CB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9960" y="739600"/>
                  <a:ext cx="1710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F80187B2-431C-95B4-412D-5CC728EFCC60}"/>
                    </a:ext>
                  </a:extLst>
                </p14:cNvPr>
                <p14:cNvContentPartPr/>
                <p14:nvPr/>
              </p14:nvContentPartPr>
              <p14:xfrm>
                <a:off x="1279080" y="897280"/>
                <a:ext cx="360" cy="36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F80187B2-431C-95B4-412D-5CC728EFCC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16440" y="8342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D7C1C2E8-0634-6C3D-6393-6219345A1BAE}"/>
                    </a:ext>
                  </a:extLst>
                </p14:cNvPr>
                <p14:cNvContentPartPr/>
                <p14:nvPr/>
              </p14:nvContentPartPr>
              <p14:xfrm>
                <a:off x="995760" y="967120"/>
                <a:ext cx="365040" cy="116964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D7C1C2E8-0634-6C3D-6393-6219345A1B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2760" y="904120"/>
                  <a:ext cx="490680" cy="129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C7E1C254-80DE-8E25-F3F0-4FD8153AD8E8}"/>
                  </a:ext>
                </a:extLst>
              </p14:cNvPr>
              <p14:cNvContentPartPr/>
              <p14:nvPr/>
            </p14:nvContentPartPr>
            <p14:xfrm>
              <a:off x="957600" y="2030920"/>
              <a:ext cx="371520" cy="10980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C7E1C254-80DE-8E25-F3F0-4FD8153AD8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4960" y="1968280"/>
                <a:ext cx="497160" cy="12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C43367CE-0641-078D-7C8C-DD0A72F5FE80}"/>
                  </a:ext>
                </a:extLst>
              </p14:cNvPr>
              <p14:cNvContentPartPr/>
              <p14:nvPr/>
            </p14:nvContentPartPr>
            <p14:xfrm>
              <a:off x="1102680" y="3746680"/>
              <a:ext cx="293760" cy="20268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C43367CE-0641-078D-7C8C-DD0A72F5FE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39680" y="3684040"/>
                <a:ext cx="419400" cy="32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id="{59B359F0-EB3F-1637-D39F-45832BBD02A6}"/>
              </a:ext>
            </a:extLst>
          </p:cNvPr>
          <p:cNvGrpSpPr/>
          <p:nvPr/>
        </p:nvGrpSpPr>
        <p:grpSpPr>
          <a:xfrm>
            <a:off x="1030680" y="5610040"/>
            <a:ext cx="176400" cy="102960"/>
            <a:chOff x="1030680" y="5610040"/>
            <a:chExt cx="176400" cy="10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F9BD2ED8-100F-DB3A-7EBE-EA12359E8283}"/>
                    </a:ext>
                  </a:extLst>
                </p14:cNvPr>
                <p14:cNvContentPartPr/>
                <p14:nvPr/>
              </p14:nvContentPartPr>
              <p14:xfrm>
                <a:off x="1030680" y="5610040"/>
                <a:ext cx="111960" cy="8460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F9BD2ED8-100F-DB3A-7EBE-EA12359E828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8040" y="5547040"/>
                  <a:ext cx="237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080F1E65-0390-D645-2E55-3F8784D22765}"/>
                    </a:ext>
                  </a:extLst>
                </p14:cNvPr>
                <p14:cNvContentPartPr/>
                <p14:nvPr/>
              </p14:nvContentPartPr>
              <p14:xfrm>
                <a:off x="1142280" y="5712640"/>
                <a:ext cx="360" cy="36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080F1E65-0390-D645-2E55-3F8784D2276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9640" y="56500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5862C0DC-D7AC-BE1D-3977-52E99F1C24AA}"/>
                    </a:ext>
                  </a:extLst>
                </p14:cNvPr>
                <p14:cNvContentPartPr/>
                <p14:nvPr/>
              </p14:nvContentPartPr>
              <p14:xfrm>
                <a:off x="1206720" y="5712640"/>
                <a:ext cx="360" cy="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5862C0DC-D7AC-BE1D-3977-52E99F1C24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44080" y="56500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4F006107-4704-A8F3-4976-5FDFFCED578D}"/>
                  </a:ext>
                </a:extLst>
              </p14:cNvPr>
              <p14:cNvContentPartPr/>
              <p14:nvPr/>
            </p14:nvContentPartPr>
            <p14:xfrm>
              <a:off x="936360" y="6625240"/>
              <a:ext cx="283320" cy="6732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4F006107-4704-A8F3-4976-5FDFFCED578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73360" y="6562240"/>
                <a:ext cx="40896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576E2BC6-EAA4-F3EB-1886-7FD8A05167F1}"/>
                  </a:ext>
                </a:extLst>
              </p14:cNvPr>
              <p14:cNvContentPartPr/>
              <p14:nvPr/>
            </p14:nvContentPartPr>
            <p14:xfrm>
              <a:off x="4008960" y="6692560"/>
              <a:ext cx="5423760" cy="16380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576E2BC6-EAA4-F3EB-1886-7FD8A05167F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46320" y="6629560"/>
                <a:ext cx="5549400" cy="28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028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abits, tissu, motif, papier d’emballage&#10;&#10;Description générée automatiquement">
            <a:extLst>
              <a:ext uri="{FF2B5EF4-FFF2-40B4-BE49-F238E27FC236}">
                <a16:creationId xmlns:a16="http://schemas.microsoft.com/office/drawing/2014/main" id="{12AB7A28-2CA6-1EB6-AD48-AD834467F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9" b="21751"/>
          <a:stretch/>
        </p:blipFill>
        <p:spPr>
          <a:xfrm>
            <a:off x="0" y="831165"/>
            <a:ext cx="9236760" cy="51956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9821D4-EBD9-C2CD-91D9-C04AE07F972A}"/>
              </a:ext>
            </a:extLst>
          </p:cNvPr>
          <p:cNvSpPr txBox="1"/>
          <p:nvPr/>
        </p:nvSpPr>
        <p:spPr>
          <a:xfrm>
            <a:off x="11353801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8FC25B0-9CE1-9B9B-EFDC-5E3881619695}"/>
              </a:ext>
            </a:extLst>
          </p:cNvPr>
          <p:cNvCxnSpPr/>
          <p:nvPr/>
        </p:nvCxnSpPr>
        <p:spPr>
          <a:xfrm>
            <a:off x="6422065" y="2828260"/>
            <a:ext cx="31047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64E33584-3934-2CD6-E6EB-B9FA94D57734}"/>
              </a:ext>
            </a:extLst>
          </p:cNvPr>
          <p:cNvSpPr txBox="1"/>
          <p:nvPr/>
        </p:nvSpPr>
        <p:spPr>
          <a:xfrm>
            <a:off x="9526772" y="2643594"/>
            <a:ext cx="167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Neutrophile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D6A00F-866F-BF43-8C6F-1F7D11808C5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68496" y="5393578"/>
            <a:ext cx="11582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8940775C-E171-124C-FC37-A444FC6F9F91}"/>
              </a:ext>
            </a:extLst>
          </p:cNvPr>
          <p:cNvSpPr txBox="1"/>
          <p:nvPr/>
        </p:nvSpPr>
        <p:spPr>
          <a:xfrm>
            <a:off x="9526771" y="2162841"/>
            <a:ext cx="167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Éosinophile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54FB16-64FF-91AB-B495-220A57687E5A}"/>
              </a:ext>
            </a:extLst>
          </p:cNvPr>
          <p:cNvCxnSpPr>
            <a:cxnSpLocks/>
          </p:cNvCxnSpPr>
          <p:nvPr/>
        </p:nvCxnSpPr>
        <p:spPr>
          <a:xfrm>
            <a:off x="7684406" y="1776893"/>
            <a:ext cx="18423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5DEEAA2-654C-5692-691A-74D4616A9217}"/>
              </a:ext>
            </a:extLst>
          </p:cNvPr>
          <p:cNvSpPr txBox="1"/>
          <p:nvPr/>
        </p:nvSpPr>
        <p:spPr>
          <a:xfrm>
            <a:off x="9526772" y="1592227"/>
            <a:ext cx="167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Plaquette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792B173-8EE8-F759-305E-98BD1ECC75A3}"/>
              </a:ext>
            </a:extLst>
          </p:cNvPr>
          <p:cNvCxnSpPr>
            <a:cxnSpLocks/>
          </p:cNvCxnSpPr>
          <p:nvPr/>
        </p:nvCxnSpPr>
        <p:spPr>
          <a:xfrm>
            <a:off x="8605589" y="4822964"/>
            <a:ext cx="9211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C482878-446B-C848-7F3C-ADEC123F224F}"/>
              </a:ext>
            </a:extLst>
          </p:cNvPr>
          <p:cNvSpPr txBox="1"/>
          <p:nvPr/>
        </p:nvSpPr>
        <p:spPr>
          <a:xfrm>
            <a:off x="9526772" y="4638298"/>
            <a:ext cx="266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Érythrocyte = globule rouge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E77E853-88C2-9AA4-A2F1-89B735C0F11B}"/>
              </a:ext>
            </a:extLst>
          </p:cNvPr>
          <p:cNvSpPr txBox="1"/>
          <p:nvPr/>
        </p:nvSpPr>
        <p:spPr>
          <a:xfrm>
            <a:off x="9526772" y="5208912"/>
            <a:ext cx="167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Monocyte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06E3793-104B-4EE5-483F-AD6F15BBE044}"/>
              </a:ext>
            </a:extLst>
          </p:cNvPr>
          <p:cNvCxnSpPr>
            <a:cxnSpLocks/>
          </p:cNvCxnSpPr>
          <p:nvPr/>
        </p:nvCxnSpPr>
        <p:spPr>
          <a:xfrm>
            <a:off x="8078484" y="2351365"/>
            <a:ext cx="1448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104DA76-004B-87CA-80AD-4D2B760E63F1}"/>
              </a:ext>
            </a:extLst>
          </p:cNvPr>
          <p:cNvCxnSpPr>
            <a:cxnSpLocks/>
          </p:cNvCxnSpPr>
          <p:nvPr/>
        </p:nvCxnSpPr>
        <p:spPr>
          <a:xfrm>
            <a:off x="7974417" y="3428999"/>
            <a:ext cx="15523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690B197-26C8-6C85-23CA-4474898AF9A4}"/>
              </a:ext>
            </a:extLst>
          </p:cNvPr>
          <p:cNvSpPr txBox="1"/>
          <p:nvPr/>
        </p:nvSpPr>
        <p:spPr>
          <a:xfrm>
            <a:off x="9494114" y="3220844"/>
            <a:ext cx="167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Matrice liquide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D4E4EE-8461-391F-1DFB-4D522F7DCEDB}"/>
              </a:ext>
            </a:extLst>
          </p:cNvPr>
          <p:cNvSpPr txBox="1"/>
          <p:nvPr/>
        </p:nvSpPr>
        <p:spPr>
          <a:xfrm>
            <a:off x="45785" y="-1"/>
            <a:ext cx="332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Rappel :</a:t>
            </a:r>
          </a:p>
        </p:txBody>
      </p:sp>
    </p:spTree>
    <p:extLst>
      <p:ext uri="{BB962C8B-B14F-4D97-AF65-F5344CB8AC3E}">
        <p14:creationId xmlns:p14="http://schemas.microsoft.com/office/powerpoint/2010/main" val="556430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FC84E2-64C4-117B-3078-CD3ED139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0"/>
            <a:ext cx="7734300" cy="6882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1AB06E5-B61F-2B84-825C-69735B64E8F4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76018C-CF3C-B64C-349E-4619E6B39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407"/>
            <a:ext cx="1983308" cy="26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6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B6258C-F1B1-CF0F-6516-E0D7ECEF0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2" y="0"/>
            <a:ext cx="11443855" cy="69057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1F8982-E4B5-9D5D-E418-6CFEA48597AD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2481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E1B02D-6859-9575-0C98-4A9148C0C490}"/>
              </a:ext>
            </a:extLst>
          </p:cNvPr>
          <p:cNvSpPr txBox="1"/>
          <p:nvPr/>
        </p:nvSpPr>
        <p:spPr>
          <a:xfrm>
            <a:off x="1828800" y="655169"/>
            <a:ext cx="1036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tissu myéloïde : lieu de fabrication des cellules sanguines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L’hématopoïèse : le mode de fabrication des cellules sanguines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Durée de vie, et mort des cellules sanguines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C0FE0C-F136-164C-A9F4-8AB74A486026}"/>
              </a:ext>
            </a:extLst>
          </p:cNvPr>
          <p:cNvSpPr txBox="1"/>
          <p:nvPr/>
        </p:nvSpPr>
        <p:spPr>
          <a:xfrm>
            <a:off x="221673" y="2049002"/>
            <a:ext cx="8894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La durée de vie des cellules sanguines :</a:t>
            </a:r>
          </a:p>
          <a:p>
            <a:pPr marL="514350" indent="-514350">
              <a:buAutoNum type="arabicPeriod"/>
            </a:pPr>
            <a:endParaRPr lang="fr-FR" sz="32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10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69A056-4BCF-2AE6-D60E-C45A82A8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7000" y="-1772817"/>
            <a:ext cx="6858000" cy="104036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0AFAC5-1C55-3F96-3E20-A5CEA8C5B9CF}"/>
              </a:ext>
            </a:extLst>
          </p:cNvPr>
          <p:cNvSpPr txBox="1"/>
          <p:nvPr/>
        </p:nvSpPr>
        <p:spPr>
          <a:xfrm>
            <a:off x="11242964" y="6027003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22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8C5517D-3FB0-A947-1317-73DB0E378325}"/>
              </a:ext>
            </a:extLst>
          </p:cNvPr>
          <p:cNvCxnSpPr>
            <a:cxnSpLocks/>
          </p:cNvCxnSpPr>
          <p:nvPr/>
        </p:nvCxnSpPr>
        <p:spPr>
          <a:xfrm>
            <a:off x="1524000" y="6154003"/>
            <a:ext cx="91440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2F4D330-8135-3B3D-C445-3C16B73614E9}"/>
                  </a:ext>
                </a:extLst>
              </p14:cNvPr>
              <p14:cNvContentPartPr/>
              <p14:nvPr/>
            </p14:nvContentPartPr>
            <p14:xfrm>
              <a:off x="7979440" y="6435360"/>
              <a:ext cx="4935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2F4D330-8135-3B3D-C445-3C16B73614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6440" y="6372360"/>
                <a:ext cx="6192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3AD38BDB-7244-563F-D449-15E1164E63D8}"/>
                  </a:ext>
                </a:extLst>
              </p14:cNvPr>
              <p14:cNvContentPartPr/>
              <p14:nvPr/>
            </p14:nvContentPartPr>
            <p14:xfrm>
              <a:off x="10016320" y="6662520"/>
              <a:ext cx="104760" cy="1137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3AD38BDB-7244-563F-D449-15E1164E63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3320" y="6599520"/>
                <a:ext cx="23040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16B1542A-7F00-2D18-BFFA-AEF07C2FBC9E}"/>
                  </a:ext>
                </a:extLst>
              </p14:cNvPr>
              <p14:cNvContentPartPr/>
              <p14:nvPr/>
            </p14:nvContentPartPr>
            <p14:xfrm>
              <a:off x="5530720" y="6481440"/>
              <a:ext cx="4324320" cy="2970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16B1542A-7F00-2D18-BFFA-AEF07C2FBC9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68080" y="6418800"/>
                <a:ext cx="44499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786BE87E-4397-009E-5899-887F9F3597BF}"/>
                  </a:ext>
                </a:extLst>
              </p14:cNvPr>
              <p14:cNvContentPartPr/>
              <p14:nvPr/>
            </p14:nvContentPartPr>
            <p14:xfrm>
              <a:off x="4964080" y="6633720"/>
              <a:ext cx="2118600" cy="1764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786BE87E-4397-009E-5899-887F9F3597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01440" y="6570720"/>
                <a:ext cx="2244240" cy="14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D904E5D1-0E82-11DF-8230-B1208BAFDCFF}"/>
              </a:ext>
            </a:extLst>
          </p:cNvPr>
          <p:cNvGrpSpPr/>
          <p:nvPr/>
        </p:nvGrpSpPr>
        <p:grpSpPr>
          <a:xfrm>
            <a:off x="8625280" y="6401520"/>
            <a:ext cx="1190520" cy="161280"/>
            <a:chOff x="8625280" y="6401520"/>
            <a:chExt cx="1190520" cy="16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23A4665B-717F-8B78-A7D4-5963661CA23C}"/>
                    </a:ext>
                  </a:extLst>
                </p14:cNvPr>
                <p14:cNvContentPartPr/>
                <p14:nvPr/>
              </p14:nvContentPartPr>
              <p14:xfrm>
                <a:off x="8657320" y="6401520"/>
                <a:ext cx="1158480" cy="16128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23A4665B-717F-8B78-A7D4-5963661CA2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94320" y="6338880"/>
                  <a:ext cx="12841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7BB96D3B-9E5D-EEC7-FB61-D5CC3480E18B}"/>
                    </a:ext>
                  </a:extLst>
                </p14:cNvPr>
                <p14:cNvContentPartPr/>
                <p14:nvPr/>
              </p14:nvContentPartPr>
              <p14:xfrm>
                <a:off x="9272200" y="6436800"/>
                <a:ext cx="36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7BB96D3B-9E5D-EEC7-FB61-D5CC3480E1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209560" y="63738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6100C7C5-FFAB-BEED-4393-B48174AB4635}"/>
                    </a:ext>
                  </a:extLst>
                </p14:cNvPr>
                <p14:cNvContentPartPr/>
                <p14:nvPr/>
              </p14:nvContentPartPr>
              <p14:xfrm>
                <a:off x="8687200" y="6501960"/>
                <a:ext cx="36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6100C7C5-FFAB-BEED-4393-B48174AB46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24560" y="64393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1D1E646B-0F45-A72B-DB9D-240C4A7FF4DA}"/>
                    </a:ext>
                  </a:extLst>
                </p14:cNvPr>
                <p14:cNvContentPartPr/>
                <p14:nvPr/>
              </p14:nvContentPartPr>
              <p14:xfrm>
                <a:off x="8663080" y="6489360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1D1E646B-0F45-A72B-DB9D-240C4A7FF4D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00080" y="64263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4DC7EA64-3409-E2B0-773B-4A6B0E184E83}"/>
                    </a:ext>
                  </a:extLst>
                </p14:cNvPr>
                <p14:cNvContentPartPr/>
                <p14:nvPr/>
              </p14:nvContentPartPr>
              <p14:xfrm>
                <a:off x="8625280" y="6489360"/>
                <a:ext cx="360" cy="36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4DC7EA64-3409-E2B0-773B-4A6B0E184E8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62640" y="64263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B7F8625D-7335-2A80-DC5E-096F7D710D00}"/>
              </a:ext>
            </a:extLst>
          </p:cNvPr>
          <p:cNvSpPr txBox="1"/>
          <p:nvPr/>
        </p:nvSpPr>
        <p:spPr>
          <a:xfrm>
            <a:off x="5725032" y="6125098"/>
            <a:ext cx="228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maturation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4803F33-F20F-6349-BF51-E3D9CA7C17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400" y="0"/>
            <a:ext cx="1701800" cy="23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13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5F4F50-39D3-F4C2-B40C-E3D8D27A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46240"/>
            <a:ext cx="6096000" cy="46054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206E92-E58E-CCA9-C294-AA2673B6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219859" cy="26046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CAA9E9-D800-A105-5F76-1BCB7729E029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551238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E1B02D-6859-9575-0C98-4A9148C0C490}"/>
              </a:ext>
            </a:extLst>
          </p:cNvPr>
          <p:cNvSpPr txBox="1"/>
          <p:nvPr/>
        </p:nvSpPr>
        <p:spPr>
          <a:xfrm>
            <a:off x="1828800" y="655169"/>
            <a:ext cx="1036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tissu myéloïde : lieu de fabrication des cellules sanguines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L’hématopoïèse : le mode de fabrication des cellules sanguines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Durée de vie, et mort des cellules sanguines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C0FE0C-F136-164C-A9F4-8AB74A486026}"/>
              </a:ext>
            </a:extLst>
          </p:cNvPr>
          <p:cNvSpPr txBox="1"/>
          <p:nvPr/>
        </p:nvSpPr>
        <p:spPr>
          <a:xfrm>
            <a:off x="1" y="204900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La durée de vie des cellules sanguines :</a:t>
            </a:r>
          </a:p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Mort et recyclage des cellules sanguines : exemple des érythrocytes </a:t>
            </a:r>
          </a:p>
          <a:p>
            <a:pPr marL="514350" indent="-514350">
              <a:buAutoNum type="arabicPeriod"/>
            </a:pPr>
            <a:endParaRPr lang="fr-FR" sz="32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54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660D1D-EB3A-DC82-8092-C76F8372E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02" y="0"/>
            <a:ext cx="5821796" cy="68739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1B5367-488A-7BFD-6DAB-F926B79CA3A7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83883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CCFCCF-6279-CF35-39DF-6A1D26EF1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481" y="0"/>
            <a:ext cx="3489037" cy="68636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269E518-302F-CAB5-7A32-ACBD234A0C21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433217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610793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53AD3A-3E4A-3F25-6165-6897A6503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32" y="0"/>
            <a:ext cx="1049433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838327-39EB-D67A-CD96-41294417D265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31220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3000486-BC46-8AC0-A120-BE3C810E4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013" y="0"/>
            <a:ext cx="11729973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BAE0DC-B7BF-880A-3B4F-FE898D25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407"/>
            <a:ext cx="1001401" cy="13564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6A1990-3F24-B276-9221-12E6EC959EE3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3652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24AFB0-0083-3BCD-EDBF-CE3EF657E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54" y="21332"/>
            <a:ext cx="11249891" cy="68366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C3CDBB-1D56-CAFA-8FA9-2509C670CAF2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29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0DBF55-81B6-099C-36E4-12F391FAF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407"/>
            <a:ext cx="796837" cy="10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7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1D2A83-27C2-3550-FB8F-47658B42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95" y="0"/>
            <a:ext cx="9997209" cy="68864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E71413-0F64-E72D-5CF9-2E396CCC2644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238637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828800" y="1231106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</p:txBody>
      </p:sp>
    </p:spTree>
    <p:extLst>
      <p:ext uri="{BB962C8B-B14F-4D97-AF65-F5344CB8AC3E}">
        <p14:creationId xmlns:p14="http://schemas.microsoft.com/office/powerpoint/2010/main" val="2061950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26DA55-4091-CFFD-A953-599EFF93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91" y="35771"/>
            <a:ext cx="9123218" cy="68222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886467-C531-F741-DF06-E33C7F80E5A7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501434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D47327-0CCE-0597-122D-7A148AA3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880"/>
            <a:ext cx="12192000" cy="49741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0ADAA0-C859-7CC8-ED17-0B3DDFB27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08" y="0"/>
            <a:ext cx="3006784" cy="18838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DA1F4A-048E-AB8A-E996-FB401A02A1FB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812823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0C1ED3-1862-FD01-4470-5879BBCBD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" r="-3" b="-3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ACB2D6-576C-8371-1A70-B103E8382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B03D2D-7707-42FC-7934-67E40805F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brightnessContrast bright="30000" contrast="24000"/>
                    </a14:imgEffect>
                  </a14:imgLayer>
                </a14:imgProps>
              </a:ext>
            </a:extLst>
          </a:blip>
          <a:srcRect l="10647" r="34778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5614665-932E-EB06-4E3C-02B4447B1081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288087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</p:txBody>
      </p:sp>
    </p:spTree>
    <p:extLst>
      <p:ext uri="{BB962C8B-B14F-4D97-AF65-F5344CB8AC3E}">
        <p14:creationId xmlns:p14="http://schemas.microsoft.com/office/powerpoint/2010/main" val="1121702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04FBB0-E624-3A36-27BF-E856077B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68" y="14385"/>
            <a:ext cx="8487064" cy="6843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C0D43B-32A5-1A08-CFA4-0050434595B4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251412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E6343367-52F0-02D6-32CA-3B300BAF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2" y="643466"/>
            <a:ext cx="10870375" cy="55710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A1F85C-20DE-2804-A384-88B4AABFA8AC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873711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3C2817-C881-CF61-354D-B7661D51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160"/>
            <a:ext cx="3480955" cy="69031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3600C5-D4B3-226B-8943-52BD7F9BE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brightnessContrast bright="43000" contrast="29000"/>
                    </a14:imgEffect>
                  </a14:imgLayer>
                </a14:imgProps>
              </a:ext>
            </a:extLst>
          </a:blip>
          <a:srcRect l="4737" r="7146" b="5772"/>
          <a:stretch/>
        </p:blipFill>
        <p:spPr>
          <a:xfrm>
            <a:off x="3480954" y="379202"/>
            <a:ext cx="8711045" cy="62709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4623E8-D038-A6A4-A722-C70A8FD25A77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80334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D114BB-E424-7364-692B-ED1977AD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63" y="0"/>
            <a:ext cx="3955474" cy="69088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AC0439-C904-770B-EBFD-1E5B2FD4764F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9671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117D6E-44E7-B387-871A-EB8F20BDB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35" y="-1"/>
            <a:ext cx="10619329" cy="68580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212558-BB4E-06C6-C5F1-CB8AB6133486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876163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CECE2D-2861-CB87-969C-03B9C2443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643" y="0"/>
            <a:ext cx="6228357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1E1448-0920-0BD1-ECF7-B90B0D1E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65" y="4076700"/>
            <a:ext cx="4660900" cy="2781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29EF3F-928F-FB8F-FF90-340A09B11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0"/>
            <a:ext cx="5325631" cy="4076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16099F-5017-BF57-F91B-854F9DB6894D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029135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thrombocytes : des cellules spécialisées dans l’hémostase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6D03E-2BD2-7F4A-D227-BBFECF3DF099}"/>
              </a:ext>
            </a:extLst>
          </p:cNvPr>
          <p:cNvSpPr txBox="1"/>
          <p:nvPr/>
        </p:nvSpPr>
        <p:spPr>
          <a:xfrm>
            <a:off x="0" y="248583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Particularité des thrombocytes :</a:t>
            </a:r>
          </a:p>
        </p:txBody>
      </p:sp>
    </p:spTree>
    <p:extLst>
      <p:ext uri="{BB962C8B-B14F-4D97-AF65-F5344CB8AC3E}">
        <p14:creationId xmlns:p14="http://schemas.microsoft.com/office/powerpoint/2010/main" val="2462419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75CC34-9068-7341-66F4-2FE99C448CD4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7CA4B7-6D28-5727-BAAD-9A7866E0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66" y="0"/>
            <a:ext cx="10668867" cy="68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27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thrombocytes : des cellules spécialisées dans l’hémostase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6D03E-2BD2-7F4A-D227-BBFECF3DF099}"/>
              </a:ext>
            </a:extLst>
          </p:cNvPr>
          <p:cNvSpPr txBox="1"/>
          <p:nvPr/>
        </p:nvSpPr>
        <p:spPr>
          <a:xfrm>
            <a:off x="0" y="248583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Particularité des thrombocytes :</a:t>
            </a:r>
          </a:p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L’hémostase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EB787A-A99A-002B-B65D-670E8BD7B509}"/>
              </a:ext>
            </a:extLst>
          </p:cNvPr>
          <p:cNvSpPr txBox="1"/>
          <p:nvPr/>
        </p:nvSpPr>
        <p:spPr>
          <a:xfrm>
            <a:off x="1219200" y="3429000"/>
            <a:ext cx="5902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vasoconstriction :</a:t>
            </a:r>
          </a:p>
          <a:p>
            <a:pPr marL="514350" indent="-514350">
              <a:buAutoNum type="alphaLcParenR"/>
            </a:pPr>
            <a:endParaRPr lang="fr-FR" sz="32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33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171FD8-D8FA-98CE-185F-CB605D108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7"/>
          <a:stretch/>
        </p:blipFill>
        <p:spPr>
          <a:xfrm>
            <a:off x="518861" y="0"/>
            <a:ext cx="11154278" cy="68658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C09760-D66A-5EE1-96A0-FCB91C4DC842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309367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4246E8-17D1-F9C8-9C31-AC9F9061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45" y="2824520"/>
            <a:ext cx="6871855" cy="40334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DA5794-5196-7CB4-66D0-B6A93A94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89964" cy="37255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CD6964-7880-B8D3-BE8C-48EFF20CF22F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5E37966-2FA8-FF6D-1AB8-598766BEA420}"/>
                  </a:ext>
                </a:extLst>
              </p14:cNvPr>
              <p14:cNvContentPartPr/>
              <p14:nvPr/>
            </p14:nvContentPartPr>
            <p14:xfrm>
              <a:off x="6844615" y="6267829"/>
              <a:ext cx="360" cy="56880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5E37966-2FA8-FF6D-1AB8-598766BEA4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1975" y="6204829"/>
                <a:ext cx="126000" cy="69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3717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thrombocytes : des cellules spécialisées dans l’hémostase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6D03E-2BD2-7F4A-D227-BBFECF3DF099}"/>
              </a:ext>
            </a:extLst>
          </p:cNvPr>
          <p:cNvSpPr txBox="1"/>
          <p:nvPr/>
        </p:nvSpPr>
        <p:spPr>
          <a:xfrm>
            <a:off x="0" y="248583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Particularité des thrombocytes :</a:t>
            </a:r>
          </a:p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L’hémostase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EB787A-A99A-002B-B65D-670E8BD7B509}"/>
              </a:ext>
            </a:extLst>
          </p:cNvPr>
          <p:cNvSpPr txBox="1"/>
          <p:nvPr/>
        </p:nvSpPr>
        <p:spPr>
          <a:xfrm>
            <a:off x="1219200" y="3429000"/>
            <a:ext cx="5902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vasoconstriction :</a:t>
            </a:r>
          </a:p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L’hémostase primaire :</a:t>
            </a:r>
          </a:p>
          <a:p>
            <a:pPr marL="514350" indent="-514350">
              <a:buAutoNum type="alphaLcParenR"/>
            </a:pPr>
            <a:endParaRPr lang="fr-FR" sz="32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6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ADB32E-61B4-3B3B-9112-3903B821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1025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3612F5-395B-470C-10BC-E956ADCEE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236" y="1325800"/>
            <a:ext cx="6594764" cy="4206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A1382D-41BC-0FBB-5255-756059E0164C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47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696D88-0CD5-D529-CB21-36ECE716D9EA}"/>
              </a:ext>
            </a:extLst>
          </p:cNvPr>
          <p:cNvGrpSpPr/>
          <p:nvPr/>
        </p:nvGrpSpPr>
        <p:grpSpPr>
          <a:xfrm>
            <a:off x="1596535" y="51709"/>
            <a:ext cx="135000" cy="25920"/>
            <a:chOff x="1596535" y="51709"/>
            <a:chExt cx="135000" cy="2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7D96C2E9-5A27-B225-05DA-9579279EC3E6}"/>
                    </a:ext>
                  </a:extLst>
                </p14:cNvPr>
                <p14:cNvContentPartPr/>
                <p14:nvPr/>
              </p14:nvContentPartPr>
              <p14:xfrm>
                <a:off x="1596535" y="77269"/>
                <a:ext cx="360" cy="3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7D96C2E9-5A27-B225-05DA-9579279EC3E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33895" y="1426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652765D7-99B1-78DB-D9FC-F57FDBE6DA9C}"/>
                    </a:ext>
                  </a:extLst>
                </p14:cNvPr>
                <p14:cNvContentPartPr/>
                <p14:nvPr/>
              </p14:nvContentPartPr>
              <p14:xfrm>
                <a:off x="1731175" y="65389"/>
                <a:ext cx="360" cy="36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652765D7-99B1-78DB-D9FC-F57FDBE6DA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68535" y="274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8DAC07FB-1B14-9017-FCEB-8CBBB7A4E915}"/>
                    </a:ext>
                  </a:extLst>
                </p14:cNvPr>
                <p14:cNvContentPartPr/>
                <p14:nvPr/>
              </p14:nvContentPartPr>
              <p14:xfrm>
                <a:off x="1669255" y="51709"/>
                <a:ext cx="360" cy="3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8DAC07FB-1B14-9017-FCEB-8CBBB7A4E91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06255" y="-1093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0F8AC6B1-A158-1172-099D-36CEFF0D3982}"/>
                  </a:ext>
                </a:extLst>
              </p14:cNvPr>
              <p14:cNvContentPartPr/>
              <p14:nvPr/>
            </p14:nvContentPartPr>
            <p14:xfrm>
              <a:off x="1603735" y="2257789"/>
              <a:ext cx="17280" cy="3855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0F8AC6B1-A158-1172-099D-36CEFF0D39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40735" y="2194789"/>
                <a:ext cx="14292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95D60FA-A957-7253-13AC-4BFA5344620C}"/>
                  </a:ext>
                </a:extLst>
              </p14:cNvPr>
              <p14:cNvContentPartPr/>
              <p14:nvPr/>
            </p14:nvContentPartPr>
            <p14:xfrm>
              <a:off x="1463335" y="6636469"/>
              <a:ext cx="6840" cy="3780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95D60FA-A957-7253-13AC-4BFA5344620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00695" y="6573469"/>
                <a:ext cx="132480" cy="1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7419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thrombocytes : des cellules spécialisées dans l’hémostase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6D03E-2BD2-7F4A-D227-BBFECF3DF099}"/>
              </a:ext>
            </a:extLst>
          </p:cNvPr>
          <p:cNvSpPr txBox="1"/>
          <p:nvPr/>
        </p:nvSpPr>
        <p:spPr>
          <a:xfrm>
            <a:off x="0" y="248583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Particularité des thrombocytes :</a:t>
            </a:r>
          </a:p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L’hémostase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EB787A-A99A-002B-B65D-670E8BD7B509}"/>
              </a:ext>
            </a:extLst>
          </p:cNvPr>
          <p:cNvSpPr txBox="1"/>
          <p:nvPr/>
        </p:nvSpPr>
        <p:spPr>
          <a:xfrm>
            <a:off x="1219200" y="3429000"/>
            <a:ext cx="59020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vasoconstriction :</a:t>
            </a:r>
          </a:p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L’hémostase primaire :</a:t>
            </a:r>
          </a:p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coagulation :</a:t>
            </a:r>
          </a:p>
          <a:p>
            <a:pPr marL="514350" indent="-514350">
              <a:buAutoNum type="alphaLcParenR"/>
            </a:pPr>
            <a:endParaRPr lang="fr-FR" sz="32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26DA55-4091-CFFD-A953-599EFF93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91" y="35771"/>
            <a:ext cx="9123218" cy="68222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886467-C531-F741-DF06-E33C7F80E5A7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17786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59B9C1-97F5-9ECB-931D-98C219C4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620" y="2138996"/>
            <a:ext cx="6672380" cy="27229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CADBBD-ED8D-8E3B-FE1C-B475A96AF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534720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69E1CD-90E4-36C0-DC5F-954098BBD09C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49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49CCAF-88C5-5440-47E7-9962266AC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64" y="323165"/>
            <a:ext cx="986332" cy="13360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090788A-4322-0174-F990-BDF2931176E7}"/>
                  </a:ext>
                </a:extLst>
              </p14:cNvPr>
              <p14:cNvContentPartPr/>
              <p14:nvPr/>
            </p14:nvContentPartPr>
            <p14:xfrm>
              <a:off x="7013455" y="2169949"/>
              <a:ext cx="23040" cy="36720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8090788A-4322-0174-F990-BDF2931176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50455" y="2107309"/>
                <a:ext cx="148680" cy="4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373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thrombocytes : des cellules spécialisées dans l’hémostase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6D03E-2BD2-7F4A-D227-BBFECF3DF099}"/>
              </a:ext>
            </a:extLst>
          </p:cNvPr>
          <p:cNvSpPr txBox="1"/>
          <p:nvPr/>
        </p:nvSpPr>
        <p:spPr>
          <a:xfrm>
            <a:off x="0" y="248583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Particularité des thrombocytes :</a:t>
            </a:r>
          </a:p>
          <a:p>
            <a:pPr marL="514350" indent="-514350">
              <a:buAutoNum type="arabicPeriod"/>
            </a:pPr>
            <a:r>
              <a:rPr lang="fr-FR" sz="3200" b="1" u="sng" dirty="0">
                <a:solidFill>
                  <a:schemeClr val="accent2"/>
                </a:solidFill>
              </a:rPr>
              <a:t>L’hémostase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EB787A-A99A-002B-B65D-670E8BD7B509}"/>
              </a:ext>
            </a:extLst>
          </p:cNvPr>
          <p:cNvSpPr txBox="1"/>
          <p:nvPr/>
        </p:nvSpPr>
        <p:spPr>
          <a:xfrm>
            <a:off x="1219200" y="3429000"/>
            <a:ext cx="5902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vasoconstriction :</a:t>
            </a:r>
          </a:p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L’hémostase primaire :</a:t>
            </a:r>
          </a:p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coagulation :</a:t>
            </a:r>
          </a:p>
          <a:p>
            <a:pPr marL="514350" indent="-514350">
              <a:buAutoNum type="alphaLcParenR"/>
            </a:pPr>
            <a:r>
              <a:rPr lang="fr-FR" sz="3200" b="1" u="sng" dirty="0">
                <a:solidFill>
                  <a:srgbClr val="7030A0"/>
                </a:solidFill>
              </a:rPr>
              <a:t>La thrombolyse :</a:t>
            </a:r>
          </a:p>
          <a:p>
            <a:pPr marL="514350" indent="-514350">
              <a:buAutoNum type="alphaLcParenR"/>
            </a:pPr>
            <a:endParaRPr lang="fr-FR" sz="32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78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63534B-6C46-D076-9E4F-C7526234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879" y="0"/>
            <a:ext cx="1154824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F36586-3AD6-5700-0CD0-7376829A637F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191354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2D4AED-237D-959D-4584-352784015B1F}"/>
              </a:ext>
            </a:extLst>
          </p:cNvPr>
          <p:cNvSpPr txBox="1"/>
          <p:nvPr/>
        </p:nvSpPr>
        <p:spPr>
          <a:xfrm>
            <a:off x="1219200" y="1277272"/>
            <a:ext cx="11000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plasma : une partie liquide spécialisé dans le transport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érythrocytes : des cellules spécialisées dans le transport des gaz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thrombocytes : des cellules spécialisées dans l’hémostase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Les leucocytes : des cellules du système immunitaire :</a:t>
            </a:r>
          </a:p>
        </p:txBody>
      </p:sp>
    </p:spTree>
    <p:extLst>
      <p:ext uri="{BB962C8B-B14F-4D97-AF65-F5344CB8AC3E}">
        <p14:creationId xmlns:p14="http://schemas.microsoft.com/office/powerpoint/2010/main" val="1090861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04FBB0-E624-3A36-27BF-E856077B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68" y="14385"/>
            <a:ext cx="8487064" cy="6843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C0D43B-32A5-1A08-CFA4-0050434595B4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3355432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2A083E-8AFE-ED23-8D53-E483862C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9" y="0"/>
            <a:ext cx="9199418" cy="68583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9BE0EE-5258-5E59-B7CF-FF7DE0656CB1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54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6EA3FDFF-8C11-B6C4-61FA-C47143BEA29A}"/>
              </a:ext>
            </a:extLst>
          </p:cNvPr>
          <p:cNvSpPr/>
          <p:nvPr/>
        </p:nvSpPr>
        <p:spPr>
          <a:xfrm>
            <a:off x="2355272" y="0"/>
            <a:ext cx="858981" cy="3131127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4FC685-50F1-373D-34E4-4934AB429218}"/>
              </a:ext>
            </a:extLst>
          </p:cNvPr>
          <p:cNvSpPr txBox="1"/>
          <p:nvPr/>
        </p:nvSpPr>
        <p:spPr>
          <a:xfrm>
            <a:off x="0" y="780733"/>
            <a:ext cx="288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4"/>
                </a:solidFill>
              </a:rPr>
              <a:t>Cellules polynucléées </a:t>
            </a:r>
          </a:p>
          <a:p>
            <a:r>
              <a:rPr lang="fr-FR" sz="3200" dirty="0">
                <a:solidFill>
                  <a:schemeClr val="accent4"/>
                </a:solidFill>
              </a:rPr>
              <a:t>= Granulocytes</a:t>
            </a:r>
          </a:p>
        </p:txBody>
      </p:sp>
    </p:spTree>
    <p:extLst>
      <p:ext uri="{BB962C8B-B14F-4D97-AF65-F5344CB8AC3E}">
        <p14:creationId xmlns:p14="http://schemas.microsoft.com/office/powerpoint/2010/main" val="3688777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125595A1-895B-AA36-4A6E-65AEFE1D7950}"/>
                  </a:ext>
                </a:extLst>
              </p14:cNvPr>
              <p14:cNvContentPartPr/>
              <p14:nvPr/>
            </p14:nvContentPartPr>
            <p14:xfrm>
              <a:off x="3733560" y="2002840"/>
              <a:ext cx="3691440" cy="2529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125595A1-895B-AA36-4A6E-65AEFE1D79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7560" y="1966840"/>
                <a:ext cx="3763080" cy="260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FE5DB20-B154-79D7-7472-84B948EAF4D5}"/>
                  </a:ext>
                </a:extLst>
              </p14:cNvPr>
              <p14:cNvContentPartPr/>
              <p14:nvPr/>
            </p14:nvContentPartPr>
            <p14:xfrm>
              <a:off x="6652440" y="1917160"/>
              <a:ext cx="1017720" cy="99648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FE5DB20-B154-79D7-7472-84B948EAF4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8120" y="1912840"/>
                <a:ext cx="1026360" cy="10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e 28">
            <a:extLst>
              <a:ext uri="{FF2B5EF4-FFF2-40B4-BE49-F238E27FC236}">
                <a16:creationId xmlns:a16="http://schemas.microsoft.com/office/drawing/2014/main" id="{C8EF7E6A-A954-3DC9-253C-E7A25E698BAD}"/>
              </a:ext>
            </a:extLst>
          </p:cNvPr>
          <p:cNvGrpSpPr/>
          <p:nvPr/>
        </p:nvGrpSpPr>
        <p:grpSpPr>
          <a:xfrm>
            <a:off x="2871360" y="943360"/>
            <a:ext cx="6065280" cy="5192280"/>
            <a:chOff x="2871360" y="943360"/>
            <a:chExt cx="6065280" cy="519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0C0BCA82-E895-137A-F16D-4ED11D2BC1FB}"/>
                    </a:ext>
                  </a:extLst>
                </p14:cNvPr>
                <p14:cNvContentPartPr/>
                <p14:nvPr/>
              </p14:nvContentPartPr>
              <p14:xfrm>
                <a:off x="6570000" y="1579480"/>
                <a:ext cx="1681560" cy="176076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0C0BCA82-E895-137A-F16D-4ED11D2BC1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65680" y="1575160"/>
                  <a:ext cx="1690200" cy="176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E1C01C51-C2CE-205E-2422-44EDC153C323}"/>
                    </a:ext>
                  </a:extLst>
                </p14:cNvPr>
                <p14:cNvContentPartPr/>
                <p14:nvPr/>
              </p14:nvContentPartPr>
              <p14:xfrm>
                <a:off x="6791400" y="1291120"/>
                <a:ext cx="2145240" cy="195012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E1C01C51-C2CE-205E-2422-44EDC153C3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87080" y="1286800"/>
                  <a:ext cx="2153880" cy="19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80DC49CF-0644-7D5B-042C-2CE85D821DAC}"/>
                    </a:ext>
                  </a:extLst>
                </p14:cNvPr>
                <p14:cNvContentPartPr/>
                <p14:nvPr/>
              </p14:nvContentPartPr>
              <p14:xfrm>
                <a:off x="3534480" y="3247720"/>
                <a:ext cx="467280" cy="148284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80DC49CF-0644-7D5B-042C-2CE85D821D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30160" y="3243400"/>
                  <a:ext cx="475920" cy="14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8A664A39-66A5-C145-E73C-6B6BACFECB06}"/>
                    </a:ext>
                  </a:extLst>
                </p14:cNvPr>
                <p14:cNvContentPartPr/>
                <p14:nvPr/>
              </p14:nvContentPartPr>
              <p14:xfrm>
                <a:off x="3276720" y="3292360"/>
                <a:ext cx="822960" cy="202752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8A664A39-66A5-C145-E73C-6B6BACFECB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72400" y="3288040"/>
                  <a:ext cx="831600" cy="20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6CD65412-F47E-66B2-562E-EE181667366B}"/>
                    </a:ext>
                  </a:extLst>
                </p14:cNvPr>
                <p14:cNvContentPartPr/>
                <p14:nvPr/>
              </p14:nvContentPartPr>
              <p14:xfrm>
                <a:off x="3267360" y="2923360"/>
                <a:ext cx="49320" cy="50508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6CD65412-F47E-66B2-562E-EE181667366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63040" y="2919040"/>
                  <a:ext cx="5796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CB4C31A5-6B86-FFC0-B18A-7802EDB41B35}"/>
                    </a:ext>
                  </a:extLst>
                </p14:cNvPr>
                <p14:cNvContentPartPr/>
                <p14:nvPr/>
              </p14:nvContentPartPr>
              <p14:xfrm>
                <a:off x="2871360" y="2633560"/>
                <a:ext cx="1064160" cy="318060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CB4C31A5-6B86-FFC0-B18A-7802EDB41B3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67040" y="2629240"/>
                  <a:ext cx="1072800" cy="31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18F55BC7-7909-9A3D-F95C-B55DA3807F99}"/>
                    </a:ext>
                  </a:extLst>
                </p14:cNvPr>
                <p14:cNvContentPartPr/>
                <p14:nvPr/>
              </p14:nvContentPartPr>
              <p14:xfrm>
                <a:off x="4144680" y="1654000"/>
                <a:ext cx="1178640" cy="36468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18F55BC7-7909-9A3D-F95C-B55DA3807F9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40360" y="1649680"/>
                  <a:ext cx="118728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C4CD4F18-4B22-B159-0EDC-ECDAE0C48489}"/>
                    </a:ext>
                  </a:extLst>
                </p14:cNvPr>
                <p14:cNvContentPartPr/>
                <p14:nvPr/>
              </p14:nvContentPartPr>
              <p14:xfrm>
                <a:off x="3858840" y="1373920"/>
                <a:ext cx="1747800" cy="63612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C4CD4F18-4B22-B159-0EDC-ECDAE0C4848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54520" y="1369600"/>
                  <a:ext cx="1756440" cy="64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18EB8A7A-6AC5-8D5B-3111-1430735FE9CD}"/>
                    </a:ext>
                  </a:extLst>
                </p14:cNvPr>
                <p14:cNvContentPartPr/>
                <p14:nvPr/>
              </p14:nvContentPartPr>
              <p14:xfrm>
                <a:off x="3317040" y="943360"/>
                <a:ext cx="2351880" cy="76212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18EB8A7A-6AC5-8D5B-3111-1430735FE9C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12720" y="939040"/>
                  <a:ext cx="2360520" cy="77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51879FA9-4FBA-4FDA-A389-4F3DE699D041}"/>
                    </a:ext>
                  </a:extLst>
                </p14:cNvPr>
                <p14:cNvContentPartPr/>
                <p14:nvPr/>
              </p14:nvContentPartPr>
              <p14:xfrm>
                <a:off x="5422320" y="4334560"/>
                <a:ext cx="1866600" cy="85644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51879FA9-4FBA-4FDA-A389-4F3DE699D04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18000" y="4330240"/>
                  <a:ext cx="1875240" cy="86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EE0E380B-5D13-7BA6-6677-AC12E6B16A45}"/>
                    </a:ext>
                  </a:extLst>
                </p14:cNvPr>
                <p14:cNvContentPartPr/>
                <p14:nvPr/>
              </p14:nvContentPartPr>
              <p14:xfrm>
                <a:off x="5677920" y="4174000"/>
                <a:ext cx="2147760" cy="132768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EE0E380B-5D13-7BA6-6677-AC12E6B16A4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73600" y="4169680"/>
                  <a:ext cx="2156400" cy="13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CA14AC59-FE99-5AD5-DCDA-0CA483A0DA1E}"/>
                    </a:ext>
                  </a:extLst>
                </p14:cNvPr>
                <p14:cNvContentPartPr/>
                <p14:nvPr/>
              </p14:nvContentPartPr>
              <p14:xfrm>
                <a:off x="5175000" y="5444080"/>
                <a:ext cx="659880" cy="6408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CA14AC59-FE99-5AD5-DCDA-0CA483A0DA1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70680" y="5439760"/>
                  <a:ext cx="6685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C217464C-CA4C-B228-4AF3-C470978AD6B3}"/>
                    </a:ext>
                  </a:extLst>
                </p14:cNvPr>
                <p14:cNvContentPartPr/>
                <p14:nvPr/>
              </p14:nvContentPartPr>
              <p14:xfrm>
                <a:off x="4809960" y="3939280"/>
                <a:ext cx="3724920" cy="2196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C217464C-CA4C-B228-4AF3-C470978AD6B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05640" y="3934960"/>
                  <a:ext cx="3733560" cy="220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6C5C69B8-A686-F281-D68C-D2EB4246255A}"/>
                  </a:ext>
                </a:extLst>
              </p14:cNvPr>
              <p14:cNvContentPartPr/>
              <p14:nvPr/>
            </p14:nvContentPartPr>
            <p14:xfrm>
              <a:off x="4501440" y="2263480"/>
              <a:ext cx="879480" cy="85968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6C5C69B8-A686-F281-D68C-D2EB4246255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65800" y="2227480"/>
                <a:ext cx="951120" cy="9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e 32">
            <a:extLst>
              <a:ext uri="{FF2B5EF4-FFF2-40B4-BE49-F238E27FC236}">
                <a16:creationId xmlns:a16="http://schemas.microsoft.com/office/drawing/2014/main" id="{BA0015C8-8786-BA27-D5AC-519C23EB769A}"/>
              </a:ext>
            </a:extLst>
          </p:cNvPr>
          <p:cNvGrpSpPr/>
          <p:nvPr/>
        </p:nvGrpSpPr>
        <p:grpSpPr>
          <a:xfrm>
            <a:off x="4381920" y="3640840"/>
            <a:ext cx="2786760" cy="405000"/>
            <a:chOff x="4381920" y="3640840"/>
            <a:chExt cx="278676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EFFFCD6B-4917-C220-A7BB-E697160F53EE}"/>
                    </a:ext>
                  </a:extLst>
                </p14:cNvPr>
                <p14:cNvContentPartPr/>
                <p14:nvPr/>
              </p14:nvContentPartPr>
              <p14:xfrm>
                <a:off x="6038280" y="3686560"/>
                <a:ext cx="1130400" cy="20232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EFFFCD6B-4917-C220-A7BB-E697160F53E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02280" y="3650560"/>
                  <a:ext cx="12020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728214F3-8529-253D-2A23-3BD7FB678E4C}"/>
                    </a:ext>
                  </a:extLst>
                </p14:cNvPr>
                <p14:cNvContentPartPr/>
                <p14:nvPr/>
              </p14:nvContentPartPr>
              <p14:xfrm>
                <a:off x="4381920" y="3640840"/>
                <a:ext cx="660600" cy="40500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728214F3-8529-253D-2A23-3BD7FB678E4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46280" y="3605200"/>
                  <a:ext cx="732240" cy="47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C778A4F7-A924-84E7-E455-48DAA422B963}"/>
                  </a:ext>
                </a:extLst>
              </p14:cNvPr>
              <p14:cNvContentPartPr/>
              <p14:nvPr/>
            </p14:nvContentPartPr>
            <p14:xfrm>
              <a:off x="5955840" y="2507920"/>
              <a:ext cx="583920" cy="35316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C778A4F7-A924-84E7-E455-48DAA422B96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19840" y="2472280"/>
                <a:ext cx="655560" cy="42480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Graphique 36" descr="Excellent contour">
            <a:extLst>
              <a:ext uri="{FF2B5EF4-FFF2-40B4-BE49-F238E27FC236}">
                <a16:creationId xmlns:a16="http://schemas.microsoft.com/office/drawing/2014/main" id="{05C99277-BEE8-6C0E-118E-7A236DEBFC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489460" y="1194518"/>
            <a:ext cx="914400" cy="914400"/>
          </a:xfrm>
          <a:prstGeom prst="rect">
            <a:avLst/>
          </a:prstGeom>
        </p:spPr>
      </p:pic>
      <p:pic>
        <p:nvPicPr>
          <p:cNvPr id="38" name="Graphique 37" descr="Excellent contour">
            <a:extLst>
              <a:ext uri="{FF2B5EF4-FFF2-40B4-BE49-F238E27FC236}">
                <a16:creationId xmlns:a16="http://schemas.microsoft.com/office/drawing/2014/main" id="{307FFA05-2D2C-9356-BAEC-6F105F4416B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008480" y="3525417"/>
            <a:ext cx="914400" cy="914400"/>
          </a:xfrm>
          <a:prstGeom prst="rect">
            <a:avLst/>
          </a:prstGeom>
        </p:spPr>
      </p:pic>
      <p:pic>
        <p:nvPicPr>
          <p:cNvPr id="39" name="Graphique 38" descr="Excellent contour">
            <a:extLst>
              <a:ext uri="{FF2B5EF4-FFF2-40B4-BE49-F238E27FC236}">
                <a16:creationId xmlns:a16="http://schemas.microsoft.com/office/drawing/2014/main" id="{B2FB648E-996A-A61E-A3A1-BB27C8091B5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394160" y="4496322"/>
            <a:ext cx="914400" cy="914400"/>
          </a:xfrm>
          <a:prstGeom prst="rect">
            <a:avLst/>
          </a:prstGeom>
        </p:spPr>
      </p:pic>
      <p:pic>
        <p:nvPicPr>
          <p:cNvPr id="40" name="Graphique 39" descr="Excellent contour">
            <a:extLst>
              <a:ext uri="{FF2B5EF4-FFF2-40B4-BE49-F238E27FC236}">
                <a16:creationId xmlns:a16="http://schemas.microsoft.com/office/drawing/2014/main" id="{CADC825C-B2F6-4C0B-80E4-A2A435ABBBB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333769" y="1955320"/>
            <a:ext cx="914400" cy="914400"/>
          </a:xfrm>
          <a:prstGeom prst="rect">
            <a:avLst/>
          </a:prstGeom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C063ADE9-2F53-CFD2-1E1F-69A3FAF7A9FA}"/>
              </a:ext>
            </a:extLst>
          </p:cNvPr>
          <p:cNvCxnSpPr>
            <a:cxnSpLocks/>
          </p:cNvCxnSpPr>
          <p:nvPr/>
        </p:nvCxnSpPr>
        <p:spPr>
          <a:xfrm>
            <a:off x="5983722" y="1651718"/>
            <a:ext cx="3174318" cy="4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7ECE762-E829-E6B6-0030-5E540689EF59}"/>
              </a:ext>
            </a:extLst>
          </p:cNvPr>
          <p:cNvCxnSpPr>
            <a:cxnSpLocks/>
          </p:cNvCxnSpPr>
          <p:nvPr/>
        </p:nvCxnSpPr>
        <p:spPr>
          <a:xfrm>
            <a:off x="7349481" y="2405423"/>
            <a:ext cx="1808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859F1B2-D97E-7B14-03FE-02DDCCEB9A12}"/>
              </a:ext>
            </a:extLst>
          </p:cNvPr>
          <p:cNvCxnSpPr>
            <a:cxnSpLocks/>
          </p:cNvCxnSpPr>
          <p:nvPr/>
        </p:nvCxnSpPr>
        <p:spPr>
          <a:xfrm>
            <a:off x="7018600" y="3725911"/>
            <a:ext cx="22247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2F5D84D5-6AA9-AD6F-79C1-00B046A1C355}"/>
              </a:ext>
            </a:extLst>
          </p:cNvPr>
          <p:cNvCxnSpPr>
            <a:cxnSpLocks/>
          </p:cNvCxnSpPr>
          <p:nvPr/>
        </p:nvCxnSpPr>
        <p:spPr>
          <a:xfrm>
            <a:off x="5696820" y="3114134"/>
            <a:ext cx="3546481" cy="52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Graphique 51" descr="Feu de camp contour">
            <a:extLst>
              <a:ext uri="{FF2B5EF4-FFF2-40B4-BE49-F238E27FC236}">
                <a16:creationId xmlns:a16="http://schemas.microsoft.com/office/drawing/2014/main" id="{298666D9-ACB9-E330-6B7E-04DD523FD09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239620" y="2575722"/>
            <a:ext cx="914400" cy="914400"/>
          </a:xfrm>
          <a:prstGeom prst="rect">
            <a:avLst/>
          </a:prstGeom>
        </p:spPr>
      </p:pic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054CAC0-1BB6-7FEF-EB1E-76F010ED5880}"/>
              </a:ext>
            </a:extLst>
          </p:cNvPr>
          <p:cNvCxnSpPr>
            <a:cxnSpLocks/>
          </p:cNvCxnSpPr>
          <p:nvPr/>
        </p:nvCxnSpPr>
        <p:spPr>
          <a:xfrm>
            <a:off x="5696820" y="4532200"/>
            <a:ext cx="35464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699BDBAC-5D57-9C72-A7E2-E54C1373D6B8}"/>
              </a:ext>
            </a:extLst>
          </p:cNvPr>
          <p:cNvSpPr txBox="1"/>
          <p:nvPr/>
        </p:nvSpPr>
        <p:spPr>
          <a:xfrm>
            <a:off x="9123801" y="1281083"/>
            <a:ext cx="24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Douleur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ECC1A9C9-D539-4A2F-9277-24506CA80A54}"/>
              </a:ext>
            </a:extLst>
          </p:cNvPr>
          <p:cNvSpPr txBox="1"/>
          <p:nvPr/>
        </p:nvSpPr>
        <p:spPr>
          <a:xfrm>
            <a:off x="9123800" y="2002840"/>
            <a:ext cx="288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Gonflement 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859112A-38E3-AB5D-4243-943515F11578}"/>
              </a:ext>
            </a:extLst>
          </p:cNvPr>
          <p:cNvSpPr txBox="1"/>
          <p:nvPr/>
        </p:nvSpPr>
        <p:spPr>
          <a:xfrm>
            <a:off x="9209062" y="2841522"/>
            <a:ext cx="24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Chaleur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ECF5FF70-A6DC-22E1-F866-F69C01E167E4}"/>
              </a:ext>
            </a:extLst>
          </p:cNvPr>
          <p:cNvSpPr txBox="1"/>
          <p:nvPr/>
        </p:nvSpPr>
        <p:spPr>
          <a:xfrm>
            <a:off x="9276836" y="3371968"/>
            <a:ext cx="24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Pus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BD0158F-2623-4B77-97DF-279FD5A98627}"/>
              </a:ext>
            </a:extLst>
          </p:cNvPr>
          <p:cNvSpPr txBox="1"/>
          <p:nvPr/>
        </p:nvSpPr>
        <p:spPr>
          <a:xfrm>
            <a:off x="9209062" y="4142379"/>
            <a:ext cx="24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Rougeur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3D61DF2-5099-6ECB-8690-DB1C6B7AEC4F}"/>
              </a:ext>
            </a:extLst>
          </p:cNvPr>
          <p:cNvSpPr txBox="1"/>
          <p:nvPr/>
        </p:nvSpPr>
        <p:spPr>
          <a:xfrm>
            <a:off x="-49424" y="172992"/>
            <a:ext cx="1238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u="sng" dirty="0">
                <a:solidFill>
                  <a:srgbClr val="FF0000"/>
                </a:solidFill>
              </a:rPr>
              <a:t>Schéma des phénomènes visibles de réaction immunitaire sur une plaie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383FBA-C121-DF02-BEEE-86B006618DFB}"/>
              </a:ext>
            </a:extLst>
          </p:cNvPr>
          <p:cNvSpPr txBox="1"/>
          <p:nvPr/>
        </p:nvSpPr>
        <p:spPr>
          <a:xfrm>
            <a:off x="11492346" y="665016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790798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4601DE-7065-46AA-2D11-90DCB40AA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84250"/>
            <a:ext cx="12192000" cy="58737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1EE3E2-F3F5-74CC-F4A2-F2D1C972018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2954956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50EFF3-0311-686B-8F7E-80A7F532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98" y="0"/>
            <a:ext cx="859620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77335F-A79B-8970-32C3-0BA4310B2049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865865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A21DE3-6C52-EC3B-AE2F-03333A954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9" y="384417"/>
            <a:ext cx="11961341" cy="64735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7E87B3-675C-50F3-47A5-B0BAF2A2436C}"/>
              </a:ext>
            </a:extLst>
          </p:cNvPr>
          <p:cNvSpPr txBox="1"/>
          <p:nvPr/>
        </p:nvSpPr>
        <p:spPr>
          <a:xfrm>
            <a:off x="2067696" y="-304"/>
            <a:ext cx="8056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Schéma d’un complexe immun :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5C7E1C-AD84-5A5D-DE08-072FD7379F52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64273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04FBB0-E624-3A36-27BF-E856077B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68" y="14385"/>
            <a:ext cx="8487064" cy="6843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C0D43B-32A5-1A08-CFA4-0050434595B4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81633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CB545B-5F1C-C2F0-E87F-5B93CF658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35"/>
          <a:stretch/>
        </p:blipFill>
        <p:spPr>
          <a:xfrm>
            <a:off x="0" y="0"/>
            <a:ext cx="8894618" cy="34165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7AC33E-F101-C3F6-93D8-9C9C42B8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7" y="3307045"/>
            <a:ext cx="6927273" cy="35509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710243-9B17-0F42-C0BB-3481D949894B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187741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groupes sanguins : un facteur clé du don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AAB751-969C-383D-DE85-ED8548DC8237}"/>
              </a:ext>
            </a:extLst>
          </p:cNvPr>
          <p:cNvSpPr txBox="1"/>
          <p:nvPr/>
        </p:nvSpPr>
        <p:spPr>
          <a:xfrm>
            <a:off x="1662546" y="1785104"/>
            <a:ext cx="1100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don du sang : une compatibilité nécessaire :</a:t>
            </a:r>
          </a:p>
        </p:txBody>
      </p:sp>
    </p:spTree>
    <p:extLst>
      <p:ext uri="{BB962C8B-B14F-4D97-AF65-F5344CB8AC3E}">
        <p14:creationId xmlns:p14="http://schemas.microsoft.com/office/powerpoint/2010/main" val="2065694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561838-B075-89B6-B712-2A14B732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-42002"/>
            <a:ext cx="9505950" cy="69420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DBF4B9-46C6-B577-55ED-058AF281CBB8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9199488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E1F8FAAB-83F3-A2E2-8605-3535DEE8D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236"/>
            <a:ext cx="5770416" cy="6594764"/>
          </a:xfrm>
          <a:prstGeom prst="rect">
            <a:avLst/>
          </a:prstGeom>
        </p:spPr>
      </p:pic>
      <p:pic>
        <p:nvPicPr>
          <p:cNvPr id="3" name="Image 2" descr="Une image contenant texte, calendrier, nombre, capture d’écran&#10;&#10;Description générée automatiquement">
            <a:extLst>
              <a:ext uri="{FF2B5EF4-FFF2-40B4-BE49-F238E27FC236}">
                <a16:creationId xmlns:a16="http://schemas.microsoft.com/office/drawing/2014/main" id="{29A737AA-6C4F-3DCE-19D2-56BE5B6C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68" y="618292"/>
            <a:ext cx="6632432" cy="60686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3F57D4-3822-3049-AC8A-0E9B3B5AC72E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661701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groupes sanguins : un facteur clé du don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AAB751-969C-383D-DE85-ED8548DC8237}"/>
              </a:ext>
            </a:extLst>
          </p:cNvPr>
          <p:cNvSpPr txBox="1"/>
          <p:nvPr/>
        </p:nvSpPr>
        <p:spPr>
          <a:xfrm>
            <a:off x="1662546" y="1785104"/>
            <a:ext cx="11000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don du sang : une compatibilité nécessaire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système ABO :</a:t>
            </a:r>
          </a:p>
        </p:txBody>
      </p:sp>
    </p:spTree>
    <p:extLst>
      <p:ext uri="{BB962C8B-B14F-4D97-AF65-F5344CB8AC3E}">
        <p14:creationId xmlns:p14="http://schemas.microsoft.com/office/powerpoint/2010/main" val="1206096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70BDFC-20BB-93AB-7652-091891D6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2" y="0"/>
            <a:ext cx="10834255" cy="69372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7DF1B5-FC7B-2252-3793-F593D3E8D9E2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7923827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lendrier, nombre, capture d’écran&#10;&#10;Description générée automatiquement">
            <a:extLst>
              <a:ext uri="{FF2B5EF4-FFF2-40B4-BE49-F238E27FC236}">
                <a16:creationId xmlns:a16="http://schemas.microsoft.com/office/drawing/2014/main" id="{29A737AA-6C4F-3DCE-19D2-56BE5B6C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02" y="27033"/>
            <a:ext cx="7435996" cy="68039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3F57D4-3822-3049-AC8A-0E9B3B5AC72E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383890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734AA9-D454-1BC6-2ECF-E83BE7A31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71" y="0"/>
            <a:ext cx="1177505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72FDE1-4D7B-D73B-E97B-6B724AAE32C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771535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66DD5A1-EEBD-C5D5-05F0-E3108D8BB53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F9C0D3-8A82-B72A-81A8-5806E0E8C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434" y="-24074"/>
            <a:ext cx="8155132" cy="69061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7C39C9-235D-8EDB-ABC3-96FFAA3EB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408"/>
            <a:ext cx="1594636" cy="21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95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71D320-2583-3F4B-AFE3-EEE2C947ECCF}"/>
              </a:ext>
            </a:extLst>
          </p:cNvPr>
          <p:cNvSpPr txBox="1"/>
          <p:nvPr/>
        </p:nvSpPr>
        <p:spPr>
          <a:xfrm>
            <a:off x="221673" y="0"/>
            <a:ext cx="11970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Naissance, vie et mort des cellules sanguines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rôles des composantes du sang :</a:t>
            </a:r>
          </a:p>
          <a:p>
            <a:pPr marL="857250" indent="-857250">
              <a:buAutoNum type="romanUcPeriod"/>
            </a:pPr>
            <a:r>
              <a:rPr lang="fr-FR" sz="3600" b="1" i="1" u="sng" dirty="0">
                <a:solidFill>
                  <a:srgbClr val="FF0000"/>
                </a:solidFill>
              </a:rPr>
              <a:t>Les groupes sanguins : un facteur clé du don du sang :</a:t>
            </a:r>
          </a:p>
          <a:p>
            <a:pPr marL="857250" indent="-857250">
              <a:buAutoNum type="romanUcPeriod"/>
            </a:pPr>
            <a:endParaRPr lang="fr-FR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FD77F-09EB-078F-4FE7-C906BF936610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AAB751-969C-383D-DE85-ED8548DC8237}"/>
              </a:ext>
            </a:extLst>
          </p:cNvPr>
          <p:cNvSpPr txBox="1"/>
          <p:nvPr/>
        </p:nvSpPr>
        <p:spPr>
          <a:xfrm>
            <a:off x="1662546" y="1785104"/>
            <a:ext cx="11000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don du sang : une compatibilité nécessaire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système ABO :</a:t>
            </a:r>
          </a:p>
          <a:p>
            <a:pPr marL="742950" indent="-742950">
              <a:buAutoNum type="alphaUcParenR"/>
            </a:pPr>
            <a:r>
              <a:rPr lang="fr-FR" sz="2800" b="1" i="1" dirty="0">
                <a:solidFill>
                  <a:schemeClr val="accent6"/>
                </a:solidFill>
              </a:rPr>
              <a:t>Le système Rh :</a:t>
            </a:r>
          </a:p>
        </p:txBody>
      </p:sp>
    </p:spTree>
    <p:extLst>
      <p:ext uri="{BB962C8B-B14F-4D97-AF65-F5344CB8AC3E}">
        <p14:creationId xmlns:p14="http://schemas.microsoft.com/office/powerpoint/2010/main" val="121266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767ABE-95A8-0E64-B33E-BB5D8060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30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52" y="0"/>
            <a:ext cx="1191270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FC61B5-B275-1031-ECB9-14BF5A056958}"/>
              </a:ext>
            </a:extLst>
          </p:cNvPr>
          <p:cNvSpPr txBox="1"/>
          <p:nvPr/>
        </p:nvSpPr>
        <p:spPr>
          <a:xfrm>
            <a:off x="10718800" y="6112764"/>
            <a:ext cx="147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/>
              <a:t> 6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FB5165C-F117-74BB-7B21-052FDE167779}"/>
              </a:ext>
            </a:extLst>
          </p:cNvPr>
          <p:cNvSpPr/>
          <p:nvPr/>
        </p:nvSpPr>
        <p:spPr>
          <a:xfrm>
            <a:off x="145152" y="7441"/>
            <a:ext cx="2463800" cy="584200"/>
          </a:xfrm>
          <a:prstGeom prst="roundRect">
            <a:avLst/>
          </a:prstGeom>
          <a:solidFill>
            <a:srgbClr val="DB7C1C"/>
          </a:solidFill>
          <a:ln w="57150">
            <a:solidFill>
              <a:srgbClr val="F4A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oeur 3">
            <a:extLst>
              <a:ext uri="{FF2B5EF4-FFF2-40B4-BE49-F238E27FC236}">
                <a16:creationId xmlns:a16="http://schemas.microsoft.com/office/drawing/2014/main" id="{12518B2A-F6FC-3BBE-D92E-D076F5492A69}"/>
              </a:ext>
            </a:extLst>
          </p:cNvPr>
          <p:cNvSpPr/>
          <p:nvPr/>
        </p:nvSpPr>
        <p:spPr>
          <a:xfrm>
            <a:off x="843652" y="860602"/>
            <a:ext cx="1066800" cy="939800"/>
          </a:xfrm>
          <a:prstGeom prst="heart">
            <a:avLst/>
          </a:prstGeom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6F51B063-2328-DD4D-0E25-A1D89F0E5499}"/>
                  </a:ext>
                </a:extLst>
              </p14:cNvPr>
              <p14:cNvContentPartPr/>
              <p14:nvPr/>
            </p14:nvContentPartPr>
            <p14:xfrm>
              <a:off x="11453040" y="28240"/>
              <a:ext cx="598320" cy="298224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6F51B063-2328-DD4D-0E25-A1D89F0E54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90040" y="-34760"/>
                <a:ext cx="723960" cy="31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5045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BF8A3D-A03A-3077-DFA2-CFBC383C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95" y="0"/>
            <a:ext cx="9260609" cy="68793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7AE183-034D-FBDF-C636-46983012C011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8442504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0C3893-C3AF-A114-51D1-3CDD0ED2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741" y="0"/>
            <a:ext cx="9364518" cy="68891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183DB2-BFBB-5DAD-2144-9D387B4054E7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680366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325CE9-F3EC-D882-2321-05FA9C6E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96" y="0"/>
            <a:ext cx="10124208" cy="68821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CFBA03-5518-8399-27F7-5A0F7A5D65EE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/>
              <a:t>7</a:t>
            </a:r>
            <a:r>
              <a:rPr lang="fr-FR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13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050E5FB-CDC5-AE48-9D49-122B51488FBF}"/>
              </a:ext>
            </a:extLst>
          </p:cNvPr>
          <p:cNvSpPr txBox="1"/>
          <p:nvPr/>
        </p:nvSpPr>
        <p:spPr>
          <a:xfrm>
            <a:off x="1399309" y="1012954"/>
            <a:ext cx="93933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7030A0"/>
                </a:solidFill>
              </a:rPr>
              <a:t>Distribution des nutriments </a:t>
            </a:r>
          </a:p>
          <a:p>
            <a:endParaRPr lang="fr-FR" sz="4400" dirty="0"/>
          </a:p>
          <a:p>
            <a:r>
              <a:rPr lang="fr-FR" sz="4400" dirty="0">
                <a:solidFill>
                  <a:schemeClr val="accent5"/>
                </a:solidFill>
              </a:rPr>
              <a:t>Transport des déchets</a:t>
            </a:r>
          </a:p>
          <a:p>
            <a:endParaRPr lang="fr-FR" sz="4400" dirty="0"/>
          </a:p>
          <a:p>
            <a:r>
              <a:rPr lang="fr-FR" sz="4400" dirty="0">
                <a:solidFill>
                  <a:schemeClr val="accent6"/>
                </a:solidFill>
              </a:rPr>
              <a:t>Diffusion des hormones </a:t>
            </a:r>
          </a:p>
          <a:p>
            <a:endParaRPr lang="fr-FR" sz="4400" dirty="0"/>
          </a:p>
          <a:p>
            <a:r>
              <a:rPr lang="fr-FR" sz="4400" dirty="0">
                <a:solidFill>
                  <a:schemeClr val="accent4"/>
                </a:solidFill>
              </a:rPr>
              <a:t>Défense de l’organisme</a:t>
            </a:r>
          </a:p>
        </p:txBody>
      </p:sp>
      <p:pic>
        <p:nvPicPr>
          <p:cNvPr id="4" name="Graphique 3" descr="Livraison avec un remplissage uni">
            <a:extLst>
              <a:ext uri="{FF2B5EF4-FFF2-40B4-BE49-F238E27FC236}">
                <a16:creationId xmlns:a16="http://schemas.microsoft.com/office/drawing/2014/main" id="{4EF773C9-A026-4FC1-D60D-44C8E74AB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09" y="2227119"/>
            <a:ext cx="914400" cy="914400"/>
          </a:xfrm>
          <a:prstGeom prst="rect">
            <a:avLst/>
          </a:prstGeom>
        </p:spPr>
      </p:pic>
      <p:pic>
        <p:nvPicPr>
          <p:cNvPr id="6" name="Graphique 5" descr="Ambulance contour">
            <a:extLst>
              <a:ext uri="{FF2B5EF4-FFF2-40B4-BE49-F238E27FC236}">
                <a16:creationId xmlns:a16="http://schemas.microsoft.com/office/drawing/2014/main" id="{09455801-13A3-5B8C-3E53-C730F2635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909" y="967928"/>
            <a:ext cx="914400" cy="914400"/>
          </a:xfrm>
          <a:prstGeom prst="rect">
            <a:avLst/>
          </a:prstGeom>
        </p:spPr>
      </p:pic>
      <p:pic>
        <p:nvPicPr>
          <p:cNvPr id="8" name="Graphique 7" descr="Partager avec un remplissage uni">
            <a:extLst>
              <a:ext uri="{FF2B5EF4-FFF2-40B4-BE49-F238E27FC236}">
                <a16:creationId xmlns:a16="http://schemas.microsoft.com/office/drawing/2014/main" id="{A67D041D-05A7-2F07-C802-EE8EC4957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909" y="3662956"/>
            <a:ext cx="914400" cy="914400"/>
          </a:xfrm>
          <a:prstGeom prst="rect">
            <a:avLst/>
          </a:prstGeom>
        </p:spPr>
      </p:pic>
      <p:pic>
        <p:nvPicPr>
          <p:cNvPr id="10" name="Graphique 9" descr="Armure médiévale avec un remplissage uni">
            <a:extLst>
              <a:ext uri="{FF2B5EF4-FFF2-40B4-BE49-F238E27FC236}">
                <a16:creationId xmlns:a16="http://schemas.microsoft.com/office/drawing/2014/main" id="{B4E39A5C-3DAB-A38D-4729-D9619E5E9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909" y="4909864"/>
            <a:ext cx="914400" cy="914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1D03663-7CA5-CA0F-FB8F-B779CEE6C9FF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2884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E4AE2C-7C0E-0995-BAE1-BAE6438CC801}"/>
              </a:ext>
            </a:extLst>
          </p:cNvPr>
          <p:cNvSpPr txBox="1"/>
          <p:nvPr/>
        </p:nvSpPr>
        <p:spPr>
          <a:xfrm>
            <a:off x="0" y="612844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u="sng" kern="100" dirty="0">
                <a:solidFill>
                  <a:srgbClr val="957973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Problématique :</a:t>
            </a:r>
          </a:p>
          <a:p>
            <a:endParaRPr lang="fr-FR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4000" b="1" kern="100" dirty="0">
                <a:solidFill>
                  <a:srgbClr val="957973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Comment se renouvelle constamment le tissu sanguin ?</a:t>
            </a:r>
          </a:p>
          <a:p>
            <a:pPr algn="ctr"/>
            <a:endParaRPr lang="fr-FR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4000" b="1" kern="100" dirty="0">
                <a:solidFill>
                  <a:srgbClr val="957973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Quelles sont les particularités et les rôles des cellules qui le composent ?</a:t>
            </a:r>
          </a:p>
          <a:p>
            <a:pPr algn="ctr"/>
            <a:endParaRPr lang="fr-FR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4000" b="1" kern="100" dirty="0">
                <a:solidFill>
                  <a:srgbClr val="957973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Times New Roman" panose="02020603050405020304" pitchFamily="18" charset="0"/>
              </a:rPr>
              <a:t>À quoi est dû l’existence de différents groupes sanguins ?</a:t>
            </a:r>
            <a:endParaRPr lang="fr-FR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A814E5-0F49-6DC9-6765-61E51F771808}"/>
              </a:ext>
            </a:extLst>
          </p:cNvPr>
          <p:cNvSpPr txBox="1"/>
          <p:nvPr/>
        </p:nvSpPr>
        <p:spPr>
          <a:xfrm>
            <a:off x="11492346" y="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933726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975</Words>
  <Application>Microsoft Office PowerPoint</Application>
  <PresentationFormat>Grand écran</PresentationFormat>
  <Paragraphs>214</Paragraphs>
  <Slides>72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8" baseType="lpstr">
      <vt:lpstr>Apple Chancery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Vogt</dc:creator>
  <cp:lastModifiedBy>SCHAEFFER Marie-Aurélie</cp:lastModifiedBy>
  <cp:revision>45</cp:revision>
  <dcterms:created xsi:type="dcterms:W3CDTF">2023-12-13T20:08:29Z</dcterms:created>
  <dcterms:modified xsi:type="dcterms:W3CDTF">2024-02-16T07:40:24Z</dcterms:modified>
</cp:coreProperties>
</file>