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84" r:id="rId5"/>
    <p:sldId id="281" r:id="rId6"/>
    <p:sldId id="259" r:id="rId7"/>
    <p:sldId id="282" r:id="rId8"/>
    <p:sldId id="260" r:id="rId9"/>
    <p:sldId id="261" r:id="rId10"/>
    <p:sldId id="262" r:id="rId11"/>
    <p:sldId id="263"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65" r:id="rId25"/>
    <p:sldId id="266" r:id="rId26"/>
    <p:sldId id="267" r:id="rId27"/>
    <p:sldId id="268" r:id="rId28"/>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3BF8188-D689-45A4-A28F-360CA9ED109B}" v="2" dt="2023-12-18T19:10:31.78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7" d="100"/>
          <a:sy n="67" d="100"/>
        </p:scale>
        <p:origin x="83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ADU NERGHES" userId="f1d0c953a9d6f851" providerId="LiveId" clId="{43BF8188-D689-45A4-A28F-360CA9ED109B}"/>
    <pc:docChg chg="undo custSel addSld delSld modSld">
      <pc:chgData name="RADU NERGHES" userId="f1d0c953a9d6f851" providerId="LiveId" clId="{43BF8188-D689-45A4-A28F-360CA9ED109B}" dt="2023-12-19T08:24:12.653" v="3623" actId="20577"/>
      <pc:docMkLst>
        <pc:docMk/>
      </pc:docMkLst>
      <pc:sldChg chg="modSp mod">
        <pc:chgData name="RADU NERGHES" userId="f1d0c953a9d6f851" providerId="LiveId" clId="{43BF8188-D689-45A4-A28F-360CA9ED109B}" dt="2023-12-18T17:27:10.448" v="85" actId="20577"/>
        <pc:sldMkLst>
          <pc:docMk/>
          <pc:sldMk cId="0" sldId="258"/>
        </pc:sldMkLst>
        <pc:spChg chg="mod">
          <ac:chgData name="RADU NERGHES" userId="f1d0c953a9d6f851" providerId="LiveId" clId="{43BF8188-D689-45A4-A28F-360CA9ED109B}" dt="2023-12-18T17:27:10.448" v="85" actId="20577"/>
          <ac:spMkLst>
            <pc:docMk/>
            <pc:sldMk cId="0" sldId="258"/>
            <ac:spMk id="3" creationId="{D5527F74-A110-95FF-6755-F2379FF6C364}"/>
          </ac:spMkLst>
        </pc:spChg>
      </pc:sldChg>
      <pc:sldChg chg="modSp mod">
        <pc:chgData name="RADU NERGHES" userId="f1d0c953a9d6f851" providerId="LiveId" clId="{43BF8188-D689-45A4-A28F-360CA9ED109B}" dt="2023-12-18T19:23:28.114" v="2473" actId="20577"/>
        <pc:sldMkLst>
          <pc:docMk/>
          <pc:sldMk cId="0" sldId="261"/>
        </pc:sldMkLst>
        <pc:spChg chg="mod">
          <ac:chgData name="RADU NERGHES" userId="f1d0c953a9d6f851" providerId="LiveId" clId="{43BF8188-D689-45A4-A28F-360CA9ED109B}" dt="2023-12-18T19:23:28.114" v="2473" actId="20577"/>
          <ac:spMkLst>
            <pc:docMk/>
            <pc:sldMk cId="0" sldId="261"/>
            <ac:spMk id="3" creationId="{E6816043-1817-1052-B34A-22A8A08B17A0}"/>
          </ac:spMkLst>
        </pc:spChg>
      </pc:sldChg>
      <pc:sldChg chg="modSp mod">
        <pc:chgData name="RADU NERGHES" userId="f1d0c953a9d6f851" providerId="LiveId" clId="{43BF8188-D689-45A4-A28F-360CA9ED109B}" dt="2023-12-18T19:33:45.434" v="3509" actId="20577"/>
        <pc:sldMkLst>
          <pc:docMk/>
          <pc:sldMk cId="0" sldId="262"/>
        </pc:sldMkLst>
        <pc:spChg chg="mod">
          <ac:chgData name="RADU NERGHES" userId="f1d0c953a9d6f851" providerId="LiveId" clId="{43BF8188-D689-45A4-A28F-360CA9ED109B}" dt="2023-12-18T19:31:09.854" v="3193" actId="14100"/>
          <ac:spMkLst>
            <pc:docMk/>
            <pc:sldMk cId="0" sldId="262"/>
            <ac:spMk id="2" creationId="{055A9BC9-8E29-75A4-8B60-A98CE02B6AE3}"/>
          </ac:spMkLst>
        </pc:spChg>
        <pc:spChg chg="mod">
          <ac:chgData name="RADU NERGHES" userId="f1d0c953a9d6f851" providerId="LiveId" clId="{43BF8188-D689-45A4-A28F-360CA9ED109B}" dt="2023-12-18T19:33:45.434" v="3509" actId="20577"/>
          <ac:spMkLst>
            <pc:docMk/>
            <pc:sldMk cId="0" sldId="262"/>
            <ac:spMk id="3" creationId="{3C4C4628-8A69-104C-380D-35AF18F67F12}"/>
          </ac:spMkLst>
        </pc:spChg>
      </pc:sldChg>
      <pc:sldChg chg="modSp mod">
        <pc:chgData name="RADU NERGHES" userId="f1d0c953a9d6f851" providerId="LiveId" clId="{43BF8188-D689-45A4-A28F-360CA9ED109B}" dt="2023-12-19T08:24:12.653" v="3623" actId="20577"/>
        <pc:sldMkLst>
          <pc:docMk/>
          <pc:sldMk cId="0" sldId="263"/>
        </pc:sldMkLst>
        <pc:spChg chg="mod">
          <ac:chgData name="RADU NERGHES" userId="f1d0c953a9d6f851" providerId="LiveId" clId="{43BF8188-D689-45A4-A28F-360CA9ED109B}" dt="2023-12-19T08:24:12.653" v="3623" actId="20577"/>
          <ac:spMkLst>
            <pc:docMk/>
            <pc:sldMk cId="0" sldId="263"/>
            <ac:spMk id="3" creationId="{B95C11A0-AC6E-4D11-940A-9447B24229B2}"/>
          </ac:spMkLst>
        </pc:spChg>
      </pc:sldChg>
      <pc:sldChg chg="modSp mod">
        <pc:chgData name="RADU NERGHES" userId="f1d0c953a9d6f851" providerId="LiveId" clId="{43BF8188-D689-45A4-A28F-360CA9ED109B}" dt="2023-12-18T19:36:56.948" v="3615" actId="115"/>
        <pc:sldMkLst>
          <pc:docMk/>
          <pc:sldMk cId="0" sldId="266"/>
        </pc:sldMkLst>
        <pc:spChg chg="mod">
          <ac:chgData name="RADU NERGHES" userId="f1d0c953a9d6f851" providerId="LiveId" clId="{43BF8188-D689-45A4-A28F-360CA9ED109B}" dt="2023-12-18T19:36:56.948" v="3615" actId="115"/>
          <ac:spMkLst>
            <pc:docMk/>
            <pc:sldMk cId="0" sldId="266"/>
            <ac:spMk id="3" creationId="{FE966FC2-1161-36C7-28FB-B06C935D393A}"/>
          </ac:spMkLst>
        </pc:spChg>
      </pc:sldChg>
      <pc:sldChg chg="modSp mod">
        <pc:chgData name="RADU NERGHES" userId="f1d0c953a9d6f851" providerId="LiveId" clId="{43BF8188-D689-45A4-A28F-360CA9ED109B}" dt="2023-12-18T19:35:38.064" v="3614" actId="20577"/>
        <pc:sldMkLst>
          <pc:docMk/>
          <pc:sldMk cId="2396884750" sldId="270"/>
        </pc:sldMkLst>
        <pc:spChg chg="mod">
          <ac:chgData name="RADU NERGHES" userId="f1d0c953a9d6f851" providerId="LiveId" clId="{43BF8188-D689-45A4-A28F-360CA9ED109B}" dt="2023-12-18T19:35:38.064" v="3614" actId="20577"/>
          <ac:spMkLst>
            <pc:docMk/>
            <pc:sldMk cId="2396884750" sldId="270"/>
            <ac:spMk id="3" creationId="{00000000-0000-0000-0000-000000000000}"/>
          </ac:spMkLst>
        </pc:spChg>
      </pc:sldChg>
      <pc:sldChg chg="del">
        <pc:chgData name="RADU NERGHES" userId="f1d0c953a9d6f851" providerId="LiveId" clId="{43BF8188-D689-45A4-A28F-360CA9ED109B}" dt="2023-12-18T19:37:58.173" v="3616" actId="2696"/>
        <pc:sldMkLst>
          <pc:docMk/>
          <pc:sldMk cId="2353733790" sldId="283"/>
        </pc:sldMkLst>
      </pc:sldChg>
      <pc:sldChg chg="addSp modSp new mod">
        <pc:chgData name="RADU NERGHES" userId="f1d0c953a9d6f851" providerId="LiveId" clId="{43BF8188-D689-45A4-A28F-360CA9ED109B}" dt="2023-12-18T19:18:48.540" v="2285" actId="20577"/>
        <pc:sldMkLst>
          <pc:docMk/>
          <pc:sldMk cId="2485747809" sldId="284"/>
        </pc:sldMkLst>
        <pc:spChg chg="add mod">
          <ac:chgData name="RADU NERGHES" userId="f1d0c953a9d6f851" providerId="LiveId" clId="{43BF8188-D689-45A4-A28F-360CA9ED109B}" dt="2023-12-18T19:18:48.540" v="2285" actId="20577"/>
          <ac:spMkLst>
            <pc:docMk/>
            <pc:sldMk cId="2485747809" sldId="284"/>
            <ac:spMk id="3" creationId="{6359ED15-F13C-BFD5-5BF7-EEEA397522B3}"/>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2" name="Group 15">
            <a:extLst>
              <a:ext uri="{FF2B5EF4-FFF2-40B4-BE49-F238E27FC236}">
                <a16:creationId xmlns:a16="http://schemas.microsoft.com/office/drawing/2014/main" id="{605E8A64-F9AE-860D-FB54-6620AF9111C3}"/>
              </a:ext>
            </a:extLst>
          </p:cNvPr>
          <p:cNvGrpSpPr/>
          <p:nvPr/>
        </p:nvGrpSpPr>
        <p:grpSpPr>
          <a:xfrm>
            <a:off x="0" y="-8467"/>
            <a:ext cx="12192005" cy="6866467"/>
            <a:chOff x="0" y="-8467"/>
            <a:chExt cx="12192005" cy="6866467"/>
          </a:xfrm>
        </p:grpSpPr>
        <p:sp>
          <p:nvSpPr>
            <p:cNvPr id="3" name="Freeform 14">
              <a:extLst>
                <a:ext uri="{FF2B5EF4-FFF2-40B4-BE49-F238E27FC236}">
                  <a16:creationId xmlns:a16="http://schemas.microsoft.com/office/drawing/2014/main" id="{B86612B9-9EFE-CFBE-B266-6C90B17BD29E}"/>
                </a:ext>
              </a:extLst>
            </p:cNvPr>
            <p:cNvSpPr/>
            <p:nvPr/>
          </p:nvSpPr>
          <p:spPr>
            <a:xfrm>
              <a:off x="0" y="-7863"/>
              <a:ext cx="863595" cy="5698065"/>
            </a:xfrm>
            <a:custGeom>
              <a:avLst/>
              <a:gdLst>
                <a:gd name="f0" fmla="val w"/>
                <a:gd name="f1" fmla="val h"/>
                <a:gd name="f2" fmla="val 0"/>
                <a:gd name="f3" fmla="val 863600"/>
                <a:gd name="f4" fmla="val 5698067"/>
                <a:gd name="f5" fmla="val 8467"/>
                <a:gd name="f6" fmla="val 16934"/>
                <a:gd name="f7" fmla="*/ f0 1 863600"/>
                <a:gd name="f8" fmla="*/ f1 1 5698067"/>
                <a:gd name="f9" fmla="+- f4 0 f2"/>
                <a:gd name="f10" fmla="+- f3 0 f2"/>
                <a:gd name="f11" fmla="*/ f10 1 863600"/>
                <a:gd name="f12" fmla="*/ f9 1 5698067"/>
                <a:gd name="f13" fmla="*/ f2 1 f11"/>
                <a:gd name="f14" fmla="*/ f3 1 f11"/>
                <a:gd name="f15" fmla="*/ f2 1 f12"/>
                <a:gd name="f16" fmla="*/ f4 1 f12"/>
                <a:gd name="f17" fmla="*/ f13 f7 1"/>
                <a:gd name="f18" fmla="*/ f14 f7 1"/>
                <a:gd name="f19" fmla="*/ f16 f8 1"/>
                <a:gd name="f20" fmla="*/ f15 f8 1"/>
              </a:gdLst>
              <a:ahLst/>
              <a:cxnLst>
                <a:cxn ang="3cd4">
                  <a:pos x="hc" y="t"/>
                </a:cxn>
                <a:cxn ang="0">
                  <a:pos x="r" y="vc"/>
                </a:cxn>
                <a:cxn ang="cd4">
                  <a:pos x="hc" y="b"/>
                </a:cxn>
                <a:cxn ang="cd2">
                  <a:pos x="l" y="vc"/>
                </a:cxn>
              </a:cxnLst>
              <a:rect l="f17" t="f20" r="f18" b="f19"/>
              <a:pathLst>
                <a:path w="863600" h="5698067">
                  <a:moveTo>
                    <a:pt x="f2" y="f5"/>
                  </a:moveTo>
                  <a:lnTo>
                    <a:pt x="f3" y="f2"/>
                  </a:lnTo>
                  <a:lnTo>
                    <a:pt x="f3" y="f6"/>
                  </a:lnTo>
                  <a:lnTo>
                    <a:pt x="f2" y="f4"/>
                  </a:lnTo>
                  <a:lnTo>
                    <a:pt x="f2" y="f5"/>
                  </a:lnTo>
                  <a:close/>
                </a:path>
              </a:pathLst>
            </a:custGeom>
            <a:solidFill>
              <a:srgbClr val="5FCBEF">
                <a:alpha val="70000"/>
              </a:srgbClr>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a:solidFill>
                  <a:srgbClr val="000000"/>
                </a:solidFill>
                <a:uFillTx/>
                <a:latin typeface="Calibri"/>
              </a:endParaRPr>
            </a:p>
          </p:txBody>
        </p:sp>
        <p:cxnSp>
          <p:nvCxnSpPr>
            <p:cNvPr id="4" name="Straight Connector 18">
              <a:extLst>
                <a:ext uri="{FF2B5EF4-FFF2-40B4-BE49-F238E27FC236}">
                  <a16:creationId xmlns:a16="http://schemas.microsoft.com/office/drawing/2014/main" id="{74D1AA9E-A4F3-A6BF-6BAB-3CF06AD1EA1E}"/>
                </a:ext>
              </a:extLst>
            </p:cNvPr>
            <p:cNvCxnSpPr/>
            <p:nvPr/>
          </p:nvCxnSpPr>
          <p:spPr>
            <a:xfrm>
              <a:off x="9371008" y="0"/>
              <a:ext cx="1219207" cy="6858000"/>
            </a:xfrm>
            <a:prstGeom prst="straightConnector1">
              <a:avLst/>
            </a:prstGeom>
            <a:noFill/>
            <a:ln w="9528" cap="rnd">
              <a:solidFill>
                <a:srgbClr val="5FCBEF">
                  <a:alpha val="70000"/>
                </a:srgbClr>
              </a:solidFill>
              <a:prstDash val="solid"/>
              <a:miter/>
            </a:ln>
          </p:spPr>
        </p:cxnSp>
        <p:cxnSp>
          <p:nvCxnSpPr>
            <p:cNvPr id="5" name="Straight Connector 19">
              <a:extLst>
                <a:ext uri="{FF2B5EF4-FFF2-40B4-BE49-F238E27FC236}">
                  <a16:creationId xmlns:a16="http://schemas.microsoft.com/office/drawing/2014/main" id="{82DC7425-5FCC-398C-7795-D0DA7C00F33F}"/>
                </a:ext>
              </a:extLst>
            </p:cNvPr>
            <p:cNvCxnSpPr/>
            <p:nvPr/>
          </p:nvCxnSpPr>
          <p:spPr>
            <a:xfrm flipH="1">
              <a:off x="7425266" y="3681410"/>
              <a:ext cx="4763557" cy="3176590"/>
            </a:xfrm>
            <a:prstGeom prst="straightConnector1">
              <a:avLst/>
            </a:prstGeom>
            <a:noFill/>
            <a:ln w="9528" cap="rnd">
              <a:solidFill>
                <a:srgbClr val="5FCBEF">
                  <a:alpha val="70000"/>
                </a:srgbClr>
              </a:solidFill>
              <a:prstDash val="solid"/>
              <a:miter/>
            </a:ln>
          </p:spPr>
        </p:cxnSp>
        <p:sp>
          <p:nvSpPr>
            <p:cNvPr id="6" name="Rectangle 23">
              <a:extLst>
                <a:ext uri="{FF2B5EF4-FFF2-40B4-BE49-F238E27FC236}">
                  <a16:creationId xmlns:a16="http://schemas.microsoft.com/office/drawing/2014/main" id="{BDAC0BC3-27E0-9EC0-33BF-44B211C617BA}"/>
                </a:ext>
              </a:extLst>
            </p:cNvPr>
            <p:cNvSpPr/>
            <p:nvPr/>
          </p:nvSpPr>
          <p:spPr>
            <a:xfrm>
              <a:off x="9181472" y="-8467"/>
              <a:ext cx="3007351" cy="6866467"/>
            </a:xfrm>
            <a:custGeom>
              <a:avLst/>
              <a:gdLst>
                <a:gd name="f0" fmla="val w"/>
                <a:gd name="f1" fmla="val h"/>
                <a:gd name="f2" fmla="val 0"/>
                <a:gd name="f3" fmla="val 3007349"/>
                <a:gd name="f4" fmla="val 6866467"/>
                <a:gd name="f5" fmla="val 2045532"/>
                <a:gd name="f6" fmla="*/ f0 1 3007349"/>
                <a:gd name="f7" fmla="*/ f1 1 6866467"/>
                <a:gd name="f8" fmla="+- f4 0 f2"/>
                <a:gd name="f9" fmla="+- f3 0 f2"/>
                <a:gd name="f10" fmla="*/ f9 1 3007349"/>
                <a:gd name="f11" fmla="*/ f8 1 6866467"/>
                <a:gd name="f12" fmla="*/ f2 1 f10"/>
                <a:gd name="f13" fmla="*/ f3 1 f10"/>
                <a:gd name="f14" fmla="*/ f2 1 f11"/>
                <a:gd name="f15" fmla="*/ f4 1 f11"/>
                <a:gd name="f16" fmla="*/ f12 f6 1"/>
                <a:gd name="f17" fmla="*/ f13 f6 1"/>
                <a:gd name="f18" fmla="*/ f15 f7 1"/>
                <a:gd name="f19" fmla="*/ f14 f7 1"/>
              </a:gdLst>
              <a:ahLst/>
              <a:cxnLst>
                <a:cxn ang="3cd4">
                  <a:pos x="hc" y="t"/>
                </a:cxn>
                <a:cxn ang="0">
                  <a:pos x="r" y="vc"/>
                </a:cxn>
                <a:cxn ang="cd4">
                  <a:pos x="hc" y="b"/>
                </a:cxn>
                <a:cxn ang="cd2">
                  <a:pos x="l" y="vc"/>
                </a:cxn>
              </a:cxnLst>
              <a:rect l="f16" t="f19" r="f17" b="f18"/>
              <a:pathLst>
                <a:path w="3007349" h="6866467">
                  <a:moveTo>
                    <a:pt x="f5" y="f2"/>
                  </a:moveTo>
                  <a:lnTo>
                    <a:pt x="f3" y="f2"/>
                  </a:lnTo>
                  <a:lnTo>
                    <a:pt x="f3" y="f4"/>
                  </a:lnTo>
                  <a:lnTo>
                    <a:pt x="f2" y="f4"/>
                  </a:lnTo>
                  <a:lnTo>
                    <a:pt x="f5" y="f2"/>
                  </a:lnTo>
                  <a:close/>
                </a:path>
              </a:pathLst>
            </a:custGeom>
            <a:solidFill>
              <a:srgbClr val="5FCBEF">
                <a:alpha val="36000"/>
              </a:srgbClr>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a:solidFill>
                  <a:srgbClr val="000000"/>
                </a:solidFill>
                <a:uFillTx/>
                <a:latin typeface="Calibri"/>
              </a:endParaRPr>
            </a:p>
          </p:txBody>
        </p:sp>
        <p:sp>
          <p:nvSpPr>
            <p:cNvPr id="7" name="Rectangle 25">
              <a:extLst>
                <a:ext uri="{FF2B5EF4-FFF2-40B4-BE49-F238E27FC236}">
                  <a16:creationId xmlns:a16="http://schemas.microsoft.com/office/drawing/2014/main" id="{51A69808-60F1-99DF-7754-510D20883552}"/>
                </a:ext>
              </a:extLst>
            </p:cNvPr>
            <p:cNvSpPr/>
            <p:nvPr/>
          </p:nvSpPr>
          <p:spPr>
            <a:xfrm>
              <a:off x="9603440" y="-8467"/>
              <a:ext cx="2588556" cy="6866467"/>
            </a:xfrm>
            <a:custGeom>
              <a:avLst/>
              <a:gdLst>
                <a:gd name="f0" fmla="val w"/>
                <a:gd name="f1" fmla="val h"/>
                <a:gd name="f2" fmla="val 0"/>
                <a:gd name="f3" fmla="val 2573311"/>
                <a:gd name="f4" fmla="val 6866467"/>
                <a:gd name="f5" fmla="val 1202336"/>
                <a:gd name="f6" fmla="*/ f0 1 2573311"/>
                <a:gd name="f7" fmla="*/ f1 1 6866467"/>
                <a:gd name="f8" fmla="+- f4 0 f2"/>
                <a:gd name="f9" fmla="+- f3 0 f2"/>
                <a:gd name="f10" fmla="*/ f9 1 2573311"/>
                <a:gd name="f11" fmla="*/ f8 1 6866467"/>
                <a:gd name="f12" fmla="*/ f2 1 f10"/>
                <a:gd name="f13" fmla="*/ f3 1 f10"/>
                <a:gd name="f14" fmla="*/ f2 1 f11"/>
                <a:gd name="f15" fmla="*/ f4 1 f11"/>
                <a:gd name="f16" fmla="*/ f12 f6 1"/>
                <a:gd name="f17" fmla="*/ f13 f6 1"/>
                <a:gd name="f18" fmla="*/ f15 f7 1"/>
                <a:gd name="f19" fmla="*/ f14 f7 1"/>
              </a:gdLst>
              <a:ahLst/>
              <a:cxnLst>
                <a:cxn ang="3cd4">
                  <a:pos x="hc" y="t"/>
                </a:cxn>
                <a:cxn ang="0">
                  <a:pos x="r" y="vc"/>
                </a:cxn>
                <a:cxn ang="cd4">
                  <a:pos x="hc" y="b"/>
                </a:cxn>
                <a:cxn ang="cd2">
                  <a:pos x="l" y="vc"/>
                </a:cxn>
              </a:cxnLst>
              <a:rect l="f16" t="f19" r="f17" b="f18"/>
              <a:pathLst>
                <a:path w="2573311" h="6866467">
                  <a:moveTo>
                    <a:pt x="f2" y="f2"/>
                  </a:moveTo>
                  <a:lnTo>
                    <a:pt x="f3" y="f2"/>
                  </a:lnTo>
                  <a:lnTo>
                    <a:pt x="f3" y="f4"/>
                  </a:lnTo>
                  <a:lnTo>
                    <a:pt x="f5" y="f4"/>
                  </a:lnTo>
                  <a:lnTo>
                    <a:pt x="f2" y="f2"/>
                  </a:lnTo>
                  <a:close/>
                </a:path>
              </a:pathLst>
            </a:custGeom>
            <a:solidFill>
              <a:srgbClr val="5FCBEF">
                <a:alpha val="20000"/>
              </a:srgbClr>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a:solidFill>
                  <a:srgbClr val="000000"/>
                </a:solidFill>
                <a:uFillTx/>
                <a:latin typeface="Calibri"/>
              </a:endParaRPr>
            </a:p>
          </p:txBody>
        </p:sp>
        <p:sp>
          <p:nvSpPr>
            <p:cNvPr id="8" name="Isosceles Triangle 22">
              <a:extLst>
                <a:ext uri="{FF2B5EF4-FFF2-40B4-BE49-F238E27FC236}">
                  <a16:creationId xmlns:a16="http://schemas.microsoft.com/office/drawing/2014/main" id="{5B659322-C426-134D-C0BE-9E1E4E1F87F3}"/>
                </a:ext>
              </a:extLst>
            </p:cNvPr>
            <p:cNvSpPr/>
            <p:nvPr/>
          </p:nvSpPr>
          <p:spPr>
            <a:xfrm>
              <a:off x="8932334" y="3047996"/>
              <a:ext cx="3259671" cy="3810003"/>
            </a:xfrm>
            <a:custGeom>
              <a:avLst/>
              <a:gdLst>
                <a:gd name="f0" fmla="val 10800000"/>
                <a:gd name="f1" fmla="val 5400000"/>
                <a:gd name="f2" fmla="val 180"/>
                <a:gd name="f3" fmla="val w"/>
                <a:gd name="f4" fmla="val h"/>
                <a:gd name="f5" fmla="val ss"/>
                <a:gd name="f6" fmla="val 0"/>
                <a:gd name="f7" fmla="val 100000"/>
                <a:gd name="f8" fmla="+- 0 0 -360"/>
                <a:gd name="f9" fmla="+- 0 0 -270"/>
                <a:gd name="f10" fmla="+- 0 0 -180"/>
                <a:gd name="f11" fmla="+- 0 0 -90"/>
                <a:gd name="f12" fmla="abs f3"/>
                <a:gd name="f13" fmla="abs f4"/>
                <a:gd name="f14" fmla="abs f5"/>
                <a:gd name="f15" fmla="*/ f8 f0 1"/>
                <a:gd name="f16" fmla="*/ f9 f0 1"/>
                <a:gd name="f17" fmla="*/ f10 f0 1"/>
                <a:gd name="f18" fmla="*/ f11 f0 1"/>
                <a:gd name="f19" fmla="?: f12 f3 1"/>
                <a:gd name="f20" fmla="?: f13 f4 1"/>
                <a:gd name="f21" fmla="?: f14 f5 1"/>
                <a:gd name="f22" fmla="*/ f15 1 f2"/>
                <a:gd name="f23" fmla="*/ f16 1 f2"/>
                <a:gd name="f24" fmla="*/ f17 1 f2"/>
                <a:gd name="f25" fmla="*/ f18 1 f2"/>
                <a:gd name="f26" fmla="*/ f19 1 21600"/>
                <a:gd name="f27" fmla="*/ f20 1 21600"/>
                <a:gd name="f28" fmla="*/ 21600 f19 1"/>
                <a:gd name="f29" fmla="*/ 21600 f20 1"/>
                <a:gd name="f30" fmla="+- f22 0 f1"/>
                <a:gd name="f31" fmla="+- f23 0 f1"/>
                <a:gd name="f32" fmla="+- f24 0 f1"/>
                <a:gd name="f33" fmla="+- f25 0 f1"/>
                <a:gd name="f34" fmla="min f27 f26"/>
                <a:gd name="f35" fmla="*/ f28 1 f21"/>
                <a:gd name="f36" fmla="*/ f29 1 f21"/>
                <a:gd name="f37" fmla="val f35"/>
                <a:gd name="f38" fmla="val f36"/>
                <a:gd name="f39" fmla="*/ f6 f34 1"/>
                <a:gd name="f40" fmla="+- f38 0 f6"/>
                <a:gd name="f41" fmla="+- f37 0 f6"/>
                <a:gd name="f42" fmla="*/ f38 f34 1"/>
                <a:gd name="f43" fmla="*/ f37 f34 1"/>
                <a:gd name="f44" fmla="*/ f40 1 2"/>
                <a:gd name="f45" fmla="*/ f41 1 2"/>
                <a:gd name="f46" fmla="*/ f41 f7 1"/>
                <a:gd name="f47" fmla="+- f6 f44 0"/>
                <a:gd name="f48" fmla="*/ f46 1 200000"/>
                <a:gd name="f49" fmla="*/ f46 1 100000"/>
                <a:gd name="f50" fmla="+- f48 f45 0"/>
                <a:gd name="f51" fmla="*/ f48 f34 1"/>
                <a:gd name="f52" fmla="*/ f47 f34 1"/>
                <a:gd name="f53" fmla="*/ f49 f34 1"/>
                <a:gd name="f54" fmla="*/ f50 f34 1"/>
              </a:gdLst>
              <a:ahLst/>
              <a:cxnLst>
                <a:cxn ang="3cd4">
                  <a:pos x="hc" y="t"/>
                </a:cxn>
                <a:cxn ang="0">
                  <a:pos x="r" y="vc"/>
                </a:cxn>
                <a:cxn ang="cd4">
                  <a:pos x="hc" y="b"/>
                </a:cxn>
                <a:cxn ang="cd2">
                  <a:pos x="l" y="vc"/>
                </a:cxn>
                <a:cxn ang="f30">
                  <a:pos x="f53" y="f39"/>
                </a:cxn>
                <a:cxn ang="f31">
                  <a:pos x="f51" y="f52"/>
                </a:cxn>
                <a:cxn ang="f32">
                  <a:pos x="f39" y="f42"/>
                </a:cxn>
                <a:cxn ang="f32">
                  <a:pos x="f53" y="f42"/>
                </a:cxn>
                <a:cxn ang="f32">
                  <a:pos x="f43" y="f42"/>
                </a:cxn>
                <a:cxn ang="f33">
                  <a:pos x="f54" y="f52"/>
                </a:cxn>
              </a:cxnLst>
              <a:rect l="f51" t="f52" r="f54" b="f42"/>
              <a:pathLst>
                <a:path>
                  <a:moveTo>
                    <a:pt x="f39" y="f42"/>
                  </a:moveTo>
                  <a:lnTo>
                    <a:pt x="f53" y="f39"/>
                  </a:lnTo>
                  <a:lnTo>
                    <a:pt x="f43" y="f42"/>
                  </a:lnTo>
                  <a:close/>
                </a:path>
              </a:pathLst>
            </a:custGeom>
            <a:solidFill>
              <a:srgbClr val="17B0E4">
                <a:alpha val="66000"/>
              </a:srgbClr>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a:solidFill>
                  <a:srgbClr val="000000"/>
                </a:solidFill>
                <a:uFillTx/>
                <a:latin typeface="Calibri"/>
              </a:endParaRPr>
            </a:p>
          </p:txBody>
        </p:sp>
        <p:sp>
          <p:nvSpPr>
            <p:cNvPr id="9" name="Rectangle 27">
              <a:extLst>
                <a:ext uri="{FF2B5EF4-FFF2-40B4-BE49-F238E27FC236}">
                  <a16:creationId xmlns:a16="http://schemas.microsoft.com/office/drawing/2014/main" id="{9959853C-4DD4-86DB-DE0F-C4FBB3E95E0A}"/>
                </a:ext>
              </a:extLst>
            </p:cNvPr>
            <p:cNvSpPr/>
            <p:nvPr/>
          </p:nvSpPr>
          <p:spPr>
            <a:xfrm>
              <a:off x="9334496" y="-8467"/>
              <a:ext cx="2854327" cy="6866467"/>
            </a:xfrm>
            <a:custGeom>
              <a:avLst/>
              <a:gdLst>
                <a:gd name="f0" fmla="val w"/>
                <a:gd name="f1" fmla="val h"/>
                <a:gd name="f2" fmla="val 0"/>
                <a:gd name="f3" fmla="val 2858013"/>
                <a:gd name="f4" fmla="val 6866467"/>
                <a:gd name="f5" fmla="val 2473942"/>
                <a:gd name="f6" fmla="*/ f0 1 2858013"/>
                <a:gd name="f7" fmla="*/ f1 1 6866467"/>
                <a:gd name="f8" fmla="+- f4 0 f2"/>
                <a:gd name="f9" fmla="+- f3 0 f2"/>
                <a:gd name="f10" fmla="*/ f9 1 2858013"/>
                <a:gd name="f11" fmla="*/ f8 1 6866467"/>
                <a:gd name="f12" fmla="*/ f2 1 f10"/>
                <a:gd name="f13" fmla="*/ f3 1 f10"/>
                <a:gd name="f14" fmla="*/ f2 1 f11"/>
                <a:gd name="f15" fmla="*/ f4 1 f11"/>
                <a:gd name="f16" fmla="*/ f12 f6 1"/>
                <a:gd name="f17" fmla="*/ f13 f6 1"/>
                <a:gd name="f18" fmla="*/ f15 f7 1"/>
                <a:gd name="f19" fmla="*/ f14 f7 1"/>
              </a:gdLst>
              <a:ahLst/>
              <a:cxnLst>
                <a:cxn ang="3cd4">
                  <a:pos x="hc" y="t"/>
                </a:cxn>
                <a:cxn ang="0">
                  <a:pos x="r" y="vc"/>
                </a:cxn>
                <a:cxn ang="cd4">
                  <a:pos x="hc" y="b"/>
                </a:cxn>
                <a:cxn ang="cd2">
                  <a:pos x="l" y="vc"/>
                </a:cxn>
              </a:cxnLst>
              <a:rect l="f16" t="f19" r="f17" b="f18"/>
              <a:pathLst>
                <a:path w="2858013" h="6866467">
                  <a:moveTo>
                    <a:pt x="f2" y="f2"/>
                  </a:moveTo>
                  <a:lnTo>
                    <a:pt x="f3" y="f2"/>
                  </a:lnTo>
                  <a:lnTo>
                    <a:pt x="f3" y="f4"/>
                  </a:lnTo>
                  <a:lnTo>
                    <a:pt x="f5" y="f4"/>
                  </a:lnTo>
                  <a:lnTo>
                    <a:pt x="f2" y="f2"/>
                  </a:lnTo>
                  <a:close/>
                </a:path>
              </a:pathLst>
            </a:custGeom>
            <a:solidFill>
              <a:srgbClr val="17B0E4">
                <a:alpha val="50000"/>
              </a:srgbClr>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a:solidFill>
                  <a:srgbClr val="000000"/>
                </a:solidFill>
                <a:uFillTx/>
                <a:latin typeface="Calibri"/>
              </a:endParaRPr>
            </a:p>
          </p:txBody>
        </p:sp>
        <p:sp>
          <p:nvSpPr>
            <p:cNvPr id="10" name="Rectangle 28">
              <a:extLst>
                <a:ext uri="{FF2B5EF4-FFF2-40B4-BE49-F238E27FC236}">
                  <a16:creationId xmlns:a16="http://schemas.microsoft.com/office/drawing/2014/main" id="{AA8F3231-9CCF-C265-5517-00B02637B08E}"/>
                </a:ext>
              </a:extLst>
            </p:cNvPr>
            <p:cNvSpPr/>
            <p:nvPr/>
          </p:nvSpPr>
          <p:spPr>
            <a:xfrm>
              <a:off x="10898733" y="-8467"/>
              <a:ext cx="1290090" cy="6866467"/>
            </a:xfrm>
            <a:custGeom>
              <a:avLst/>
              <a:gdLst>
                <a:gd name="f0" fmla="val w"/>
                <a:gd name="f1" fmla="val h"/>
                <a:gd name="f2" fmla="val 0"/>
                <a:gd name="f3" fmla="val 1290094"/>
                <a:gd name="f4" fmla="val 6858000"/>
                <a:gd name="f5" fmla="val 1019735"/>
                <a:gd name="f6" fmla="*/ f0 1 1290094"/>
                <a:gd name="f7" fmla="*/ f1 1 6858000"/>
                <a:gd name="f8" fmla="+- f4 0 f2"/>
                <a:gd name="f9" fmla="+- f3 0 f2"/>
                <a:gd name="f10" fmla="*/ f9 1 1290094"/>
                <a:gd name="f11" fmla="*/ f8 1 6858000"/>
                <a:gd name="f12" fmla="*/ f2 1 f10"/>
                <a:gd name="f13" fmla="*/ f3 1 f10"/>
                <a:gd name="f14" fmla="*/ f2 1 f11"/>
                <a:gd name="f15" fmla="*/ f4 1 f11"/>
                <a:gd name="f16" fmla="*/ f12 f6 1"/>
                <a:gd name="f17" fmla="*/ f13 f6 1"/>
                <a:gd name="f18" fmla="*/ f15 f7 1"/>
                <a:gd name="f19" fmla="*/ f14 f7 1"/>
              </a:gdLst>
              <a:ahLst/>
              <a:cxnLst>
                <a:cxn ang="3cd4">
                  <a:pos x="hc" y="t"/>
                </a:cxn>
                <a:cxn ang="0">
                  <a:pos x="r" y="vc"/>
                </a:cxn>
                <a:cxn ang="cd4">
                  <a:pos x="hc" y="b"/>
                </a:cxn>
                <a:cxn ang="cd2">
                  <a:pos x="l" y="vc"/>
                </a:cxn>
              </a:cxnLst>
              <a:rect l="f16" t="f19" r="f17" b="f18"/>
              <a:pathLst>
                <a:path w="1290094" h="6858000">
                  <a:moveTo>
                    <a:pt x="f5" y="f2"/>
                  </a:moveTo>
                  <a:lnTo>
                    <a:pt x="f3" y="f2"/>
                  </a:lnTo>
                  <a:lnTo>
                    <a:pt x="f3" y="f4"/>
                  </a:lnTo>
                  <a:lnTo>
                    <a:pt x="f2" y="f4"/>
                  </a:lnTo>
                  <a:lnTo>
                    <a:pt x="f5" y="f2"/>
                  </a:lnTo>
                  <a:close/>
                </a:path>
              </a:pathLst>
            </a:custGeom>
            <a:solidFill>
              <a:srgbClr val="2E83C3">
                <a:alpha val="70000"/>
              </a:srgbClr>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a:solidFill>
                  <a:srgbClr val="000000"/>
                </a:solidFill>
                <a:uFillTx/>
                <a:latin typeface="Calibri"/>
              </a:endParaRPr>
            </a:p>
          </p:txBody>
        </p:sp>
        <p:sp>
          <p:nvSpPr>
            <p:cNvPr id="11" name="Rectangle 29">
              <a:extLst>
                <a:ext uri="{FF2B5EF4-FFF2-40B4-BE49-F238E27FC236}">
                  <a16:creationId xmlns:a16="http://schemas.microsoft.com/office/drawing/2014/main" id="{0F79F9D1-299E-7CEF-DC3F-C4B1A0E6360D}"/>
                </a:ext>
              </a:extLst>
            </p:cNvPr>
            <p:cNvSpPr/>
            <p:nvPr/>
          </p:nvSpPr>
          <p:spPr>
            <a:xfrm>
              <a:off x="10938994" y="-8467"/>
              <a:ext cx="1249829" cy="6866467"/>
            </a:xfrm>
            <a:custGeom>
              <a:avLst/>
              <a:gdLst>
                <a:gd name="f0" fmla="val w"/>
                <a:gd name="f1" fmla="val h"/>
                <a:gd name="f2" fmla="val 0"/>
                <a:gd name="f3" fmla="val 1249825"/>
                <a:gd name="f4" fmla="val 6858000"/>
                <a:gd name="f5" fmla="val 1109382"/>
                <a:gd name="f6" fmla="*/ f0 1 1249825"/>
                <a:gd name="f7" fmla="*/ f1 1 6858000"/>
                <a:gd name="f8" fmla="+- f4 0 f2"/>
                <a:gd name="f9" fmla="+- f3 0 f2"/>
                <a:gd name="f10" fmla="*/ f9 1 1249825"/>
                <a:gd name="f11" fmla="*/ f8 1 6858000"/>
                <a:gd name="f12" fmla="*/ f2 1 f10"/>
                <a:gd name="f13" fmla="*/ f3 1 f10"/>
                <a:gd name="f14" fmla="*/ f2 1 f11"/>
                <a:gd name="f15" fmla="*/ f4 1 f11"/>
                <a:gd name="f16" fmla="*/ f12 f6 1"/>
                <a:gd name="f17" fmla="*/ f13 f6 1"/>
                <a:gd name="f18" fmla="*/ f15 f7 1"/>
                <a:gd name="f19" fmla="*/ f14 f7 1"/>
              </a:gdLst>
              <a:ahLst/>
              <a:cxnLst>
                <a:cxn ang="3cd4">
                  <a:pos x="hc" y="t"/>
                </a:cxn>
                <a:cxn ang="0">
                  <a:pos x="r" y="vc"/>
                </a:cxn>
                <a:cxn ang="cd4">
                  <a:pos x="hc" y="b"/>
                </a:cxn>
                <a:cxn ang="cd2">
                  <a:pos x="l" y="vc"/>
                </a:cxn>
              </a:cxnLst>
              <a:rect l="f16" t="f19" r="f17" b="f18"/>
              <a:pathLst>
                <a:path w="1249825" h="6858000">
                  <a:moveTo>
                    <a:pt x="f2" y="f2"/>
                  </a:moveTo>
                  <a:lnTo>
                    <a:pt x="f3" y="f2"/>
                  </a:lnTo>
                  <a:lnTo>
                    <a:pt x="f3" y="f4"/>
                  </a:lnTo>
                  <a:lnTo>
                    <a:pt x="f5" y="f4"/>
                  </a:lnTo>
                  <a:lnTo>
                    <a:pt x="f2" y="f2"/>
                  </a:lnTo>
                  <a:close/>
                </a:path>
              </a:pathLst>
            </a:custGeom>
            <a:solidFill>
              <a:srgbClr val="236292">
                <a:alpha val="80000"/>
              </a:srgbClr>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a:solidFill>
                  <a:srgbClr val="000000"/>
                </a:solidFill>
                <a:uFillTx/>
                <a:latin typeface="Calibri"/>
              </a:endParaRPr>
            </a:p>
          </p:txBody>
        </p:sp>
        <p:sp>
          <p:nvSpPr>
            <p:cNvPr id="12" name="Isosceles Triangle 26">
              <a:extLst>
                <a:ext uri="{FF2B5EF4-FFF2-40B4-BE49-F238E27FC236}">
                  <a16:creationId xmlns:a16="http://schemas.microsoft.com/office/drawing/2014/main" id="{8747D1BD-9FE2-D227-F689-99F56E246191}"/>
                </a:ext>
              </a:extLst>
            </p:cNvPr>
            <p:cNvSpPr/>
            <p:nvPr/>
          </p:nvSpPr>
          <p:spPr>
            <a:xfrm>
              <a:off x="10371664" y="3589870"/>
              <a:ext cx="1817159" cy="3268129"/>
            </a:xfrm>
            <a:custGeom>
              <a:avLst/>
              <a:gdLst>
                <a:gd name="f0" fmla="val 10800000"/>
                <a:gd name="f1" fmla="val 5400000"/>
                <a:gd name="f2" fmla="val 180"/>
                <a:gd name="f3" fmla="val w"/>
                <a:gd name="f4" fmla="val h"/>
                <a:gd name="f5" fmla="val ss"/>
                <a:gd name="f6" fmla="val 0"/>
                <a:gd name="f7" fmla="val 100000"/>
                <a:gd name="f8" fmla="+- 0 0 -360"/>
                <a:gd name="f9" fmla="+- 0 0 -270"/>
                <a:gd name="f10" fmla="+- 0 0 -180"/>
                <a:gd name="f11" fmla="+- 0 0 -90"/>
                <a:gd name="f12" fmla="abs f3"/>
                <a:gd name="f13" fmla="abs f4"/>
                <a:gd name="f14" fmla="abs f5"/>
                <a:gd name="f15" fmla="*/ f8 f0 1"/>
                <a:gd name="f16" fmla="*/ f9 f0 1"/>
                <a:gd name="f17" fmla="*/ f10 f0 1"/>
                <a:gd name="f18" fmla="*/ f11 f0 1"/>
                <a:gd name="f19" fmla="?: f12 f3 1"/>
                <a:gd name="f20" fmla="?: f13 f4 1"/>
                <a:gd name="f21" fmla="?: f14 f5 1"/>
                <a:gd name="f22" fmla="*/ f15 1 f2"/>
                <a:gd name="f23" fmla="*/ f16 1 f2"/>
                <a:gd name="f24" fmla="*/ f17 1 f2"/>
                <a:gd name="f25" fmla="*/ f18 1 f2"/>
                <a:gd name="f26" fmla="*/ f19 1 21600"/>
                <a:gd name="f27" fmla="*/ f20 1 21600"/>
                <a:gd name="f28" fmla="*/ 21600 f19 1"/>
                <a:gd name="f29" fmla="*/ 21600 f20 1"/>
                <a:gd name="f30" fmla="+- f22 0 f1"/>
                <a:gd name="f31" fmla="+- f23 0 f1"/>
                <a:gd name="f32" fmla="+- f24 0 f1"/>
                <a:gd name="f33" fmla="+- f25 0 f1"/>
                <a:gd name="f34" fmla="min f27 f26"/>
                <a:gd name="f35" fmla="*/ f28 1 f21"/>
                <a:gd name="f36" fmla="*/ f29 1 f21"/>
                <a:gd name="f37" fmla="val f35"/>
                <a:gd name="f38" fmla="val f36"/>
                <a:gd name="f39" fmla="*/ f6 f34 1"/>
                <a:gd name="f40" fmla="+- f38 0 f6"/>
                <a:gd name="f41" fmla="+- f37 0 f6"/>
                <a:gd name="f42" fmla="*/ f38 f34 1"/>
                <a:gd name="f43" fmla="*/ f37 f34 1"/>
                <a:gd name="f44" fmla="*/ f40 1 2"/>
                <a:gd name="f45" fmla="*/ f41 1 2"/>
                <a:gd name="f46" fmla="*/ f41 f7 1"/>
                <a:gd name="f47" fmla="+- f6 f44 0"/>
                <a:gd name="f48" fmla="*/ f46 1 200000"/>
                <a:gd name="f49" fmla="*/ f46 1 100000"/>
                <a:gd name="f50" fmla="+- f48 f45 0"/>
                <a:gd name="f51" fmla="*/ f48 f34 1"/>
                <a:gd name="f52" fmla="*/ f47 f34 1"/>
                <a:gd name="f53" fmla="*/ f49 f34 1"/>
                <a:gd name="f54" fmla="*/ f50 f34 1"/>
              </a:gdLst>
              <a:ahLst/>
              <a:cxnLst>
                <a:cxn ang="3cd4">
                  <a:pos x="hc" y="t"/>
                </a:cxn>
                <a:cxn ang="0">
                  <a:pos x="r" y="vc"/>
                </a:cxn>
                <a:cxn ang="cd4">
                  <a:pos x="hc" y="b"/>
                </a:cxn>
                <a:cxn ang="cd2">
                  <a:pos x="l" y="vc"/>
                </a:cxn>
                <a:cxn ang="f30">
                  <a:pos x="f53" y="f39"/>
                </a:cxn>
                <a:cxn ang="f31">
                  <a:pos x="f51" y="f52"/>
                </a:cxn>
                <a:cxn ang="f32">
                  <a:pos x="f39" y="f42"/>
                </a:cxn>
                <a:cxn ang="f32">
                  <a:pos x="f53" y="f42"/>
                </a:cxn>
                <a:cxn ang="f32">
                  <a:pos x="f43" y="f42"/>
                </a:cxn>
                <a:cxn ang="f33">
                  <a:pos x="f54" y="f52"/>
                </a:cxn>
              </a:cxnLst>
              <a:rect l="f51" t="f52" r="f54" b="f42"/>
              <a:pathLst>
                <a:path>
                  <a:moveTo>
                    <a:pt x="f39" y="f42"/>
                  </a:moveTo>
                  <a:lnTo>
                    <a:pt x="f53" y="f39"/>
                  </a:lnTo>
                  <a:lnTo>
                    <a:pt x="f43" y="f42"/>
                  </a:lnTo>
                  <a:close/>
                </a:path>
              </a:pathLst>
            </a:custGeom>
            <a:solidFill>
              <a:srgbClr val="17B0E4">
                <a:alpha val="66000"/>
              </a:srgbClr>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a:solidFill>
                  <a:srgbClr val="000000"/>
                </a:solidFill>
                <a:uFillTx/>
                <a:latin typeface="Calibri"/>
              </a:endParaRPr>
            </a:p>
          </p:txBody>
        </p:sp>
      </p:grpSp>
      <p:sp>
        <p:nvSpPr>
          <p:cNvPr id="13" name="Title 1">
            <a:extLst>
              <a:ext uri="{FF2B5EF4-FFF2-40B4-BE49-F238E27FC236}">
                <a16:creationId xmlns:a16="http://schemas.microsoft.com/office/drawing/2014/main" id="{C9A23685-2ADA-302D-AA4B-DAAECA24C56D}"/>
              </a:ext>
            </a:extLst>
          </p:cNvPr>
          <p:cNvSpPr txBox="1">
            <a:spLocks noGrp="1"/>
          </p:cNvSpPr>
          <p:nvPr>
            <p:ph type="ctrTitle"/>
          </p:nvPr>
        </p:nvSpPr>
        <p:spPr>
          <a:xfrm>
            <a:off x="1507068" y="2404533"/>
            <a:ext cx="7766931" cy="1646304"/>
          </a:xfrm>
        </p:spPr>
        <p:txBody>
          <a:bodyPr anchor="b">
            <a:noAutofit/>
          </a:bodyPr>
          <a:lstStyle>
            <a:lvl1pPr algn="r">
              <a:defRPr sz="5400"/>
            </a:lvl1pPr>
          </a:lstStyle>
          <a:p>
            <a:pPr lvl="0"/>
            <a:r>
              <a:rPr lang="fr-FR"/>
              <a:t>Modifiez le style du titre</a:t>
            </a:r>
            <a:endParaRPr lang="en-US"/>
          </a:p>
        </p:txBody>
      </p:sp>
      <p:sp>
        <p:nvSpPr>
          <p:cNvPr id="14" name="Subtitle 2">
            <a:extLst>
              <a:ext uri="{FF2B5EF4-FFF2-40B4-BE49-F238E27FC236}">
                <a16:creationId xmlns:a16="http://schemas.microsoft.com/office/drawing/2014/main" id="{365C5D59-0529-F201-BBC0-53805C9967B1}"/>
              </a:ext>
            </a:extLst>
          </p:cNvPr>
          <p:cNvSpPr txBox="1">
            <a:spLocks noGrp="1"/>
          </p:cNvSpPr>
          <p:nvPr>
            <p:ph type="subTitle" idx="1"/>
          </p:nvPr>
        </p:nvSpPr>
        <p:spPr>
          <a:xfrm>
            <a:off x="1507068" y="4050828"/>
            <a:ext cx="7766931" cy="1096895"/>
          </a:xfrm>
        </p:spPr>
        <p:txBody>
          <a:bodyPr/>
          <a:lstStyle>
            <a:lvl1pPr marL="0" indent="0" algn="r">
              <a:buNone/>
              <a:defRPr>
                <a:solidFill>
                  <a:srgbClr val="7F7F7F"/>
                </a:solidFill>
              </a:defRPr>
            </a:lvl1pPr>
          </a:lstStyle>
          <a:p>
            <a:pPr lvl="0"/>
            <a:r>
              <a:rPr lang="fr-FR"/>
              <a:t>Modifiez le style des sous-titres du masque</a:t>
            </a:r>
            <a:endParaRPr lang="en-US"/>
          </a:p>
        </p:txBody>
      </p:sp>
      <p:sp>
        <p:nvSpPr>
          <p:cNvPr id="15" name="Date Placeholder 3">
            <a:extLst>
              <a:ext uri="{FF2B5EF4-FFF2-40B4-BE49-F238E27FC236}">
                <a16:creationId xmlns:a16="http://schemas.microsoft.com/office/drawing/2014/main" id="{77EC8FC4-01B3-7840-FEF3-8BB1341C00B1}"/>
              </a:ext>
            </a:extLst>
          </p:cNvPr>
          <p:cNvSpPr txBox="1">
            <a:spLocks noGrp="1"/>
          </p:cNvSpPr>
          <p:nvPr>
            <p:ph type="dt" sz="half" idx="7"/>
          </p:nvPr>
        </p:nvSpPr>
        <p:spPr/>
        <p:txBody>
          <a:bodyPr/>
          <a:lstStyle>
            <a:lvl1pPr>
              <a:defRPr/>
            </a:lvl1pPr>
          </a:lstStyle>
          <a:p>
            <a:pPr lvl="0"/>
            <a:fld id="{CA44A1A3-7631-46C6-A2B8-27FB75BB38B0}" type="datetime1">
              <a:rPr lang="fr-FR"/>
              <a:pPr lvl="0"/>
              <a:t>16/02/2024</a:t>
            </a:fld>
            <a:endParaRPr lang="fr-FR"/>
          </a:p>
        </p:txBody>
      </p:sp>
      <p:sp>
        <p:nvSpPr>
          <p:cNvPr id="16" name="Footer Placeholder 4">
            <a:extLst>
              <a:ext uri="{FF2B5EF4-FFF2-40B4-BE49-F238E27FC236}">
                <a16:creationId xmlns:a16="http://schemas.microsoft.com/office/drawing/2014/main" id="{B26347F3-AA39-1F66-2247-38FB71877B2A}"/>
              </a:ext>
            </a:extLst>
          </p:cNvPr>
          <p:cNvSpPr txBox="1">
            <a:spLocks noGrp="1"/>
          </p:cNvSpPr>
          <p:nvPr>
            <p:ph type="ftr" sz="quarter" idx="9"/>
          </p:nvPr>
        </p:nvSpPr>
        <p:spPr/>
        <p:txBody>
          <a:bodyPr/>
          <a:lstStyle>
            <a:lvl1pPr>
              <a:defRPr/>
            </a:lvl1pPr>
          </a:lstStyle>
          <a:p>
            <a:pPr lvl="0"/>
            <a:endParaRPr lang="fr-FR"/>
          </a:p>
        </p:txBody>
      </p:sp>
      <p:sp>
        <p:nvSpPr>
          <p:cNvPr id="17" name="Slide Number Placeholder 5">
            <a:extLst>
              <a:ext uri="{FF2B5EF4-FFF2-40B4-BE49-F238E27FC236}">
                <a16:creationId xmlns:a16="http://schemas.microsoft.com/office/drawing/2014/main" id="{A59D2E16-A2B3-2BCE-C933-3AB1B50C89BD}"/>
              </a:ext>
            </a:extLst>
          </p:cNvPr>
          <p:cNvSpPr txBox="1">
            <a:spLocks noGrp="1"/>
          </p:cNvSpPr>
          <p:nvPr>
            <p:ph type="sldNum" sz="quarter" idx="8"/>
          </p:nvPr>
        </p:nvSpPr>
        <p:spPr/>
        <p:txBody>
          <a:bodyPr/>
          <a:lstStyle>
            <a:lvl1pPr>
              <a:defRPr/>
            </a:lvl1pPr>
          </a:lstStyle>
          <a:p>
            <a:pPr lvl="0"/>
            <a:fld id="{115FB3D7-A412-4825-B6D5-600B084D6FD7}" type="slidenum">
              <a:t>‹N°›</a:t>
            </a:fld>
            <a:endParaRPr lang="fr-FR"/>
          </a:p>
        </p:txBody>
      </p:sp>
    </p:spTree>
    <p:extLst>
      <p:ext uri="{BB962C8B-B14F-4D97-AF65-F5344CB8AC3E}">
        <p14:creationId xmlns:p14="http://schemas.microsoft.com/office/powerpoint/2010/main" val="2680720208"/>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BC0F3D-2E0B-DB1B-98A1-EA9741297039}"/>
              </a:ext>
            </a:extLst>
          </p:cNvPr>
          <p:cNvSpPr txBox="1">
            <a:spLocks noGrp="1"/>
          </p:cNvSpPr>
          <p:nvPr>
            <p:ph type="title"/>
          </p:nvPr>
        </p:nvSpPr>
        <p:spPr>
          <a:xfrm>
            <a:off x="677332" y="609603"/>
            <a:ext cx="8596667" cy="3403597"/>
          </a:xfrm>
        </p:spPr>
        <p:txBody>
          <a:bodyPr anchor="ctr"/>
          <a:lstStyle>
            <a:lvl1pPr>
              <a:defRPr sz="4400"/>
            </a:lvl1pPr>
          </a:lstStyle>
          <a:p>
            <a:pPr lvl="0"/>
            <a:r>
              <a:rPr lang="fr-FR"/>
              <a:t>Modifiez le style du titre</a:t>
            </a:r>
            <a:endParaRPr lang="en-US"/>
          </a:p>
        </p:txBody>
      </p:sp>
      <p:sp>
        <p:nvSpPr>
          <p:cNvPr id="3" name="Text Placeholder 2">
            <a:extLst>
              <a:ext uri="{FF2B5EF4-FFF2-40B4-BE49-F238E27FC236}">
                <a16:creationId xmlns:a16="http://schemas.microsoft.com/office/drawing/2014/main" id="{162494D6-38AE-DE99-3208-E05CFE24B490}"/>
              </a:ext>
            </a:extLst>
          </p:cNvPr>
          <p:cNvSpPr txBox="1">
            <a:spLocks noGrp="1"/>
          </p:cNvSpPr>
          <p:nvPr>
            <p:ph type="body" idx="4294967295"/>
          </p:nvPr>
        </p:nvSpPr>
        <p:spPr>
          <a:xfrm>
            <a:off x="677332" y="4470401"/>
            <a:ext cx="8596667" cy="1570957"/>
          </a:xfrm>
        </p:spPr>
        <p:txBody>
          <a:bodyPr anchor="ctr"/>
          <a:lstStyle>
            <a:lvl1pPr marL="0" indent="0">
              <a:buNone/>
              <a:defRPr/>
            </a:lvl1pPr>
          </a:lstStyle>
          <a:p>
            <a:pPr lvl="0"/>
            <a:r>
              <a:rPr lang="fr-FR"/>
              <a:t>Cliquez pour modifier les styles du texte du masque</a:t>
            </a:r>
          </a:p>
        </p:txBody>
      </p:sp>
      <p:sp>
        <p:nvSpPr>
          <p:cNvPr id="4" name="Date Placeholder 3">
            <a:extLst>
              <a:ext uri="{FF2B5EF4-FFF2-40B4-BE49-F238E27FC236}">
                <a16:creationId xmlns:a16="http://schemas.microsoft.com/office/drawing/2014/main" id="{DEE39379-5702-5BC7-8E59-655DC9E802A8}"/>
              </a:ext>
            </a:extLst>
          </p:cNvPr>
          <p:cNvSpPr txBox="1">
            <a:spLocks noGrp="1"/>
          </p:cNvSpPr>
          <p:nvPr>
            <p:ph type="dt" sz="half" idx="7"/>
          </p:nvPr>
        </p:nvSpPr>
        <p:spPr/>
        <p:txBody>
          <a:bodyPr/>
          <a:lstStyle>
            <a:lvl1pPr>
              <a:defRPr/>
            </a:lvl1pPr>
          </a:lstStyle>
          <a:p>
            <a:pPr lvl="0"/>
            <a:fld id="{FAC84322-FB03-45DA-9763-C57B13EE112D}" type="datetime1">
              <a:rPr lang="fr-FR"/>
              <a:pPr lvl="0"/>
              <a:t>16/02/2024</a:t>
            </a:fld>
            <a:endParaRPr lang="fr-FR"/>
          </a:p>
        </p:txBody>
      </p:sp>
      <p:sp>
        <p:nvSpPr>
          <p:cNvPr id="5" name="Footer Placeholder 4">
            <a:extLst>
              <a:ext uri="{FF2B5EF4-FFF2-40B4-BE49-F238E27FC236}">
                <a16:creationId xmlns:a16="http://schemas.microsoft.com/office/drawing/2014/main" id="{217B5F18-36A2-7866-DC3C-10435D69FA21}"/>
              </a:ext>
            </a:extLst>
          </p:cNvPr>
          <p:cNvSpPr txBox="1">
            <a:spLocks noGrp="1"/>
          </p:cNvSpPr>
          <p:nvPr>
            <p:ph type="ftr" sz="quarter" idx="9"/>
          </p:nvPr>
        </p:nvSpPr>
        <p:spPr/>
        <p:txBody>
          <a:bodyPr/>
          <a:lstStyle>
            <a:lvl1pPr>
              <a:defRPr/>
            </a:lvl1pPr>
          </a:lstStyle>
          <a:p>
            <a:pPr lvl="0"/>
            <a:endParaRPr lang="fr-FR"/>
          </a:p>
        </p:txBody>
      </p:sp>
      <p:sp>
        <p:nvSpPr>
          <p:cNvPr id="6" name="Slide Number Placeholder 5">
            <a:extLst>
              <a:ext uri="{FF2B5EF4-FFF2-40B4-BE49-F238E27FC236}">
                <a16:creationId xmlns:a16="http://schemas.microsoft.com/office/drawing/2014/main" id="{6DB892D9-D6D4-9888-50E8-5D463077652D}"/>
              </a:ext>
            </a:extLst>
          </p:cNvPr>
          <p:cNvSpPr txBox="1">
            <a:spLocks noGrp="1"/>
          </p:cNvSpPr>
          <p:nvPr>
            <p:ph type="sldNum" sz="quarter" idx="8"/>
          </p:nvPr>
        </p:nvSpPr>
        <p:spPr/>
        <p:txBody>
          <a:bodyPr/>
          <a:lstStyle>
            <a:lvl1pPr>
              <a:defRPr/>
            </a:lvl1pPr>
          </a:lstStyle>
          <a:p>
            <a:pPr lvl="0"/>
            <a:fld id="{2B122E54-FE6A-4E63-92EA-7C60D7748E08}" type="slidenum">
              <a:t>‹N°›</a:t>
            </a:fld>
            <a:endParaRPr lang="fr-FR"/>
          </a:p>
        </p:txBody>
      </p:sp>
    </p:spTree>
    <p:extLst>
      <p:ext uri="{BB962C8B-B14F-4D97-AF65-F5344CB8AC3E}">
        <p14:creationId xmlns:p14="http://schemas.microsoft.com/office/powerpoint/2010/main" val="13844443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0067BF-A149-5570-B7EE-2B8C2C5078FD}"/>
              </a:ext>
            </a:extLst>
          </p:cNvPr>
          <p:cNvSpPr txBox="1">
            <a:spLocks noGrp="1"/>
          </p:cNvSpPr>
          <p:nvPr>
            <p:ph type="title"/>
          </p:nvPr>
        </p:nvSpPr>
        <p:spPr>
          <a:xfrm>
            <a:off x="931334" y="609603"/>
            <a:ext cx="8094131" cy="3022604"/>
          </a:xfrm>
        </p:spPr>
        <p:txBody>
          <a:bodyPr anchor="ctr"/>
          <a:lstStyle>
            <a:lvl1pPr>
              <a:defRPr sz="4400"/>
            </a:lvl1pPr>
          </a:lstStyle>
          <a:p>
            <a:pPr lvl="0"/>
            <a:r>
              <a:rPr lang="fr-FR"/>
              <a:t>Modifiez le style du titre</a:t>
            </a:r>
            <a:endParaRPr lang="en-US"/>
          </a:p>
        </p:txBody>
      </p:sp>
      <p:sp>
        <p:nvSpPr>
          <p:cNvPr id="3" name="Text Placeholder 9">
            <a:extLst>
              <a:ext uri="{FF2B5EF4-FFF2-40B4-BE49-F238E27FC236}">
                <a16:creationId xmlns:a16="http://schemas.microsoft.com/office/drawing/2014/main" id="{7D53B47E-C6E3-C2CB-5827-2B0B78D621DE}"/>
              </a:ext>
            </a:extLst>
          </p:cNvPr>
          <p:cNvSpPr txBox="1">
            <a:spLocks noGrp="1"/>
          </p:cNvSpPr>
          <p:nvPr>
            <p:ph type="body" idx="4294967295"/>
          </p:nvPr>
        </p:nvSpPr>
        <p:spPr>
          <a:xfrm>
            <a:off x="1366141" y="3632197"/>
            <a:ext cx="7224528" cy="381003"/>
          </a:xfrm>
        </p:spPr>
        <p:txBody>
          <a:bodyPr anchor="ctr">
            <a:noAutofit/>
          </a:bodyPr>
          <a:lstStyle>
            <a:lvl1pPr marL="0" indent="0">
              <a:buNone/>
              <a:defRPr sz="1600">
                <a:solidFill>
                  <a:srgbClr val="7F7F7F"/>
                </a:solidFill>
              </a:defRPr>
            </a:lvl1pPr>
          </a:lstStyle>
          <a:p>
            <a:pPr lvl="0"/>
            <a:r>
              <a:rPr lang="fr-FR"/>
              <a:t>Cliquez pour modifier les styles du texte du masque</a:t>
            </a:r>
          </a:p>
        </p:txBody>
      </p:sp>
      <p:sp>
        <p:nvSpPr>
          <p:cNvPr id="4" name="Text Placeholder 2">
            <a:extLst>
              <a:ext uri="{FF2B5EF4-FFF2-40B4-BE49-F238E27FC236}">
                <a16:creationId xmlns:a16="http://schemas.microsoft.com/office/drawing/2014/main" id="{7181BE8E-9F88-9BE6-BD95-C098FBADE198}"/>
              </a:ext>
            </a:extLst>
          </p:cNvPr>
          <p:cNvSpPr txBox="1">
            <a:spLocks noGrp="1"/>
          </p:cNvSpPr>
          <p:nvPr>
            <p:ph type="body" idx="4294967295"/>
          </p:nvPr>
        </p:nvSpPr>
        <p:spPr>
          <a:xfrm>
            <a:off x="677332" y="4470401"/>
            <a:ext cx="8596667" cy="1570957"/>
          </a:xfrm>
        </p:spPr>
        <p:txBody>
          <a:bodyPr anchor="ctr"/>
          <a:lstStyle>
            <a:lvl1pPr marL="0" indent="0">
              <a:buNone/>
              <a:defRPr/>
            </a:lvl1pPr>
          </a:lstStyle>
          <a:p>
            <a:pPr lvl="0"/>
            <a:r>
              <a:rPr lang="fr-FR"/>
              <a:t>Cliquez pour modifier les styles du texte du masque</a:t>
            </a:r>
          </a:p>
        </p:txBody>
      </p:sp>
      <p:sp>
        <p:nvSpPr>
          <p:cNvPr id="5" name="Date Placeholder 3">
            <a:extLst>
              <a:ext uri="{FF2B5EF4-FFF2-40B4-BE49-F238E27FC236}">
                <a16:creationId xmlns:a16="http://schemas.microsoft.com/office/drawing/2014/main" id="{3B0189E9-96B6-CC9B-B015-0E5FEA13B54A}"/>
              </a:ext>
            </a:extLst>
          </p:cNvPr>
          <p:cNvSpPr txBox="1">
            <a:spLocks noGrp="1"/>
          </p:cNvSpPr>
          <p:nvPr>
            <p:ph type="dt" sz="half" idx="7"/>
          </p:nvPr>
        </p:nvSpPr>
        <p:spPr/>
        <p:txBody>
          <a:bodyPr/>
          <a:lstStyle>
            <a:lvl1pPr>
              <a:defRPr/>
            </a:lvl1pPr>
          </a:lstStyle>
          <a:p>
            <a:pPr lvl="0"/>
            <a:fld id="{0109944F-662C-412B-ACB8-FA970334766F}" type="datetime1">
              <a:rPr lang="fr-FR"/>
              <a:pPr lvl="0"/>
              <a:t>16/02/2024</a:t>
            </a:fld>
            <a:endParaRPr lang="fr-FR"/>
          </a:p>
        </p:txBody>
      </p:sp>
      <p:sp>
        <p:nvSpPr>
          <p:cNvPr id="6" name="Footer Placeholder 4">
            <a:extLst>
              <a:ext uri="{FF2B5EF4-FFF2-40B4-BE49-F238E27FC236}">
                <a16:creationId xmlns:a16="http://schemas.microsoft.com/office/drawing/2014/main" id="{5BD5E42E-0D6D-7E97-367E-544EEF1DFAE0}"/>
              </a:ext>
            </a:extLst>
          </p:cNvPr>
          <p:cNvSpPr txBox="1">
            <a:spLocks noGrp="1"/>
          </p:cNvSpPr>
          <p:nvPr>
            <p:ph type="ftr" sz="quarter" idx="9"/>
          </p:nvPr>
        </p:nvSpPr>
        <p:spPr/>
        <p:txBody>
          <a:bodyPr/>
          <a:lstStyle>
            <a:lvl1pPr>
              <a:defRPr/>
            </a:lvl1pPr>
          </a:lstStyle>
          <a:p>
            <a:pPr lvl="0"/>
            <a:endParaRPr lang="fr-FR"/>
          </a:p>
        </p:txBody>
      </p:sp>
      <p:sp>
        <p:nvSpPr>
          <p:cNvPr id="7" name="Slide Number Placeholder 5">
            <a:extLst>
              <a:ext uri="{FF2B5EF4-FFF2-40B4-BE49-F238E27FC236}">
                <a16:creationId xmlns:a16="http://schemas.microsoft.com/office/drawing/2014/main" id="{14B14D49-61B9-1528-C04C-8A3742E3FE29}"/>
              </a:ext>
            </a:extLst>
          </p:cNvPr>
          <p:cNvSpPr txBox="1">
            <a:spLocks noGrp="1"/>
          </p:cNvSpPr>
          <p:nvPr>
            <p:ph type="sldNum" sz="quarter" idx="8"/>
          </p:nvPr>
        </p:nvSpPr>
        <p:spPr/>
        <p:txBody>
          <a:bodyPr/>
          <a:lstStyle>
            <a:lvl1pPr>
              <a:defRPr/>
            </a:lvl1pPr>
          </a:lstStyle>
          <a:p>
            <a:pPr lvl="0"/>
            <a:fld id="{70BD6A34-3149-45C3-9BFA-05773CAEAF80}" type="slidenum">
              <a:t>‹N°›</a:t>
            </a:fld>
            <a:endParaRPr lang="fr-FR"/>
          </a:p>
        </p:txBody>
      </p:sp>
      <p:sp>
        <p:nvSpPr>
          <p:cNvPr id="8" name="TextBox 23">
            <a:extLst>
              <a:ext uri="{FF2B5EF4-FFF2-40B4-BE49-F238E27FC236}">
                <a16:creationId xmlns:a16="http://schemas.microsoft.com/office/drawing/2014/main" id="{51C4045F-2914-A154-D27A-9D1D00955C96}"/>
              </a:ext>
            </a:extLst>
          </p:cNvPr>
          <p:cNvSpPr txBox="1"/>
          <p:nvPr/>
        </p:nvSpPr>
        <p:spPr>
          <a:xfrm>
            <a:off x="541873" y="790379"/>
            <a:ext cx="609603" cy="584777"/>
          </a:xfrm>
          <a:prstGeom prst="rect">
            <a:avLst/>
          </a:prstGeom>
          <a:noFill/>
          <a:ln cap="flat">
            <a:noFill/>
          </a:ln>
        </p:spPr>
        <p:txBody>
          <a:bodyPr vert="horz" wrap="square" lIns="91440" tIns="45720" rIns="91440" bIns="45720" anchor="ctr" anchorCtr="0" compatLnSpc="1">
            <a:no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8000" b="0" i="0" u="none" strike="noStrike" kern="1200" cap="none" spc="0" baseline="0">
                <a:solidFill>
                  <a:srgbClr val="9FE0F5"/>
                </a:solidFill>
                <a:uFillTx/>
                <a:latin typeface="Arial"/>
              </a:rPr>
              <a:t>“</a:t>
            </a:r>
          </a:p>
        </p:txBody>
      </p:sp>
      <p:sp>
        <p:nvSpPr>
          <p:cNvPr id="9" name="TextBox 24">
            <a:extLst>
              <a:ext uri="{FF2B5EF4-FFF2-40B4-BE49-F238E27FC236}">
                <a16:creationId xmlns:a16="http://schemas.microsoft.com/office/drawing/2014/main" id="{CB45AA12-ADA1-6F8F-2339-EDBCCDE1ADD7}"/>
              </a:ext>
            </a:extLst>
          </p:cNvPr>
          <p:cNvSpPr txBox="1"/>
          <p:nvPr/>
        </p:nvSpPr>
        <p:spPr>
          <a:xfrm>
            <a:off x="8893015" y="2886559"/>
            <a:ext cx="609603" cy="584777"/>
          </a:xfrm>
          <a:prstGeom prst="rect">
            <a:avLst/>
          </a:prstGeom>
          <a:noFill/>
          <a:ln cap="flat">
            <a:noFill/>
          </a:ln>
        </p:spPr>
        <p:txBody>
          <a:bodyPr vert="horz" wrap="square" lIns="91440" tIns="45720" rIns="91440" bIns="45720" anchor="ctr" anchorCtr="0" compatLnSpc="1">
            <a:no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8000" b="0" i="0" u="none" strike="noStrike" kern="1200" cap="none" spc="0" baseline="0">
                <a:solidFill>
                  <a:srgbClr val="9FE0F5"/>
                </a:solidFill>
                <a:uFillTx/>
                <a:latin typeface="Arial"/>
              </a:rPr>
              <a:t>”</a:t>
            </a:r>
          </a:p>
        </p:txBody>
      </p:sp>
    </p:spTree>
    <p:extLst>
      <p:ext uri="{BB962C8B-B14F-4D97-AF65-F5344CB8AC3E}">
        <p14:creationId xmlns:p14="http://schemas.microsoft.com/office/powerpoint/2010/main" val="37753937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F7732A-B0D5-FFED-BDBA-3EC603F77193}"/>
              </a:ext>
            </a:extLst>
          </p:cNvPr>
          <p:cNvSpPr txBox="1">
            <a:spLocks noGrp="1"/>
          </p:cNvSpPr>
          <p:nvPr>
            <p:ph type="title"/>
          </p:nvPr>
        </p:nvSpPr>
        <p:spPr>
          <a:xfrm>
            <a:off x="677332" y="1931990"/>
            <a:ext cx="8596667" cy="2595460"/>
          </a:xfrm>
        </p:spPr>
        <p:txBody>
          <a:bodyPr anchor="b"/>
          <a:lstStyle>
            <a:lvl1pPr>
              <a:defRPr sz="4400"/>
            </a:lvl1pPr>
          </a:lstStyle>
          <a:p>
            <a:pPr lvl="0"/>
            <a:r>
              <a:rPr lang="fr-FR"/>
              <a:t>Modifiez le style du titre</a:t>
            </a:r>
            <a:endParaRPr lang="en-US"/>
          </a:p>
        </p:txBody>
      </p:sp>
      <p:sp>
        <p:nvSpPr>
          <p:cNvPr id="3" name="Text Placeholder 2">
            <a:extLst>
              <a:ext uri="{FF2B5EF4-FFF2-40B4-BE49-F238E27FC236}">
                <a16:creationId xmlns:a16="http://schemas.microsoft.com/office/drawing/2014/main" id="{038E8A69-0A32-D078-89B4-C8E3B1CCCB21}"/>
              </a:ext>
            </a:extLst>
          </p:cNvPr>
          <p:cNvSpPr txBox="1">
            <a:spLocks noGrp="1"/>
          </p:cNvSpPr>
          <p:nvPr>
            <p:ph type="body" idx="4294967295"/>
          </p:nvPr>
        </p:nvSpPr>
        <p:spPr>
          <a:xfrm>
            <a:off x="677332" y="4527450"/>
            <a:ext cx="8596667" cy="1513917"/>
          </a:xfrm>
        </p:spPr>
        <p:txBody>
          <a:bodyPr/>
          <a:lstStyle>
            <a:lvl1pPr marL="0" indent="0">
              <a:buNone/>
              <a:defRPr/>
            </a:lvl1pPr>
          </a:lstStyle>
          <a:p>
            <a:pPr lvl="0"/>
            <a:r>
              <a:rPr lang="fr-FR"/>
              <a:t>Cliquez pour modifier les styles du texte du masque</a:t>
            </a:r>
          </a:p>
        </p:txBody>
      </p:sp>
      <p:sp>
        <p:nvSpPr>
          <p:cNvPr id="4" name="Date Placeholder 3">
            <a:extLst>
              <a:ext uri="{FF2B5EF4-FFF2-40B4-BE49-F238E27FC236}">
                <a16:creationId xmlns:a16="http://schemas.microsoft.com/office/drawing/2014/main" id="{98B72360-501E-09AB-7217-56AC1A63E8FE}"/>
              </a:ext>
            </a:extLst>
          </p:cNvPr>
          <p:cNvSpPr txBox="1">
            <a:spLocks noGrp="1"/>
          </p:cNvSpPr>
          <p:nvPr>
            <p:ph type="dt" sz="half" idx="7"/>
          </p:nvPr>
        </p:nvSpPr>
        <p:spPr/>
        <p:txBody>
          <a:bodyPr/>
          <a:lstStyle>
            <a:lvl1pPr>
              <a:defRPr/>
            </a:lvl1pPr>
          </a:lstStyle>
          <a:p>
            <a:pPr lvl="0"/>
            <a:fld id="{8B97537A-D240-4DBD-B14A-B84F730F70C6}" type="datetime1">
              <a:rPr lang="fr-FR"/>
              <a:pPr lvl="0"/>
              <a:t>16/02/2024</a:t>
            </a:fld>
            <a:endParaRPr lang="fr-FR"/>
          </a:p>
        </p:txBody>
      </p:sp>
      <p:sp>
        <p:nvSpPr>
          <p:cNvPr id="5" name="Footer Placeholder 4">
            <a:extLst>
              <a:ext uri="{FF2B5EF4-FFF2-40B4-BE49-F238E27FC236}">
                <a16:creationId xmlns:a16="http://schemas.microsoft.com/office/drawing/2014/main" id="{6F3EBB19-1E1E-0A1C-DA1C-F1A32EC469BF}"/>
              </a:ext>
            </a:extLst>
          </p:cNvPr>
          <p:cNvSpPr txBox="1">
            <a:spLocks noGrp="1"/>
          </p:cNvSpPr>
          <p:nvPr>
            <p:ph type="ftr" sz="quarter" idx="9"/>
          </p:nvPr>
        </p:nvSpPr>
        <p:spPr/>
        <p:txBody>
          <a:bodyPr/>
          <a:lstStyle>
            <a:lvl1pPr>
              <a:defRPr/>
            </a:lvl1pPr>
          </a:lstStyle>
          <a:p>
            <a:pPr lvl="0"/>
            <a:endParaRPr lang="fr-FR"/>
          </a:p>
        </p:txBody>
      </p:sp>
      <p:sp>
        <p:nvSpPr>
          <p:cNvPr id="6" name="Slide Number Placeholder 5">
            <a:extLst>
              <a:ext uri="{FF2B5EF4-FFF2-40B4-BE49-F238E27FC236}">
                <a16:creationId xmlns:a16="http://schemas.microsoft.com/office/drawing/2014/main" id="{549496A4-7FF1-6F4C-C6F3-25BAE1E73752}"/>
              </a:ext>
            </a:extLst>
          </p:cNvPr>
          <p:cNvSpPr txBox="1">
            <a:spLocks noGrp="1"/>
          </p:cNvSpPr>
          <p:nvPr>
            <p:ph type="sldNum" sz="quarter" idx="8"/>
          </p:nvPr>
        </p:nvSpPr>
        <p:spPr/>
        <p:txBody>
          <a:bodyPr/>
          <a:lstStyle>
            <a:lvl1pPr>
              <a:defRPr/>
            </a:lvl1pPr>
          </a:lstStyle>
          <a:p>
            <a:pPr lvl="0"/>
            <a:fld id="{3B4D185D-3656-4AAA-9D5F-9E5EE2150ACE}" type="slidenum">
              <a:t>‹N°›</a:t>
            </a:fld>
            <a:endParaRPr lang="fr-FR"/>
          </a:p>
        </p:txBody>
      </p:sp>
    </p:spTree>
    <p:extLst>
      <p:ext uri="{BB962C8B-B14F-4D97-AF65-F5344CB8AC3E}">
        <p14:creationId xmlns:p14="http://schemas.microsoft.com/office/powerpoint/2010/main" val="30859310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89803C-666D-159A-A34A-00142F67A2E7}"/>
              </a:ext>
            </a:extLst>
          </p:cNvPr>
          <p:cNvSpPr txBox="1">
            <a:spLocks noGrp="1"/>
          </p:cNvSpPr>
          <p:nvPr>
            <p:ph type="title"/>
          </p:nvPr>
        </p:nvSpPr>
        <p:spPr>
          <a:xfrm>
            <a:off x="931334" y="609603"/>
            <a:ext cx="8094131" cy="3022604"/>
          </a:xfrm>
        </p:spPr>
        <p:txBody>
          <a:bodyPr anchor="ctr"/>
          <a:lstStyle>
            <a:lvl1pPr>
              <a:defRPr sz="4400"/>
            </a:lvl1pPr>
          </a:lstStyle>
          <a:p>
            <a:pPr lvl="0"/>
            <a:r>
              <a:rPr lang="fr-FR"/>
              <a:t>Modifiez le style du titre</a:t>
            </a:r>
            <a:endParaRPr lang="en-US"/>
          </a:p>
        </p:txBody>
      </p:sp>
      <p:sp>
        <p:nvSpPr>
          <p:cNvPr id="3" name="Text Placeholder 9">
            <a:extLst>
              <a:ext uri="{FF2B5EF4-FFF2-40B4-BE49-F238E27FC236}">
                <a16:creationId xmlns:a16="http://schemas.microsoft.com/office/drawing/2014/main" id="{37EB9914-A981-A7AC-E4DC-F0D82D636B7E}"/>
              </a:ext>
            </a:extLst>
          </p:cNvPr>
          <p:cNvSpPr txBox="1">
            <a:spLocks noGrp="1"/>
          </p:cNvSpPr>
          <p:nvPr>
            <p:ph type="body" idx="4294967295"/>
          </p:nvPr>
        </p:nvSpPr>
        <p:spPr>
          <a:xfrm>
            <a:off x="677332" y="4013201"/>
            <a:ext cx="8596667" cy="514249"/>
          </a:xfrm>
        </p:spPr>
        <p:txBody>
          <a:bodyPr anchor="b">
            <a:noAutofit/>
          </a:bodyPr>
          <a:lstStyle>
            <a:lvl1pPr marL="0" indent="0">
              <a:buNone/>
              <a:defRPr sz="2400"/>
            </a:lvl1pPr>
          </a:lstStyle>
          <a:p>
            <a:pPr lvl="0"/>
            <a:r>
              <a:rPr lang="fr-FR"/>
              <a:t>Cliquez pour modifier les styles du texte du masque</a:t>
            </a:r>
          </a:p>
        </p:txBody>
      </p:sp>
      <p:sp>
        <p:nvSpPr>
          <p:cNvPr id="4" name="Text Placeholder 2">
            <a:extLst>
              <a:ext uri="{FF2B5EF4-FFF2-40B4-BE49-F238E27FC236}">
                <a16:creationId xmlns:a16="http://schemas.microsoft.com/office/drawing/2014/main" id="{222A6F85-689F-5D2A-C5BE-1703BFF7FB25}"/>
              </a:ext>
            </a:extLst>
          </p:cNvPr>
          <p:cNvSpPr txBox="1">
            <a:spLocks noGrp="1"/>
          </p:cNvSpPr>
          <p:nvPr>
            <p:ph type="body" idx="4294967295"/>
          </p:nvPr>
        </p:nvSpPr>
        <p:spPr>
          <a:xfrm>
            <a:off x="677332" y="4527450"/>
            <a:ext cx="8596667" cy="1513917"/>
          </a:xfrm>
        </p:spPr>
        <p:txBody>
          <a:bodyPr/>
          <a:lstStyle>
            <a:lvl1pPr marL="0" indent="0">
              <a:buNone/>
              <a:defRPr>
                <a:solidFill>
                  <a:srgbClr val="7F7F7F"/>
                </a:solidFill>
              </a:defRPr>
            </a:lvl1pPr>
          </a:lstStyle>
          <a:p>
            <a:pPr lvl="0"/>
            <a:r>
              <a:rPr lang="fr-FR"/>
              <a:t>Cliquez pour modifier les styles du texte du masque</a:t>
            </a:r>
          </a:p>
        </p:txBody>
      </p:sp>
      <p:sp>
        <p:nvSpPr>
          <p:cNvPr id="5" name="Date Placeholder 3">
            <a:extLst>
              <a:ext uri="{FF2B5EF4-FFF2-40B4-BE49-F238E27FC236}">
                <a16:creationId xmlns:a16="http://schemas.microsoft.com/office/drawing/2014/main" id="{CE8C0B2B-B08A-6252-7E27-8F45BAFA133A}"/>
              </a:ext>
            </a:extLst>
          </p:cNvPr>
          <p:cNvSpPr txBox="1">
            <a:spLocks noGrp="1"/>
          </p:cNvSpPr>
          <p:nvPr>
            <p:ph type="dt" sz="half" idx="7"/>
          </p:nvPr>
        </p:nvSpPr>
        <p:spPr/>
        <p:txBody>
          <a:bodyPr/>
          <a:lstStyle>
            <a:lvl1pPr>
              <a:defRPr/>
            </a:lvl1pPr>
          </a:lstStyle>
          <a:p>
            <a:pPr lvl="0"/>
            <a:fld id="{D50E7146-1A46-4EEF-B407-A5BCDD24092F}" type="datetime1">
              <a:rPr lang="fr-FR"/>
              <a:pPr lvl="0"/>
              <a:t>16/02/2024</a:t>
            </a:fld>
            <a:endParaRPr lang="fr-FR"/>
          </a:p>
        </p:txBody>
      </p:sp>
      <p:sp>
        <p:nvSpPr>
          <p:cNvPr id="6" name="Footer Placeholder 4">
            <a:extLst>
              <a:ext uri="{FF2B5EF4-FFF2-40B4-BE49-F238E27FC236}">
                <a16:creationId xmlns:a16="http://schemas.microsoft.com/office/drawing/2014/main" id="{8B10B920-2055-2993-0466-1431445054FB}"/>
              </a:ext>
            </a:extLst>
          </p:cNvPr>
          <p:cNvSpPr txBox="1">
            <a:spLocks noGrp="1"/>
          </p:cNvSpPr>
          <p:nvPr>
            <p:ph type="ftr" sz="quarter" idx="9"/>
          </p:nvPr>
        </p:nvSpPr>
        <p:spPr/>
        <p:txBody>
          <a:bodyPr/>
          <a:lstStyle>
            <a:lvl1pPr>
              <a:defRPr/>
            </a:lvl1pPr>
          </a:lstStyle>
          <a:p>
            <a:pPr lvl="0"/>
            <a:endParaRPr lang="fr-FR"/>
          </a:p>
        </p:txBody>
      </p:sp>
      <p:sp>
        <p:nvSpPr>
          <p:cNvPr id="7" name="Slide Number Placeholder 5">
            <a:extLst>
              <a:ext uri="{FF2B5EF4-FFF2-40B4-BE49-F238E27FC236}">
                <a16:creationId xmlns:a16="http://schemas.microsoft.com/office/drawing/2014/main" id="{DAA0A1C4-972D-576A-6993-3E60B77AF4E6}"/>
              </a:ext>
            </a:extLst>
          </p:cNvPr>
          <p:cNvSpPr txBox="1">
            <a:spLocks noGrp="1"/>
          </p:cNvSpPr>
          <p:nvPr>
            <p:ph type="sldNum" sz="quarter" idx="8"/>
          </p:nvPr>
        </p:nvSpPr>
        <p:spPr/>
        <p:txBody>
          <a:bodyPr/>
          <a:lstStyle>
            <a:lvl1pPr>
              <a:defRPr/>
            </a:lvl1pPr>
          </a:lstStyle>
          <a:p>
            <a:pPr lvl="0"/>
            <a:fld id="{3BB69719-7634-4D6B-A704-3718B063F248}" type="slidenum">
              <a:t>‹N°›</a:t>
            </a:fld>
            <a:endParaRPr lang="fr-FR"/>
          </a:p>
        </p:txBody>
      </p:sp>
      <p:sp>
        <p:nvSpPr>
          <p:cNvPr id="8" name="TextBox 23">
            <a:extLst>
              <a:ext uri="{FF2B5EF4-FFF2-40B4-BE49-F238E27FC236}">
                <a16:creationId xmlns:a16="http://schemas.microsoft.com/office/drawing/2014/main" id="{C3FFC27C-8F3B-0E8E-F365-42257290A41A}"/>
              </a:ext>
            </a:extLst>
          </p:cNvPr>
          <p:cNvSpPr txBox="1"/>
          <p:nvPr/>
        </p:nvSpPr>
        <p:spPr>
          <a:xfrm>
            <a:off x="541873" y="790379"/>
            <a:ext cx="609603" cy="584777"/>
          </a:xfrm>
          <a:prstGeom prst="rect">
            <a:avLst/>
          </a:prstGeom>
          <a:noFill/>
          <a:ln cap="flat">
            <a:noFill/>
          </a:ln>
        </p:spPr>
        <p:txBody>
          <a:bodyPr vert="horz" wrap="square" lIns="91440" tIns="45720" rIns="91440" bIns="45720" anchor="ctr" anchorCtr="0" compatLnSpc="1">
            <a:no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8000" b="0" i="0" u="none" strike="noStrike" kern="1200" cap="none" spc="0" baseline="0">
                <a:solidFill>
                  <a:srgbClr val="9FE0F5"/>
                </a:solidFill>
                <a:uFillTx/>
                <a:latin typeface="Arial"/>
              </a:rPr>
              <a:t>“</a:t>
            </a:r>
          </a:p>
        </p:txBody>
      </p:sp>
      <p:sp>
        <p:nvSpPr>
          <p:cNvPr id="9" name="TextBox 24">
            <a:extLst>
              <a:ext uri="{FF2B5EF4-FFF2-40B4-BE49-F238E27FC236}">
                <a16:creationId xmlns:a16="http://schemas.microsoft.com/office/drawing/2014/main" id="{02334914-F67D-D690-FC23-14F5D3688142}"/>
              </a:ext>
            </a:extLst>
          </p:cNvPr>
          <p:cNvSpPr txBox="1"/>
          <p:nvPr/>
        </p:nvSpPr>
        <p:spPr>
          <a:xfrm>
            <a:off x="8893015" y="2886559"/>
            <a:ext cx="609603" cy="584777"/>
          </a:xfrm>
          <a:prstGeom prst="rect">
            <a:avLst/>
          </a:prstGeom>
          <a:noFill/>
          <a:ln cap="flat">
            <a:noFill/>
          </a:ln>
        </p:spPr>
        <p:txBody>
          <a:bodyPr vert="horz" wrap="square" lIns="91440" tIns="45720" rIns="91440" bIns="45720" anchor="ctr" anchorCtr="0" compatLnSpc="1">
            <a:no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8000" b="0" i="0" u="none" strike="noStrike" kern="1200" cap="none" spc="0" baseline="0">
                <a:solidFill>
                  <a:srgbClr val="9FE0F5"/>
                </a:solidFill>
                <a:uFillTx/>
                <a:latin typeface="Arial"/>
              </a:rPr>
              <a:t>”</a:t>
            </a:r>
          </a:p>
        </p:txBody>
      </p:sp>
    </p:spTree>
    <p:extLst>
      <p:ext uri="{BB962C8B-B14F-4D97-AF65-F5344CB8AC3E}">
        <p14:creationId xmlns:p14="http://schemas.microsoft.com/office/powerpoint/2010/main" val="26815980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14E6FD-F274-7BA7-8543-988AA6B4624C}"/>
              </a:ext>
            </a:extLst>
          </p:cNvPr>
          <p:cNvSpPr txBox="1">
            <a:spLocks noGrp="1"/>
          </p:cNvSpPr>
          <p:nvPr>
            <p:ph type="title"/>
          </p:nvPr>
        </p:nvSpPr>
        <p:spPr>
          <a:xfrm>
            <a:off x="685800" y="609603"/>
            <a:ext cx="8588200" cy="3022604"/>
          </a:xfrm>
        </p:spPr>
        <p:txBody>
          <a:bodyPr anchor="ctr"/>
          <a:lstStyle>
            <a:lvl1pPr>
              <a:defRPr sz="4400"/>
            </a:lvl1pPr>
          </a:lstStyle>
          <a:p>
            <a:pPr lvl="0"/>
            <a:r>
              <a:rPr lang="fr-FR"/>
              <a:t>Modifiez le style du titre</a:t>
            </a:r>
            <a:endParaRPr lang="en-US"/>
          </a:p>
        </p:txBody>
      </p:sp>
      <p:sp>
        <p:nvSpPr>
          <p:cNvPr id="3" name="Text Placeholder 9">
            <a:extLst>
              <a:ext uri="{FF2B5EF4-FFF2-40B4-BE49-F238E27FC236}">
                <a16:creationId xmlns:a16="http://schemas.microsoft.com/office/drawing/2014/main" id="{2C37F4F2-3B75-723A-697E-C5B0A51D3EF3}"/>
              </a:ext>
            </a:extLst>
          </p:cNvPr>
          <p:cNvSpPr txBox="1">
            <a:spLocks noGrp="1"/>
          </p:cNvSpPr>
          <p:nvPr>
            <p:ph type="body" idx="4294967295"/>
          </p:nvPr>
        </p:nvSpPr>
        <p:spPr>
          <a:xfrm>
            <a:off x="677332" y="4013201"/>
            <a:ext cx="8596667" cy="514249"/>
          </a:xfrm>
        </p:spPr>
        <p:txBody>
          <a:bodyPr anchor="b">
            <a:noAutofit/>
          </a:bodyPr>
          <a:lstStyle>
            <a:lvl1pPr marL="0" indent="0">
              <a:buNone/>
              <a:defRPr sz="2400">
                <a:solidFill>
                  <a:srgbClr val="5FCBEF"/>
                </a:solidFill>
              </a:defRPr>
            </a:lvl1pPr>
          </a:lstStyle>
          <a:p>
            <a:pPr lvl="0"/>
            <a:r>
              <a:rPr lang="fr-FR"/>
              <a:t>Cliquez pour modifier les styles du texte du masque</a:t>
            </a:r>
          </a:p>
        </p:txBody>
      </p:sp>
      <p:sp>
        <p:nvSpPr>
          <p:cNvPr id="4" name="Text Placeholder 2">
            <a:extLst>
              <a:ext uri="{FF2B5EF4-FFF2-40B4-BE49-F238E27FC236}">
                <a16:creationId xmlns:a16="http://schemas.microsoft.com/office/drawing/2014/main" id="{8250B9E2-CF8E-29F6-2137-14A7D96AE061}"/>
              </a:ext>
            </a:extLst>
          </p:cNvPr>
          <p:cNvSpPr txBox="1">
            <a:spLocks noGrp="1"/>
          </p:cNvSpPr>
          <p:nvPr>
            <p:ph type="body" idx="4294967295"/>
          </p:nvPr>
        </p:nvSpPr>
        <p:spPr>
          <a:xfrm>
            <a:off x="677332" y="4527450"/>
            <a:ext cx="8596667" cy="1513917"/>
          </a:xfrm>
        </p:spPr>
        <p:txBody>
          <a:bodyPr/>
          <a:lstStyle>
            <a:lvl1pPr marL="0" indent="0">
              <a:buNone/>
              <a:defRPr>
                <a:solidFill>
                  <a:srgbClr val="7F7F7F"/>
                </a:solidFill>
              </a:defRPr>
            </a:lvl1pPr>
          </a:lstStyle>
          <a:p>
            <a:pPr lvl="0"/>
            <a:r>
              <a:rPr lang="fr-FR"/>
              <a:t>Cliquez pour modifier les styles du texte du masque</a:t>
            </a:r>
          </a:p>
        </p:txBody>
      </p:sp>
      <p:sp>
        <p:nvSpPr>
          <p:cNvPr id="5" name="Date Placeholder 3">
            <a:extLst>
              <a:ext uri="{FF2B5EF4-FFF2-40B4-BE49-F238E27FC236}">
                <a16:creationId xmlns:a16="http://schemas.microsoft.com/office/drawing/2014/main" id="{5E9710E5-048E-0B41-84A9-8366FE7BAD70}"/>
              </a:ext>
            </a:extLst>
          </p:cNvPr>
          <p:cNvSpPr txBox="1">
            <a:spLocks noGrp="1"/>
          </p:cNvSpPr>
          <p:nvPr>
            <p:ph type="dt" sz="half" idx="7"/>
          </p:nvPr>
        </p:nvSpPr>
        <p:spPr/>
        <p:txBody>
          <a:bodyPr/>
          <a:lstStyle>
            <a:lvl1pPr>
              <a:defRPr/>
            </a:lvl1pPr>
          </a:lstStyle>
          <a:p>
            <a:pPr lvl="0"/>
            <a:fld id="{F34E4D9D-C62C-4952-AE61-780B510A6A31}" type="datetime1">
              <a:rPr lang="fr-FR"/>
              <a:pPr lvl="0"/>
              <a:t>16/02/2024</a:t>
            </a:fld>
            <a:endParaRPr lang="fr-FR"/>
          </a:p>
        </p:txBody>
      </p:sp>
      <p:sp>
        <p:nvSpPr>
          <p:cNvPr id="6" name="Footer Placeholder 4">
            <a:extLst>
              <a:ext uri="{FF2B5EF4-FFF2-40B4-BE49-F238E27FC236}">
                <a16:creationId xmlns:a16="http://schemas.microsoft.com/office/drawing/2014/main" id="{D6598E09-8E68-5F7E-4AFE-697FE3C929DD}"/>
              </a:ext>
            </a:extLst>
          </p:cNvPr>
          <p:cNvSpPr txBox="1">
            <a:spLocks noGrp="1"/>
          </p:cNvSpPr>
          <p:nvPr>
            <p:ph type="ftr" sz="quarter" idx="9"/>
          </p:nvPr>
        </p:nvSpPr>
        <p:spPr/>
        <p:txBody>
          <a:bodyPr/>
          <a:lstStyle>
            <a:lvl1pPr>
              <a:defRPr/>
            </a:lvl1pPr>
          </a:lstStyle>
          <a:p>
            <a:pPr lvl="0"/>
            <a:endParaRPr lang="fr-FR"/>
          </a:p>
        </p:txBody>
      </p:sp>
      <p:sp>
        <p:nvSpPr>
          <p:cNvPr id="7" name="Slide Number Placeholder 5">
            <a:extLst>
              <a:ext uri="{FF2B5EF4-FFF2-40B4-BE49-F238E27FC236}">
                <a16:creationId xmlns:a16="http://schemas.microsoft.com/office/drawing/2014/main" id="{77DCB701-9E60-ED00-A56D-DA257D910E3B}"/>
              </a:ext>
            </a:extLst>
          </p:cNvPr>
          <p:cNvSpPr txBox="1">
            <a:spLocks noGrp="1"/>
          </p:cNvSpPr>
          <p:nvPr>
            <p:ph type="sldNum" sz="quarter" idx="8"/>
          </p:nvPr>
        </p:nvSpPr>
        <p:spPr/>
        <p:txBody>
          <a:bodyPr/>
          <a:lstStyle>
            <a:lvl1pPr>
              <a:defRPr/>
            </a:lvl1pPr>
          </a:lstStyle>
          <a:p>
            <a:pPr lvl="0"/>
            <a:fld id="{0FE15426-F5FF-4759-BD6D-D64B86764F74}" type="slidenum">
              <a:t>‹N°›</a:t>
            </a:fld>
            <a:endParaRPr lang="fr-FR"/>
          </a:p>
        </p:txBody>
      </p:sp>
    </p:spTree>
    <p:extLst>
      <p:ext uri="{BB962C8B-B14F-4D97-AF65-F5344CB8AC3E}">
        <p14:creationId xmlns:p14="http://schemas.microsoft.com/office/powerpoint/2010/main" val="28144166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EA2450-1B91-7682-54D5-786060FD788C}"/>
              </a:ext>
            </a:extLst>
          </p:cNvPr>
          <p:cNvSpPr txBox="1">
            <a:spLocks noGrp="1"/>
          </p:cNvSpPr>
          <p:nvPr>
            <p:ph type="title"/>
          </p:nvPr>
        </p:nvSpPr>
        <p:spPr/>
        <p:txBody>
          <a:bodyPr/>
          <a:lstStyle>
            <a:lvl1pPr>
              <a:defRPr/>
            </a:lvl1pPr>
          </a:lstStyle>
          <a:p>
            <a:pPr lvl="0"/>
            <a:r>
              <a:rPr lang="fr-FR"/>
              <a:t>Modifiez le style du titre</a:t>
            </a:r>
            <a:endParaRPr lang="en-US"/>
          </a:p>
        </p:txBody>
      </p:sp>
      <p:sp>
        <p:nvSpPr>
          <p:cNvPr id="3" name="Vertical Text Placeholder 2">
            <a:extLst>
              <a:ext uri="{FF2B5EF4-FFF2-40B4-BE49-F238E27FC236}">
                <a16:creationId xmlns:a16="http://schemas.microsoft.com/office/drawing/2014/main" id="{597A956E-CD45-67C8-4A3E-8B1958D83315}"/>
              </a:ext>
            </a:extLst>
          </p:cNvPr>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a:extLst>
              <a:ext uri="{FF2B5EF4-FFF2-40B4-BE49-F238E27FC236}">
                <a16:creationId xmlns:a16="http://schemas.microsoft.com/office/drawing/2014/main" id="{A62685D3-E5A4-B762-A272-25F5540AE9E7}"/>
              </a:ext>
            </a:extLst>
          </p:cNvPr>
          <p:cNvSpPr txBox="1">
            <a:spLocks noGrp="1"/>
          </p:cNvSpPr>
          <p:nvPr>
            <p:ph type="dt" sz="half" idx="7"/>
          </p:nvPr>
        </p:nvSpPr>
        <p:spPr/>
        <p:txBody>
          <a:bodyPr/>
          <a:lstStyle>
            <a:lvl1pPr>
              <a:defRPr/>
            </a:lvl1pPr>
          </a:lstStyle>
          <a:p>
            <a:pPr lvl="0"/>
            <a:fld id="{EBB7AD0F-5C3D-4188-BDDC-3DA6CC38FE8E}" type="datetime1">
              <a:rPr lang="fr-FR"/>
              <a:pPr lvl="0"/>
              <a:t>16/02/2024</a:t>
            </a:fld>
            <a:endParaRPr lang="fr-FR"/>
          </a:p>
        </p:txBody>
      </p:sp>
      <p:sp>
        <p:nvSpPr>
          <p:cNvPr id="5" name="Footer Placeholder 4">
            <a:extLst>
              <a:ext uri="{FF2B5EF4-FFF2-40B4-BE49-F238E27FC236}">
                <a16:creationId xmlns:a16="http://schemas.microsoft.com/office/drawing/2014/main" id="{3E020356-7A31-9F4C-00B8-427DBC3BDFE6}"/>
              </a:ext>
            </a:extLst>
          </p:cNvPr>
          <p:cNvSpPr txBox="1">
            <a:spLocks noGrp="1"/>
          </p:cNvSpPr>
          <p:nvPr>
            <p:ph type="ftr" sz="quarter" idx="9"/>
          </p:nvPr>
        </p:nvSpPr>
        <p:spPr/>
        <p:txBody>
          <a:bodyPr/>
          <a:lstStyle>
            <a:lvl1pPr>
              <a:defRPr/>
            </a:lvl1pPr>
          </a:lstStyle>
          <a:p>
            <a:pPr lvl="0"/>
            <a:endParaRPr lang="fr-FR"/>
          </a:p>
        </p:txBody>
      </p:sp>
      <p:sp>
        <p:nvSpPr>
          <p:cNvPr id="6" name="Slide Number Placeholder 5">
            <a:extLst>
              <a:ext uri="{FF2B5EF4-FFF2-40B4-BE49-F238E27FC236}">
                <a16:creationId xmlns:a16="http://schemas.microsoft.com/office/drawing/2014/main" id="{CBD4D636-1AD2-E5AE-D3DD-9EB8DE02EAF7}"/>
              </a:ext>
            </a:extLst>
          </p:cNvPr>
          <p:cNvSpPr txBox="1">
            <a:spLocks noGrp="1"/>
          </p:cNvSpPr>
          <p:nvPr>
            <p:ph type="sldNum" sz="quarter" idx="8"/>
          </p:nvPr>
        </p:nvSpPr>
        <p:spPr/>
        <p:txBody>
          <a:bodyPr/>
          <a:lstStyle>
            <a:lvl1pPr>
              <a:defRPr/>
            </a:lvl1pPr>
          </a:lstStyle>
          <a:p>
            <a:pPr lvl="0"/>
            <a:fld id="{5835F003-BF8D-4F2D-851C-30072C54E9C1}" type="slidenum">
              <a:t>‹N°›</a:t>
            </a:fld>
            <a:endParaRPr lang="fr-FR"/>
          </a:p>
        </p:txBody>
      </p:sp>
    </p:spTree>
    <p:extLst>
      <p:ext uri="{BB962C8B-B14F-4D97-AF65-F5344CB8AC3E}">
        <p14:creationId xmlns:p14="http://schemas.microsoft.com/office/powerpoint/2010/main" val="8892857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BA20C04-AFB6-0767-8762-EB0AE6E3F887}"/>
              </a:ext>
            </a:extLst>
          </p:cNvPr>
          <p:cNvSpPr txBox="1">
            <a:spLocks noGrp="1"/>
          </p:cNvSpPr>
          <p:nvPr>
            <p:ph type="title" orient="vert"/>
          </p:nvPr>
        </p:nvSpPr>
        <p:spPr>
          <a:xfrm>
            <a:off x="7967670" y="609603"/>
            <a:ext cx="1304739" cy="5251454"/>
          </a:xfrm>
        </p:spPr>
        <p:txBody>
          <a:bodyPr vert="eaVert" anchor="ctr"/>
          <a:lstStyle>
            <a:lvl1pPr>
              <a:defRPr/>
            </a:lvl1pPr>
          </a:lstStyle>
          <a:p>
            <a:pPr lvl="0"/>
            <a:r>
              <a:rPr lang="fr-FR"/>
              <a:t>Modifiez le style du titre</a:t>
            </a:r>
            <a:endParaRPr lang="en-US"/>
          </a:p>
        </p:txBody>
      </p:sp>
      <p:sp>
        <p:nvSpPr>
          <p:cNvPr id="3" name="Vertical Text Placeholder 2">
            <a:extLst>
              <a:ext uri="{FF2B5EF4-FFF2-40B4-BE49-F238E27FC236}">
                <a16:creationId xmlns:a16="http://schemas.microsoft.com/office/drawing/2014/main" id="{340ABE5E-D2AB-C4DD-34B4-229FB0B15B7B}"/>
              </a:ext>
            </a:extLst>
          </p:cNvPr>
          <p:cNvSpPr txBox="1">
            <a:spLocks noGrp="1"/>
          </p:cNvSpPr>
          <p:nvPr>
            <p:ph type="body" orient="vert" idx="1"/>
          </p:nvPr>
        </p:nvSpPr>
        <p:spPr>
          <a:xfrm>
            <a:off x="677332" y="609603"/>
            <a:ext cx="7060146" cy="5251454"/>
          </a:xfrm>
        </p:spPr>
        <p:txBody>
          <a:bodyPr vert="eaVert"/>
          <a:lstStyle>
            <a:lvl1pPr>
              <a:defRPr/>
            </a:lvl1pPr>
            <a:lvl2pPr>
              <a:defRPr/>
            </a:lvl2pPr>
            <a:lvl3pPr>
              <a:defRPr/>
            </a:lvl3pPr>
            <a:lvl4pPr>
              <a:defRPr/>
            </a:lvl4pPr>
            <a:lvl5pPr>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a:extLst>
              <a:ext uri="{FF2B5EF4-FFF2-40B4-BE49-F238E27FC236}">
                <a16:creationId xmlns:a16="http://schemas.microsoft.com/office/drawing/2014/main" id="{9D856CD0-2A90-B84B-6864-E52E03AB1D4C}"/>
              </a:ext>
            </a:extLst>
          </p:cNvPr>
          <p:cNvSpPr txBox="1">
            <a:spLocks noGrp="1"/>
          </p:cNvSpPr>
          <p:nvPr>
            <p:ph type="dt" sz="half" idx="7"/>
          </p:nvPr>
        </p:nvSpPr>
        <p:spPr/>
        <p:txBody>
          <a:bodyPr/>
          <a:lstStyle>
            <a:lvl1pPr>
              <a:defRPr/>
            </a:lvl1pPr>
          </a:lstStyle>
          <a:p>
            <a:pPr lvl="0"/>
            <a:fld id="{2098B52D-ECE6-4EB5-A4C4-81107CB8A5E9}" type="datetime1">
              <a:rPr lang="fr-FR"/>
              <a:pPr lvl="0"/>
              <a:t>16/02/2024</a:t>
            </a:fld>
            <a:endParaRPr lang="fr-FR"/>
          </a:p>
        </p:txBody>
      </p:sp>
      <p:sp>
        <p:nvSpPr>
          <p:cNvPr id="5" name="Footer Placeholder 4">
            <a:extLst>
              <a:ext uri="{FF2B5EF4-FFF2-40B4-BE49-F238E27FC236}">
                <a16:creationId xmlns:a16="http://schemas.microsoft.com/office/drawing/2014/main" id="{BDCAC856-1D6F-A46C-70CE-3D6FA6C9B3D3}"/>
              </a:ext>
            </a:extLst>
          </p:cNvPr>
          <p:cNvSpPr txBox="1">
            <a:spLocks noGrp="1"/>
          </p:cNvSpPr>
          <p:nvPr>
            <p:ph type="ftr" sz="quarter" idx="9"/>
          </p:nvPr>
        </p:nvSpPr>
        <p:spPr/>
        <p:txBody>
          <a:bodyPr/>
          <a:lstStyle>
            <a:lvl1pPr>
              <a:defRPr/>
            </a:lvl1pPr>
          </a:lstStyle>
          <a:p>
            <a:pPr lvl="0"/>
            <a:endParaRPr lang="fr-FR"/>
          </a:p>
        </p:txBody>
      </p:sp>
      <p:sp>
        <p:nvSpPr>
          <p:cNvPr id="6" name="Slide Number Placeholder 5">
            <a:extLst>
              <a:ext uri="{FF2B5EF4-FFF2-40B4-BE49-F238E27FC236}">
                <a16:creationId xmlns:a16="http://schemas.microsoft.com/office/drawing/2014/main" id="{0F981A4E-592C-5A59-3294-AC0C22A52FC6}"/>
              </a:ext>
            </a:extLst>
          </p:cNvPr>
          <p:cNvSpPr txBox="1">
            <a:spLocks noGrp="1"/>
          </p:cNvSpPr>
          <p:nvPr>
            <p:ph type="sldNum" sz="quarter" idx="8"/>
          </p:nvPr>
        </p:nvSpPr>
        <p:spPr/>
        <p:txBody>
          <a:bodyPr/>
          <a:lstStyle>
            <a:lvl1pPr>
              <a:defRPr/>
            </a:lvl1pPr>
          </a:lstStyle>
          <a:p>
            <a:pPr lvl="0"/>
            <a:fld id="{7D3B26FD-1A5F-4E26-8C20-086D193C44ED}" type="slidenum">
              <a:t>‹N°›</a:t>
            </a:fld>
            <a:endParaRPr lang="fr-FR"/>
          </a:p>
        </p:txBody>
      </p:sp>
    </p:spTree>
    <p:extLst>
      <p:ext uri="{BB962C8B-B14F-4D97-AF65-F5344CB8AC3E}">
        <p14:creationId xmlns:p14="http://schemas.microsoft.com/office/powerpoint/2010/main" val="4942557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A101E5-2A27-9270-1ECE-327D939E2829}"/>
              </a:ext>
            </a:extLst>
          </p:cNvPr>
          <p:cNvSpPr txBox="1">
            <a:spLocks noGrp="1"/>
          </p:cNvSpPr>
          <p:nvPr>
            <p:ph type="title"/>
          </p:nvPr>
        </p:nvSpPr>
        <p:spPr/>
        <p:txBody>
          <a:bodyPr/>
          <a:lstStyle>
            <a:lvl1pPr>
              <a:defRPr/>
            </a:lvl1pPr>
          </a:lstStyle>
          <a:p>
            <a:pPr lvl="0"/>
            <a:r>
              <a:rPr lang="fr-FR"/>
              <a:t>Modifiez le style du titre</a:t>
            </a:r>
            <a:endParaRPr lang="en-US"/>
          </a:p>
        </p:txBody>
      </p:sp>
      <p:sp>
        <p:nvSpPr>
          <p:cNvPr id="3" name="Content Placeholder 2">
            <a:extLst>
              <a:ext uri="{FF2B5EF4-FFF2-40B4-BE49-F238E27FC236}">
                <a16:creationId xmlns:a16="http://schemas.microsoft.com/office/drawing/2014/main" id="{D041E75D-434A-31CB-FCDE-5894E81441C7}"/>
              </a:ext>
            </a:extLst>
          </p:cNvPr>
          <p:cNvSpPr txBox="1">
            <a:spLocks noGrp="1"/>
          </p:cNvSpPr>
          <p:nvPr>
            <p:ph idx="1"/>
          </p:nvPr>
        </p:nvSpPr>
        <p:spPr/>
        <p:txBody>
          <a:bodyPr/>
          <a:lstStyle>
            <a:lvl1pPr>
              <a:defRPr/>
            </a:lvl1pPr>
            <a:lvl2pPr>
              <a:defRPr/>
            </a:lvl2pPr>
            <a:lvl3pPr>
              <a:defRPr/>
            </a:lvl3pPr>
            <a:lvl4pPr>
              <a:defRPr/>
            </a:lvl4pPr>
            <a:lvl5pPr>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a:extLst>
              <a:ext uri="{FF2B5EF4-FFF2-40B4-BE49-F238E27FC236}">
                <a16:creationId xmlns:a16="http://schemas.microsoft.com/office/drawing/2014/main" id="{936C9BC0-4A01-E52D-7AB5-9F47ACC02F2A}"/>
              </a:ext>
            </a:extLst>
          </p:cNvPr>
          <p:cNvSpPr txBox="1">
            <a:spLocks noGrp="1"/>
          </p:cNvSpPr>
          <p:nvPr>
            <p:ph type="dt" sz="half" idx="7"/>
          </p:nvPr>
        </p:nvSpPr>
        <p:spPr/>
        <p:txBody>
          <a:bodyPr/>
          <a:lstStyle>
            <a:lvl1pPr>
              <a:defRPr/>
            </a:lvl1pPr>
          </a:lstStyle>
          <a:p>
            <a:pPr lvl="0"/>
            <a:fld id="{8D931DAA-2E27-4174-9312-8F82C6C6A240}" type="datetime1">
              <a:rPr lang="fr-FR"/>
              <a:pPr lvl="0"/>
              <a:t>16/02/2024</a:t>
            </a:fld>
            <a:endParaRPr lang="fr-FR"/>
          </a:p>
        </p:txBody>
      </p:sp>
      <p:sp>
        <p:nvSpPr>
          <p:cNvPr id="5" name="Footer Placeholder 4">
            <a:extLst>
              <a:ext uri="{FF2B5EF4-FFF2-40B4-BE49-F238E27FC236}">
                <a16:creationId xmlns:a16="http://schemas.microsoft.com/office/drawing/2014/main" id="{F6FB7C0D-03AA-0698-B06F-DCC79741F9DE}"/>
              </a:ext>
            </a:extLst>
          </p:cNvPr>
          <p:cNvSpPr txBox="1">
            <a:spLocks noGrp="1"/>
          </p:cNvSpPr>
          <p:nvPr>
            <p:ph type="ftr" sz="quarter" idx="9"/>
          </p:nvPr>
        </p:nvSpPr>
        <p:spPr/>
        <p:txBody>
          <a:bodyPr/>
          <a:lstStyle>
            <a:lvl1pPr>
              <a:defRPr/>
            </a:lvl1pPr>
          </a:lstStyle>
          <a:p>
            <a:pPr lvl="0"/>
            <a:endParaRPr lang="fr-FR"/>
          </a:p>
        </p:txBody>
      </p:sp>
      <p:sp>
        <p:nvSpPr>
          <p:cNvPr id="6" name="Slide Number Placeholder 5">
            <a:extLst>
              <a:ext uri="{FF2B5EF4-FFF2-40B4-BE49-F238E27FC236}">
                <a16:creationId xmlns:a16="http://schemas.microsoft.com/office/drawing/2014/main" id="{5C3A79E4-95C9-3541-769C-5C3071881874}"/>
              </a:ext>
            </a:extLst>
          </p:cNvPr>
          <p:cNvSpPr txBox="1">
            <a:spLocks noGrp="1"/>
          </p:cNvSpPr>
          <p:nvPr>
            <p:ph type="sldNum" sz="quarter" idx="8"/>
          </p:nvPr>
        </p:nvSpPr>
        <p:spPr/>
        <p:txBody>
          <a:bodyPr/>
          <a:lstStyle>
            <a:lvl1pPr>
              <a:defRPr/>
            </a:lvl1pPr>
          </a:lstStyle>
          <a:p>
            <a:pPr lvl="0"/>
            <a:fld id="{AE482AE3-4EE2-4D1E-9311-19CC652E7685}" type="slidenum">
              <a:t>‹N°›</a:t>
            </a:fld>
            <a:endParaRPr lang="fr-FR"/>
          </a:p>
        </p:txBody>
      </p:sp>
    </p:spTree>
    <p:extLst>
      <p:ext uri="{BB962C8B-B14F-4D97-AF65-F5344CB8AC3E}">
        <p14:creationId xmlns:p14="http://schemas.microsoft.com/office/powerpoint/2010/main" val="3891543738"/>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03120A-132D-A8E3-A8F0-B8DE35EE8E0C}"/>
              </a:ext>
            </a:extLst>
          </p:cNvPr>
          <p:cNvSpPr txBox="1">
            <a:spLocks noGrp="1"/>
          </p:cNvSpPr>
          <p:nvPr>
            <p:ph type="title"/>
          </p:nvPr>
        </p:nvSpPr>
        <p:spPr>
          <a:xfrm>
            <a:off x="677332" y="2700863"/>
            <a:ext cx="8596667" cy="1826578"/>
          </a:xfrm>
        </p:spPr>
        <p:txBody>
          <a:bodyPr anchor="b"/>
          <a:lstStyle>
            <a:lvl1pPr>
              <a:defRPr sz="4000"/>
            </a:lvl1pPr>
          </a:lstStyle>
          <a:p>
            <a:pPr lvl="0"/>
            <a:r>
              <a:rPr lang="fr-FR"/>
              <a:t>Modifiez le style du titre</a:t>
            </a:r>
            <a:endParaRPr lang="en-US"/>
          </a:p>
        </p:txBody>
      </p:sp>
      <p:sp>
        <p:nvSpPr>
          <p:cNvPr id="3" name="Text Placeholder 2">
            <a:extLst>
              <a:ext uri="{FF2B5EF4-FFF2-40B4-BE49-F238E27FC236}">
                <a16:creationId xmlns:a16="http://schemas.microsoft.com/office/drawing/2014/main" id="{30381B41-4386-B4BA-6A13-D96FCCF04E0D}"/>
              </a:ext>
            </a:extLst>
          </p:cNvPr>
          <p:cNvSpPr txBox="1">
            <a:spLocks noGrp="1"/>
          </p:cNvSpPr>
          <p:nvPr>
            <p:ph type="body" idx="1"/>
          </p:nvPr>
        </p:nvSpPr>
        <p:spPr>
          <a:xfrm>
            <a:off x="677332" y="4527450"/>
            <a:ext cx="8596667" cy="860395"/>
          </a:xfrm>
        </p:spPr>
        <p:txBody>
          <a:bodyPr/>
          <a:lstStyle>
            <a:lvl1pPr marL="0" indent="0">
              <a:buNone/>
              <a:defRPr sz="2000">
                <a:solidFill>
                  <a:srgbClr val="7F7F7F"/>
                </a:solidFill>
              </a:defRPr>
            </a:lvl1pPr>
          </a:lstStyle>
          <a:p>
            <a:pPr lvl="0"/>
            <a:r>
              <a:rPr lang="fr-FR"/>
              <a:t>Cliquez pour modifier les styles du texte du masque</a:t>
            </a:r>
          </a:p>
        </p:txBody>
      </p:sp>
      <p:sp>
        <p:nvSpPr>
          <p:cNvPr id="4" name="Date Placeholder 3">
            <a:extLst>
              <a:ext uri="{FF2B5EF4-FFF2-40B4-BE49-F238E27FC236}">
                <a16:creationId xmlns:a16="http://schemas.microsoft.com/office/drawing/2014/main" id="{E4BE6DF5-7DC1-7A86-820C-5C9A8134D661}"/>
              </a:ext>
            </a:extLst>
          </p:cNvPr>
          <p:cNvSpPr txBox="1">
            <a:spLocks noGrp="1"/>
          </p:cNvSpPr>
          <p:nvPr>
            <p:ph type="dt" sz="half" idx="7"/>
          </p:nvPr>
        </p:nvSpPr>
        <p:spPr/>
        <p:txBody>
          <a:bodyPr/>
          <a:lstStyle>
            <a:lvl1pPr>
              <a:defRPr/>
            </a:lvl1pPr>
          </a:lstStyle>
          <a:p>
            <a:pPr lvl="0"/>
            <a:fld id="{90CC91AE-50D7-4562-ACCD-F32078883A6F}" type="datetime1">
              <a:rPr lang="fr-FR"/>
              <a:pPr lvl="0"/>
              <a:t>16/02/2024</a:t>
            </a:fld>
            <a:endParaRPr lang="fr-FR"/>
          </a:p>
        </p:txBody>
      </p:sp>
      <p:sp>
        <p:nvSpPr>
          <p:cNvPr id="5" name="Footer Placeholder 4">
            <a:extLst>
              <a:ext uri="{FF2B5EF4-FFF2-40B4-BE49-F238E27FC236}">
                <a16:creationId xmlns:a16="http://schemas.microsoft.com/office/drawing/2014/main" id="{404220FB-C745-2000-3197-2E99F0AC379B}"/>
              </a:ext>
            </a:extLst>
          </p:cNvPr>
          <p:cNvSpPr txBox="1">
            <a:spLocks noGrp="1"/>
          </p:cNvSpPr>
          <p:nvPr>
            <p:ph type="ftr" sz="quarter" idx="9"/>
          </p:nvPr>
        </p:nvSpPr>
        <p:spPr/>
        <p:txBody>
          <a:bodyPr/>
          <a:lstStyle>
            <a:lvl1pPr>
              <a:defRPr/>
            </a:lvl1pPr>
          </a:lstStyle>
          <a:p>
            <a:pPr lvl="0"/>
            <a:endParaRPr lang="fr-FR"/>
          </a:p>
        </p:txBody>
      </p:sp>
      <p:sp>
        <p:nvSpPr>
          <p:cNvPr id="6" name="Slide Number Placeholder 5">
            <a:extLst>
              <a:ext uri="{FF2B5EF4-FFF2-40B4-BE49-F238E27FC236}">
                <a16:creationId xmlns:a16="http://schemas.microsoft.com/office/drawing/2014/main" id="{88570A46-A7BA-B59E-6F22-50E72922B613}"/>
              </a:ext>
            </a:extLst>
          </p:cNvPr>
          <p:cNvSpPr txBox="1">
            <a:spLocks noGrp="1"/>
          </p:cNvSpPr>
          <p:nvPr>
            <p:ph type="sldNum" sz="quarter" idx="8"/>
          </p:nvPr>
        </p:nvSpPr>
        <p:spPr/>
        <p:txBody>
          <a:bodyPr/>
          <a:lstStyle>
            <a:lvl1pPr>
              <a:defRPr/>
            </a:lvl1pPr>
          </a:lstStyle>
          <a:p>
            <a:pPr lvl="0"/>
            <a:fld id="{E0CEE4CD-B797-4011-8C6F-721CDAC8B48A}" type="slidenum">
              <a:t>‹N°›</a:t>
            </a:fld>
            <a:endParaRPr lang="fr-FR"/>
          </a:p>
        </p:txBody>
      </p:sp>
    </p:spTree>
    <p:extLst>
      <p:ext uri="{BB962C8B-B14F-4D97-AF65-F5344CB8AC3E}">
        <p14:creationId xmlns:p14="http://schemas.microsoft.com/office/powerpoint/2010/main" val="15783667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B80073-D178-6032-670B-7B96844017A5}"/>
              </a:ext>
            </a:extLst>
          </p:cNvPr>
          <p:cNvSpPr txBox="1">
            <a:spLocks noGrp="1"/>
          </p:cNvSpPr>
          <p:nvPr>
            <p:ph type="title"/>
          </p:nvPr>
        </p:nvSpPr>
        <p:spPr/>
        <p:txBody>
          <a:bodyPr/>
          <a:lstStyle>
            <a:lvl1pPr>
              <a:defRPr/>
            </a:lvl1pPr>
          </a:lstStyle>
          <a:p>
            <a:pPr lvl="0"/>
            <a:r>
              <a:rPr lang="fr-FR"/>
              <a:t>Modifiez le style du titre</a:t>
            </a:r>
            <a:endParaRPr lang="en-US"/>
          </a:p>
        </p:txBody>
      </p:sp>
      <p:sp>
        <p:nvSpPr>
          <p:cNvPr id="3" name="Content Placeholder 2">
            <a:extLst>
              <a:ext uri="{FF2B5EF4-FFF2-40B4-BE49-F238E27FC236}">
                <a16:creationId xmlns:a16="http://schemas.microsoft.com/office/drawing/2014/main" id="{0409AD8B-E458-1D28-37A3-25DF30A10D41}"/>
              </a:ext>
            </a:extLst>
          </p:cNvPr>
          <p:cNvSpPr txBox="1">
            <a:spLocks noGrp="1"/>
          </p:cNvSpPr>
          <p:nvPr>
            <p:ph idx="1"/>
          </p:nvPr>
        </p:nvSpPr>
        <p:spPr>
          <a:xfrm>
            <a:off x="677332" y="2160590"/>
            <a:ext cx="4184038" cy="3880768"/>
          </a:xfrm>
        </p:spPr>
        <p:txBody>
          <a:bodyPr/>
          <a:lstStyle>
            <a:lvl1pPr>
              <a:defRPr/>
            </a:lvl1pPr>
            <a:lvl2pPr>
              <a:defRPr/>
            </a:lvl2pPr>
            <a:lvl3pPr>
              <a:defRPr/>
            </a:lvl3pPr>
            <a:lvl4pPr>
              <a:defRPr/>
            </a:lvl4pPr>
            <a:lvl5pPr>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Content Placeholder 3">
            <a:extLst>
              <a:ext uri="{FF2B5EF4-FFF2-40B4-BE49-F238E27FC236}">
                <a16:creationId xmlns:a16="http://schemas.microsoft.com/office/drawing/2014/main" id="{561F68BF-E710-D6EA-1CD9-97539D22FA8D}"/>
              </a:ext>
            </a:extLst>
          </p:cNvPr>
          <p:cNvSpPr txBox="1">
            <a:spLocks noGrp="1"/>
          </p:cNvSpPr>
          <p:nvPr>
            <p:ph idx="2"/>
          </p:nvPr>
        </p:nvSpPr>
        <p:spPr>
          <a:xfrm>
            <a:off x="5089971" y="2160590"/>
            <a:ext cx="4184038" cy="3880768"/>
          </a:xfrm>
        </p:spPr>
        <p:txBody>
          <a:bodyPr/>
          <a:lstStyle>
            <a:lvl1pPr>
              <a:defRPr/>
            </a:lvl1pPr>
            <a:lvl2pPr>
              <a:defRPr/>
            </a:lvl2pPr>
            <a:lvl3pPr>
              <a:defRPr/>
            </a:lvl3pPr>
            <a:lvl4pPr>
              <a:defRPr/>
            </a:lvl4pPr>
            <a:lvl5pPr>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5" name="Date Placeholder 4">
            <a:extLst>
              <a:ext uri="{FF2B5EF4-FFF2-40B4-BE49-F238E27FC236}">
                <a16:creationId xmlns:a16="http://schemas.microsoft.com/office/drawing/2014/main" id="{21EA8063-39E1-9B2A-2F01-97F1EF08D4CB}"/>
              </a:ext>
            </a:extLst>
          </p:cNvPr>
          <p:cNvSpPr txBox="1">
            <a:spLocks noGrp="1"/>
          </p:cNvSpPr>
          <p:nvPr>
            <p:ph type="dt" sz="half" idx="7"/>
          </p:nvPr>
        </p:nvSpPr>
        <p:spPr/>
        <p:txBody>
          <a:bodyPr/>
          <a:lstStyle>
            <a:lvl1pPr>
              <a:defRPr/>
            </a:lvl1pPr>
          </a:lstStyle>
          <a:p>
            <a:pPr lvl="0"/>
            <a:fld id="{F44C3757-F14C-4433-8CBF-2D1E948F338F}" type="datetime1">
              <a:rPr lang="fr-FR"/>
              <a:pPr lvl="0"/>
              <a:t>16/02/2024</a:t>
            </a:fld>
            <a:endParaRPr lang="fr-FR"/>
          </a:p>
        </p:txBody>
      </p:sp>
      <p:sp>
        <p:nvSpPr>
          <p:cNvPr id="6" name="Footer Placeholder 5">
            <a:extLst>
              <a:ext uri="{FF2B5EF4-FFF2-40B4-BE49-F238E27FC236}">
                <a16:creationId xmlns:a16="http://schemas.microsoft.com/office/drawing/2014/main" id="{5DF22A5E-FD79-6184-EDB9-62C6DDD9D225}"/>
              </a:ext>
            </a:extLst>
          </p:cNvPr>
          <p:cNvSpPr txBox="1">
            <a:spLocks noGrp="1"/>
          </p:cNvSpPr>
          <p:nvPr>
            <p:ph type="ftr" sz="quarter" idx="9"/>
          </p:nvPr>
        </p:nvSpPr>
        <p:spPr/>
        <p:txBody>
          <a:bodyPr/>
          <a:lstStyle>
            <a:lvl1pPr>
              <a:defRPr/>
            </a:lvl1pPr>
          </a:lstStyle>
          <a:p>
            <a:pPr lvl="0"/>
            <a:endParaRPr lang="fr-FR"/>
          </a:p>
        </p:txBody>
      </p:sp>
      <p:sp>
        <p:nvSpPr>
          <p:cNvPr id="7" name="Slide Number Placeholder 6">
            <a:extLst>
              <a:ext uri="{FF2B5EF4-FFF2-40B4-BE49-F238E27FC236}">
                <a16:creationId xmlns:a16="http://schemas.microsoft.com/office/drawing/2014/main" id="{D9855F97-7C65-2013-B967-17A9AA932570}"/>
              </a:ext>
            </a:extLst>
          </p:cNvPr>
          <p:cNvSpPr txBox="1">
            <a:spLocks noGrp="1"/>
          </p:cNvSpPr>
          <p:nvPr>
            <p:ph type="sldNum" sz="quarter" idx="8"/>
          </p:nvPr>
        </p:nvSpPr>
        <p:spPr/>
        <p:txBody>
          <a:bodyPr/>
          <a:lstStyle>
            <a:lvl1pPr>
              <a:defRPr/>
            </a:lvl1pPr>
          </a:lstStyle>
          <a:p>
            <a:pPr lvl="0"/>
            <a:fld id="{0CE66CCC-E93C-4403-8AE5-1B675EAA54A1}" type="slidenum">
              <a:t>‹N°›</a:t>
            </a:fld>
            <a:endParaRPr lang="fr-FR"/>
          </a:p>
        </p:txBody>
      </p:sp>
    </p:spTree>
    <p:extLst>
      <p:ext uri="{BB962C8B-B14F-4D97-AF65-F5344CB8AC3E}">
        <p14:creationId xmlns:p14="http://schemas.microsoft.com/office/powerpoint/2010/main" val="37067454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DC35D9-E24E-F37A-E82D-666E8954F543}"/>
              </a:ext>
            </a:extLst>
          </p:cNvPr>
          <p:cNvSpPr txBox="1">
            <a:spLocks noGrp="1"/>
          </p:cNvSpPr>
          <p:nvPr>
            <p:ph type="title"/>
          </p:nvPr>
        </p:nvSpPr>
        <p:spPr/>
        <p:txBody>
          <a:bodyPr/>
          <a:lstStyle>
            <a:lvl1pPr>
              <a:defRPr/>
            </a:lvl1pPr>
          </a:lstStyle>
          <a:p>
            <a:pPr lvl="0"/>
            <a:r>
              <a:rPr lang="fr-FR"/>
              <a:t>Modifiez le style du titre</a:t>
            </a:r>
            <a:endParaRPr lang="en-US"/>
          </a:p>
        </p:txBody>
      </p:sp>
      <p:sp>
        <p:nvSpPr>
          <p:cNvPr id="3" name="Text Placeholder 2">
            <a:extLst>
              <a:ext uri="{FF2B5EF4-FFF2-40B4-BE49-F238E27FC236}">
                <a16:creationId xmlns:a16="http://schemas.microsoft.com/office/drawing/2014/main" id="{C2445132-2988-E4AC-B6C3-1C8867D6AC2F}"/>
              </a:ext>
            </a:extLst>
          </p:cNvPr>
          <p:cNvSpPr txBox="1">
            <a:spLocks noGrp="1"/>
          </p:cNvSpPr>
          <p:nvPr>
            <p:ph type="body" idx="1"/>
          </p:nvPr>
        </p:nvSpPr>
        <p:spPr>
          <a:xfrm>
            <a:off x="675741" y="2160983"/>
            <a:ext cx="4185620" cy="576264"/>
          </a:xfrm>
        </p:spPr>
        <p:txBody>
          <a:bodyPr anchor="b">
            <a:noAutofit/>
          </a:bodyPr>
          <a:lstStyle>
            <a:lvl1pPr marL="0" indent="0">
              <a:buNone/>
              <a:defRPr sz="2400"/>
            </a:lvl1pPr>
          </a:lstStyle>
          <a:p>
            <a:pPr lvl="0"/>
            <a:r>
              <a:rPr lang="fr-FR"/>
              <a:t>Cliquez pour modifier les styles du texte du masque</a:t>
            </a:r>
          </a:p>
        </p:txBody>
      </p:sp>
      <p:sp>
        <p:nvSpPr>
          <p:cNvPr id="4" name="Content Placeholder 3">
            <a:extLst>
              <a:ext uri="{FF2B5EF4-FFF2-40B4-BE49-F238E27FC236}">
                <a16:creationId xmlns:a16="http://schemas.microsoft.com/office/drawing/2014/main" id="{519E7CD8-FCC2-F315-301E-E5D0A3A2CE0D}"/>
              </a:ext>
            </a:extLst>
          </p:cNvPr>
          <p:cNvSpPr txBox="1">
            <a:spLocks noGrp="1"/>
          </p:cNvSpPr>
          <p:nvPr>
            <p:ph idx="2"/>
          </p:nvPr>
        </p:nvSpPr>
        <p:spPr>
          <a:xfrm>
            <a:off x="675741" y="2737247"/>
            <a:ext cx="4185620" cy="3304120"/>
          </a:xfrm>
        </p:spPr>
        <p:txBody>
          <a:bodyPr/>
          <a:lstStyle>
            <a:lvl1pPr>
              <a:defRPr/>
            </a:lvl1pPr>
            <a:lvl2pPr>
              <a:defRPr/>
            </a:lvl2pPr>
            <a:lvl3pPr>
              <a:defRPr/>
            </a:lvl3pPr>
            <a:lvl4pPr>
              <a:defRPr/>
            </a:lvl4pPr>
            <a:lvl5pPr>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5" name="Text Placeholder 4">
            <a:extLst>
              <a:ext uri="{FF2B5EF4-FFF2-40B4-BE49-F238E27FC236}">
                <a16:creationId xmlns:a16="http://schemas.microsoft.com/office/drawing/2014/main" id="{06DB0172-BBFA-DCBD-071C-BA8A8DAD3A92}"/>
              </a:ext>
            </a:extLst>
          </p:cNvPr>
          <p:cNvSpPr txBox="1">
            <a:spLocks noGrp="1"/>
          </p:cNvSpPr>
          <p:nvPr>
            <p:ph type="body" idx="3"/>
          </p:nvPr>
        </p:nvSpPr>
        <p:spPr>
          <a:xfrm>
            <a:off x="5088379" y="2160983"/>
            <a:ext cx="4185620" cy="576264"/>
          </a:xfrm>
        </p:spPr>
        <p:txBody>
          <a:bodyPr anchor="b">
            <a:noAutofit/>
          </a:bodyPr>
          <a:lstStyle>
            <a:lvl1pPr marL="0" indent="0">
              <a:buNone/>
              <a:defRPr sz="2400"/>
            </a:lvl1pPr>
          </a:lstStyle>
          <a:p>
            <a:pPr lvl="0"/>
            <a:r>
              <a:rPr lang="fr-FR"/>
              <a:t>Cliquez pour modifier les styles du texte du masque</a:t>
            </a:r>
          </a:p>
        </p:txBody>
      </p:sp>
      <p:sp>
        <p:nvSpPr>
          <p:cNvPr id="6" name="Content Placeholder 5">
            <a:extLst>
              <a:ext uri="{FF2B5EF4-FFF2-40B4-BE49-F238E27FC236}">
                <a16:creationId xmlns:a16="http://schemas.microsoft.com/office/drawing/2014/main" id="{B6F6DABF-3615-500F-59E6-543A3B6542D2}"/>
              </a:ext>
            </a:extLst>
          </p:cNvPr>
          <p:cNvSpPr txBox="1">
            <a:spLocks noGrp="1"/>
          </p:cNvSpPr>
          <p:nvPr>
            <p:ph idx="4"/>
          </p:nvPr>
        </p:nvSpPr>
        <p:spPr>
          <a:xfrm>
            <a:off x="5088379" y="2737247"/>
            <a:ext cx="4185620" cy="3304120"/>
          </a:xfrm>
        </p:spPr>
        <p:txBody>
          <a:bodyPr/>
          <a:lstStyle>
            <a:lvl1pPr>
              <a:defRPr/>
            </a:lvl1pPr>
            <a:lvl2pPr>
              <a:defRPr/>
            </a:lvl2pPr>
            <a:lvl3pPr>
              <a:defRPr/>
            </a:lvl3pPr>
            <a:lvl4pPr>
              <a:defRPr/>
            </a:lvl4pPr>
            <a:lvl5pPr>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7" name="Date Placeholder 6">
            <a:extLst>
              <a:ext uri="{FF2B5EF4-FFF2-40B4-BE49-F238E27FC236}">
                <a16:creationId xmlns:a16="http://schemas.microsoft.com/office/drawing/2014/main" id="{65838DA6-6838-FA6D-96EC-27CF4922CAF4}"/>
              </a:ext>
            </a:extLst>
          </p:cNvPr>
          <p:cNvSpPr txBox="1">
            <a:spLocks noGrp="1"/>
          </p:cNvSpPr>
          <p:nvPr>
            <p:ph type="dt" sz="half" idx="7"/>
          </p:nvPr>
        </p:nvSpPr>
        <p:spPr/>
        <p:txBody>
          <a:bodyPr/>
          <a:lstStyle>
            <a:lvl1pPr>
              <a:defRPr/>
            </a:lvl1pPr>
          </a:lstStyle>
          <a:p>
            <a:pPr lvl="0"/>
            <a:fld id="{F490905C-3A99-48D1-9853-93D5D1C92BD7}" type="datetime1">
              <a:rPr lang="fr-FR"/>
              <a:pPr lvl="0"/>
              <a:t>16/02/2024</a:t>
            </a:fld>
            <a:endParaRPr lang="fr-FR"/>
          </a:p>
        </p:txBody>
      </p:sp>
      <p:sp>
        <p:nvSpPr>
          <p:cNvPr id="8" name="Footer Placeholder 7">
            <a:extLst>
              <a:ext uri="{FF2B5EF4-FFF2-40B4-BE49-F238E27FC236}">
                <a16:creationId xmlns:a16="http://schemas.microsoft.com/office/drawing/2014/main" id="{8013822C-F6CD-7CCB-B4FD-DF44D1E45C05}"/>
              </a:ext>
            </a:extLst>
          </p:cNvPr>
          <p:cNvSpPr txBox="1">
            <a:spLocks noGrp="1"/>
          </p:cNvSpPr>
          <p:nvPr>
            <p:ph type="ftr" sz="quarter" idx="9"/>
          </p:nvPr>
        </p:nvSpPr>
        <p:spPr/>
        <p:txBody>
          <a:bodyPr/>
          <a:lstStyle>
            <a:lvl1pPr>
              <a:defRPr/>
            </a:lvl1pPr>
          </a:lstStyle>
          <a:p>
            <a:pPr lvl="0"/>
            <a:endParaRPr lang="fr-FR"/>
          </a:p>
        </p:txBody>
      </p:sp>
      <p:sp>
        <p:nvSpPr>
          <p:cNvPr id="9" name="Slide Number Placeholder 8">
            <a:extLst>
              <a:ext uri="{FF2B5EF4-FFF2-40B4-BE49-F238E27FC236}">
                <a16:creationId xmlns:a16="http://schemas.microsoft.com/office/drawing/2014/main" id="{B6D94F28-CF80-4DA9-5AA4-C31E25C9F13D}"/>
              </a:ext>
            </a:extLst>
          </p:cNvPr>
          <p:cNvSpPr txBox="1">
            <a:spLocks noGrp="1"/>
          </p:cNvSpPr>
          <p:nvPr>
            <p:ph type="sldNum" sz="quarter" idx="8"/>
          </p:nvPr>
        </p:nvSpPr>
        <p:spPr/>
        <p:txBody>
          <a:bodyPr/>
          <a:lstStyle>
            <a:lvl1pPr>
              <a:defRPr/>
            </a:lvl1pPr>
          </a:lstStyle>
          <a:p>
            <a:pPr lvl="0"/>
            <a:fld id="{D9615228-B469-4605-BA94-7F27AE812496}" type="slidenum">
              <a:t>‹N°›</a:t>
            </a:fld>
            <a:endParaRPr lang="fr-FR"/>
          </a:p>
        </p:txBody>
      </p:sp>
    </p:spTree>
    <p:extLst>
      <p:ext uri="{BB962C8B-B14F-4D97-AF65-F5344CB8AC3E}">
        <p14:creationId xmlns:p14="http://schemas.microsoft.com/office/powerpoint/2010/main" val="24053880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B933A8-2332-E053-BEAA-F3B5DF939128}"/>
              </a:ext>
            </a:extLst>
          </p:cNvPr>
          <p:cNvSpPr txBox="1">
            <a:spLocks noGrp="1"/>
          </p:cNvSpPr>
          <p:nvPr>
            <p:ph type="title"/>
          </p:nvPr>
        </p:nvSpPr>
        <p:spPr/>
        <p:txBody>
          <a:bodyPr/>
          <a:lstStyle>
            <a:lvl1pPr>
              <a:defRPr/>
            </a:lvl1pPr>
          </a:lstStyle>
          <a:p>
            <a:pPr lvl="0"/>
            <a:r>
              <a:rPr lang="fr-FR"/>
              <a:t>Modifiez le style du titre</a:t>
            </a:r>
            <a:endParaRPr lang="en-US"/>
          </a:p>
        </p:txBody>
      </p:sp>
      <p:sp>
        <p:nvSpPr>
          <p:cNvPr id="3" name="Date Placeholder 2">
            <a:extLst>
              <a:ext uri="{FF2B5EF4-FFF2-40B4-BE49-F238E27FC236}">
                <a16:creationId xmlns:a16="http://schemas.microsoft.com/office/drawing/2014/main" id="{B1C54F8A-A476-C931-5112-52471D23EC23}"/>
              </a:ext>
            </a:extLst>
          </p:cNvPr>
          <p:cNvSpPr txBox="1">
            <a:spLocks noGrp="1"/>
          </p:cNvSpPr>
          <p:nvPr>
            <p:ph type="dt" sz="half" idx="7"/>
          </p:nvPr>
        </p:nvSpPr>
        <p:spPr/>
        <p:txBody>
          <a:bodyPr/>
          <a:lstStyle>
            <a:lvl1pPr>
              <a:defRPr/>
            </a:lvl1pPr>
          </a:lstStyle>
          <a:p>
            <a:pPr lvl="0"/>
            <a:fld id="{1750BF1F-8F4F-447B-AC46-681BF16B88FF}" type="datetime1">
              <a:rPr lang="fr-FR"/>
              <a:pPr lvl="0"/>
              <a:t>16/02/2024</a:t>
            </a:fld>
            <a:endParaRPr lang="fr-FR"/>
          </a:p>
        </p:txBody>
      </p:sp>
      <p:sp>
        <p:nvSpPr>
          <p:cNvPr id="4" name="Footer Placeholder 3">
            <a:extLst>
              <a:ext uri="{FF2B5EF4-FFF2-40B4-BE49-F238E27FC236}">
                <a16:creationId xmlns:a16="http://schemas.microsoft.com/office/drawing/2014/main" id="{24BDCE15-97D8-1090-A24E-440CB10D818D}"/>
              </a:ext>
            </a:extLst>
          </p:cNvPr>
          <p:cNvSpPr txBox="1">
            <a:spLocks noGrp="1"/>
          </p:cNvSpPr>
          <p:nvPr>
            <p:ph type="ftr" sz="quarter" idx="9"/>
          </p:nvPr>
        </p:nvSpPr>
        <p:spPr/>
        <p:txBody>
          <a:bodyPr/>
          <a:lstStyle>
            <a:lvl1pPr>
              <a:defRPr/>
            </a:lvl1pPr>
          </a:lstStyle>
          <a:p>
            <a:pPr lvl="0"/>
            <a:endParaRPr lang="fr-FR"/>
          </a:p>
        </p:txBody>
      </p:sp>
      <p:sp>
        <p:nvSpPr>
          <p:cNvPr id="5" name="Slide Number Placeholder 4">
            <a:extLst>
              <a:ext uri="{FF2B5EF4-FFF2-40B4-BE49-F238E27FC236}">
                <a16:creationId xmlns:a16="http://schemas.microsoft.com/office/drawing/2014/main" id="{078273C1-94FB-F7B5-033D-E7D5D09F909C}"/>
              </a:ext>
            </a:extLst>
          </p:cNvPr>
          <p:cNvSpPr txBox="1">
            <a:spLocks noGrp="1"/>
          </p:cNvSpPr>
          <p:nvPr>
            <p:ph type="sldNum" sz="quarter" idx="8"/>
          </p:nvPr>
        </p:nvSpPr>
        <p:spPr/>
        <p:txBody>
          <a:bodyPr/>
          <a:lstStyle>
            <a:lvl1pPr>
              <a:defRPr/>
            </a:lvl1pPr>
          </a:lstStyle>
          <a:p>
            <a:pPr lvl="0"/>
            <a:fld id="{8FB27F52-4019-4D06-AB45-832070C2DDE8}" type="slidenum">
              <a:t>‹N°›</a:t>
            </a:fld>
            <a:endParaRPr lang="fr-FR"/>
          </a:p>
        </p:txBody>
      </p:sp>
    </p:spTree>
    <p:extLst>
      <p:ext uri="{BB962C8B-B14F-4D97-AF65-F5344CB8AC3E}">
        <p14:creationId xmlns:p14="http://schemas.microsoft.com/office/powerpoint/2010/main" val="16447866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6431AD2-5862-9AC6-5F35-0B6FF120E26F}"/>
              </a:ext>
            </a:extLst>
          </p:cNvPr>
          <p:cNvSpPr txBox="1">
            <a:spLocks noGrp="1"/>
          </p:cNvSpPr>
          <p:nvPr>
            <p:ph type="dt" sz="half" idx="7"/>
          </p:nvPr>
        </p:nvSpPr>
        <p:spPr/>
        <p:txBody>
          <a:bodyPr/>
          <a:lstStyle>
            <a:lvl1pPr>
              <a:defRPr/>
            </a:lvl1pPr>
          </a:lstStyle>
          <a:p>
            <a:pPr lvl="0"/>
            <a:fld id="{552D2976-BA09-4F3D-B045-FC2234036DFE}" type="datetime1">
              <a:rPr lang="fr-FR"/>
              <a:pPr lvl="0"/>
              <a:t>16/02/2024</a:t>
            </a:fld>
            <a:endParaRPr lang="fr-FR"/>
          </a:p>
        </p:txBody>
      </p:sp>
      <p:sp>
        <p:nvSpPr>
          <p:cNvPr id="3" name="Footer Placeholder 2">
            <a:extLst>
              <a:ext uri="{FF2B5EF4-FFF2-40B4-BE49-F238E27FC236}">
                <a16:creationId xmlns:a16="http://schemas.microsoft.com/office/drawing/2014/main" id="{CB491375-64B8-8190-D0D5-905D1C21BA81}"/>
              </a:ext>
            </a:extLst>
          </p:cNvPr>
          <p:cNvSpPr txBox="1">
            <a:spLocks noGrp="1"/>
          </p:cNvSpPr>
          <p:nvPr>
            <p:ph type="ftr" sz="quarter" idx="9"/>
          </p:nvPr>
        </p:nvSpPr>
        <p:spPr/>
        <p:txBody>
          <a:bodyPr/>
          <a:lstStyle>
            <a:lvl1pPr>
              <a:defRPr/>
            </a:lvl1pPr>
          </a:lstStyle>
          <a:p>
            <a:pPr lvl="0"/>
            <a:endParaRPr lang="fr-FR"/>
          </a:p>
        </p:txBody>
      </p:sp>
      <p:sp>
        <p:nvSpPr>
          <p:cNvPr id="4" name="Slide Number Placeholder 3">
            <a:extLst>
              <a:ext uri="{FF2B5EF4-FFF2-40B4-BE49-F238E27FC236}">
                <a16:creationId xmlns:a16="http://schemas.microsoft.com/office/drawing/2014/main" id="{67F86AAC-15D6-000F-B869-D8BEFAE2E131}"/>
              </a:ext>
            </a:extLst>
          </p:cNvPr>
          <p:cNvSpPr txBox="1">
            <a:spLocks noGrp="1"/>
          </p:cNvSpPr>
          <p:nvPr>
            <p:ph type="sldNum" sz="quarter" idx="8"/>
          </p:nvPr>
        </p:nvSpPr>
        <p:spPr/>
        <p:txBody>
          <a:bodyPr/>
          <a:lstStyle>
            <a:lvl1pPr>
              <a:defRPr/>
            </a:lvl1pPr>
          </a:lstStyle>
          <a:p>
            <a:pPr lvl="0"/>
            <a:fld id="{79CC81D6-1DBD-4C37-A6E4-C6BDFEC17D80}" type="slidenum">
              <a:t>‹N°›</a:t>
            </a:fld>
            <a:endParaRPr lang="fr-FR"/>
          </a:p>
        </p:txBody>
      </p:sp>
    </p:spTree>
    <p:extLst>
      <p:ext uri="{BB962C8B-B14F-4D97-AF65-F5344CB8AC3E}">
        <p14:creationId xmlns:p14="http://schemas.microsoft.com/office/powerpoint/2010/main" val="35519253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C59581-2B97-4DD1-2A49-AEEE6CA87AA1}"/>
              </a:ext>
            </a:extLst>
          </p:cNvPr>
          <p:cNvSpPr txBox="1">
            <a:spLocks noGrp="1"/>
          </p:cNvSpPr>
          <p:nvPr>
            <p:ph type="title"/>
          </p:nvPr>
        </p:nvSpPr>
        <p:spPr>
          <a:xfrm>
            <a:off x="677332" y="1498601"/>
            <a:ext cx="3854525" cy="1278468"/>
          </a:xfrm>
        </p:spPr>
        <p:txBody>
          <a:bodyPr anchor="b"/>
          <a:lstStyle>
            <a:lvl1pPr>
              <a:defRPr sz="2000"/>
            </a:lvl1pPr>
          </a:lstStyle>
          <a:p>
            <a:pPr lvl="0"/>
            <a:r>
              <a:rPr lang="fr-FR"/>
              <a:t>Modifiez le style du titre</a:t>
            </a:r>
            <a:endParaRPr lang="en-US"/>
          </a:p>
        </p:txBody>
      </p:sp>
      <p:sp>
        <p:nvSpPr>
          <p:cNvPr id="3" name="Content Placeholder 2">
            <a:extLst>
              <a:ext uri="{FF2B5EF4-FFF2-40B4-BE49-F238E27FC236}">
                <a16:creationId xmlns:a16="http://schemas.microsoft.com/office/drawing/2014/main" id="{11D46786-4A91-003B-2E4A-CA33B5180687}"/>
              </a:ext>
            </a:extLst>
          </p:cNvPr>
          <p:cNvSpPr txBox="1">
            <a:spLocks noGrp="1"/>
          </p:cNvSpPr>
          <p:nvPr>
            <p:ph idx="1"/>
          </p:nvPr>
        </p:nvSpPr>
        <p:spPr>
          <a:xfrm>
            <a:off x="4760457" y="514926"/>
            <a:ext cx="4513542" cy="5526432"/>
          </a:xfrm>
        </p:spPr>
        <p:txBody>
          <a:bodyPr/>
          <a:lstStyle>
            <a:lvl1pPr>
              <a:defRPr/>
            </a:lvl1pPr>
            <a:lvl2pPr>
              <a:defRPr/>
            </a:lvl2pPr>
            <a:lvl3pPr>
              <a:defRPr/>
            </a:lvl3pPr>
            <a:lvl4pPr>
              <a:defRPr/>
            </a:lvl4pPr>
            <a:lvl5pPr>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Text Placeholder 3">
            <a:extLst>
              <a:ext uri="{FF2B5EF4-FFF2-40B4-BE49-F238E27FC236}">
                <a16:creationId xmlns:a16="http://schemas.microsoft.com/office/drawing/2014/main" id="{99D74923-B633-5CD4-A4F4-DA645ED2ECE5}"/>
              </a:ext>
            </a:extLst>
          </p:cNvPr>
          <p:cNvSpPr txBox="1">
            <a:spLocks noGrp="1"/>
          </p:cNvSpPr>
          <p:nvPr>
            <p:ph type="body" idx="2"/>
          </p:nvPr>
        </p:nvSpPr>
        <p:spPr>
          <a:xfrm>
            <a:off x="677332" y="2777069"/>
            <a:ext cx="3854525" cy="2584451"/>
          </a:xfrm>
        </p:spPr>
        <p:txBody>
          <a:bodyPr/>
          <a:lstStyle>
            <a:lvl1pPr marL="0" indent="0">
              <a:buNone/>
              <a:defRPr sz="1400"/>
            </a:lvl1pPr>
          </a:lstStyle>
          <a:p>
            <a:pPr lvl="0"/>
            <a:r>
              <a:rPr lang="fr-FR"/>
              <a:t>Cliquez pour modifier les styles du texte du masque</a:t>
            </a:r>
          </a:p>
        </p:txBody>
      </p:sp>
      <p:sp>
        <p:nvSpPr>
          <p:cNvPr id="5" name="Date Placeholder 4">
            <a:extLst>
              <a:ext uri="{FF2B5EF4-FFF2-40B4-BE49-F238E27FC236}">
                <a16:creationId xmlns:a16="http://schemas.microsoft.com/office/drawing/2014/main" id="{C726E8F2-1719-2DA8-1D69-2F1D985D8A48}"/>
              </a:ext>
            </a:extLst>
          </p:cNvPr>
          <p:cNvSpPr txBox="1">
            <a:spLocks noGrp="1"/>
          </p:cNvSpPr>
          <p:nvPr>
            <p:ph type="dt" sz="half" idx="7"/>
          </p:nvPr>
        </p:nvSpPr>
        <p:spPr/>
        <p:txBody>
          <a:bodyPr/>
          <a:lstStyle>
            <a:lvl1pPr>
              <a:defRPr/>
            </a:lvl1pPr>
          </a:lstStyle>
          <a:p>
            <a:pPr lvl="0"/>
            <a:fld id="{4296CF95-B356-4CAA-905F-80B96586D020}" type="datetime1">
              <a:rPr lang="fr-FR"/>
              <a:pPr lvl="0"/>
              <a:t>16/02/2024</a:t>
            </a:fld>
            <a:endParaRPr lang="fr-FR"/>
          </a:p>
        </p:txBody>
      </p:sp>
      <p:sp>
        <p:nvSpPr>
          <p:cNvPr id="6" name="Footer Placeholder 5">
            <a:extLst>
              <a:ext uri="{FF2B5EF4-FFF2-40B4-BE49-F238E27FC236}">
                <a16:creationId xmlns:a16="http://schemas.microsoft.com/office/drawing/2014/main" id="{0F77E1CE-C0C5-F1F3-1E8F-FD51E5AB97F8}"/>
              </a:ext>
            </a:extLst>
          </p:cNvPr>
          <p:cNvSpPr txBox="1">
            <a:spLocks noGrp="1"/>
          </p:cNvSpPr>
          <p:nvPr>
            <p:ph type="ftr" sz="quarter" idx="9"/>
          </p:nvPr>
        </p:nvSpPr>
        <p:spPr/>
        <p:txBody>
          <a:bodyPr/>
          <a:lstStyle>
            <a:lvl1pPr>
              <a:defRPr/>
            </a:lvl1pPr>
          </a:lstStyle>
          <a:p>
            <a:pPr lvl="0"/>
            <a:endParaRPr lang="fr-FR"/>
          </a:p>
        </p:txBody>
      </p:sp>
      <p:sp>
        <p:nvSpPr>
          <p:cNvPr id="7" name="Slide Number Placeholder 6">
            <a:extLst>
              <a:ext uri="{FF2B5EF4-FFF2-40B4-BE49-F238E27FC236}">
                <a16:creationId xmlns:a16="http://schemas.microsoft.com/office/drawing/2014/main" id="{54FFBD09-68C3-92C7-F768-136F06BA23FD}"/>
              </a:ext>
            </a:extLst>
          </p:cNvPr>
          <p:cNvSpPr txBox="1">
            <a:spLocks noGrp="1"/>
          </p:cNvSpPr>
          <p:nvPr>
            <p:ph type="sldNum" sz="quarter" idx="8"/>
          </p:nvPr>
        </p:nvSpPr>
        <p:spPr/>
        <p:txBody>
          <a:bodyPr/>
          <a:lstStyle>
            <a:lvl1pPr>
              <a:defRPr/>
            </a:lvl1pPr>
          </a:lstStyle>
          <a:p>
            <a:pPr lvl="0"/>
            <a:fld id="{B67CB998-11CD-4409-8193-2E036F7B58B8}" type="slidenum">
              <a:t>‹N°›</a:t>
            </a:fld>
            <a:endParaRPr lang="fr-FR"/>
          </a:p>
        </p:txBody>
      </p:sp>
    </p:spTree>
    <p:extLst>
      <p:ext uri="{BB962C8B-B14F-4D97-AF65-F5344CB8AC3E}">
        <p14:creationId xmlns:p14="http://schemas.microsoft.com/office/powerpoint/2010/main" val="39164673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785C39-8265-4A0D-8EA2-37172FA6F604}"/>
              </a:ext>
            </a:extLst>
          </p:cNvPr>
          <p:cNvSpPr txBox="1">
            <a:spLocks noGrp="1"/>
          </p:cNvSpPr>
          <p:nvPr>
            <p:ph type="title"/>
          </p:nvPr>
        </p:nvSpPr>
        <p:spPr>
          <a:xfrm>
            <a:off x="677332" y="4800600"/>
            <a:ext cx="8596667" cy="566735"/>
          </a:xfrm>
        </p:spPr>
        <p:txBody>
          <a:bodyPr anchor="b"/>
          <a:lstStyle>
            <a:lvl1pPr>
              <a:defRPr sz="2400"/>
            </a:lvl1pPr>
          </a:lstStyle>
          <a:p>
            <a:pPr lvl="0"/>
            <a:r>
              <a:rPr lang="fr-FR"/>
              <a:t>Modifiez le style du titre</a:t>
            </a:r>
            <a:endParaRPr lang="en-US"/>
          </a:p>
        </p:txBody>
      </p:sp>
      <p:sp>
        <p:nvSpPr>
          <p:cNvPr id="3" name="Picture Placeholder 2">
            <a:extLst>
              <a:ext uri="{FF2B5EF4-FFF2-40B4-BE49-F238E27FC236}">
                <a16:creationId xmlns:a16="http://schemas.microsoft.com/office/drawing/2014/main" id="{798C4D85-2910-E846-78D1-6D003F4C7213}"/>
              </a:ext>
            </a:extLst>
          </p:cNvPr>
          <p:cNvSpPr txBox="1">
            <a:spLocks noGrp="1"/>
          </p:cNvSpPr>
          <p:nvPr>
            <p:ph type="pic" idx="1"/>
          </p:nvPr>
        </p:nvSpPr>
        <p:spPr>
          <a:xfrm>
            <a:off x="677332" y="609603"/>
            <a:ext cx="8596667" cy="3845719"/>
          </a:xfrm>
        </p:spPr>
        <p:txBody>
          <a:bodyPr anchorCtr="1"/>
          <a:lstStyle>
            <a:lvl1pPr marL="0" indent="0" algn="ctr">
              <a:buNone/>
              <a:defRPr sz="1600"/>
            </a:lvl1pPr>
          </a:lstStyle>
          <a:p>
            <a:pPr lvl="0"/>
            <a:r>
              <a:rPr lang="fr-FR"/>
              <a:t>Cliquez sur l'icône pour ajouter une image</a:t>
            </a:r>
            <a:endParaRPr lang="en-US"/>
          </a:p>
        </p:txBody>
      </p:sp>
      <p:sp>
        <p:nvSpPr>
          <p:cNvPr id="4" name="Text Placeholder 3">
            <a:extLst>
              <a:ext uri="{FF2B5EF4-FFF2-40B4-BE49-F238E27FC236}">
                <a16:creationId xmlns:a16="http://schemas.microsoft.com/office/drawing/2014/main" id="{05960BB0-E494-3800-64F1-74EFB22B0B62}"/>
              </a:ext>
            </a:extLst>
          </p:cNvPr>
          <p:cNvSpPr txBox="1">
            <a:spLocks noGrp="1"/>
          </p:cNvSpPr>
          <p:nvPr>
            <p:ph type="body" idx="2"/>
          </p:nvPr>
        </p:nvSpPr>
        <p:spPr>
          <a:xfrm>
            <a:off x="677332" y="5367335"/>
            <a:ext cx="8596667" cy="674022"/>
          </a:xfrm>
        </p:spPr>
        <p:txBody>
          <a:bodyPr/>
          <a:lstStyle>
            <a:lvl1pPr marL="0" indent="0">
              <a:buNone/>
              <a:defRPr sz="1200"/>
            </a:lvl1pPr>
          </a:lstStyle>
          <a:p>
            <a:pPr lvl="0"/>
            <a:r>
              <a:rPr lang="fr-FR"/>
              <a:t>Cliquez pour modifier les styles du texte du masque</a:t>
            </a:r>
          </a:p>
        </p:txBody>
      </p:sp>
      <p:sp>
        <p:nvSpPr>
          <p:cNvPr id="5" name="Footer Placeholder 5">
            <a:extLst>
              <a:ext uri="{FF2B5EF4-FFF2-40B4-BE49-F238E27FC236}">
                <a16:creationId xmlns:a16="http://schemas.microsoft.com/office/drawing/2014/main" id="{651CDBDB-C482-5C3E-B2C8-C8D557D3083E}"/>
              </a:ext>
            </a:extLst>
          </p:cNvPr>
          <p:cNvSpPr txBox="1">
            <a:spLocks noGrp="1"/>
          </p:cNvSpPr>
          <p:nvPr>
            <p:ph type="ftr" sz="quarter" idx="9"/>
          </p:nvPr>
        </p:nvSpPr>
        <p:spPr/>
        <p:txBody>
          <a:bodyPr/>
          <a:lstStyle>
            <a:lvl1pPr>
              <a:defRPr/>
            </a:lvl1pPr>
          </a:lstStyle>
          <a:p>
            <a:pPr lvl="0"/>
            <a:endParaRPr lang="fr-FR"/>
          </a:p>
        </p:txBody>
      </p:sp>
      <p:sp>
        <p:nvSpPr>
          <p:cNvPr id="6" name="Slide Number Placeholder 6">
            <a:extLst>
              <a:ext uri="{FF2B5EF4-FFF2-40B4-BE49-F238E27FC236}">
                <a16:creationId xmlns:a16="http://schemas.microsoft.com/office/drawing/2014/main" id="{6CDB8CFF-4A5D-95A9-E778-E484B0F9BBF6}"/>
              </a:ext>
            </a:extLst>
          </p:cNvPr>
          <p:cNvSpPr txBox="1">
            <a:spLocks noGrp="1"/>
          </p:cNvSpPr>
          <p:nvPr>
            <p:ph type="sldNum" sz="quarter" idx="8"/>
          </p:nvPr>
        </p:nvSpPr>
        <p:spPr/>
        <p:txBody>
          <a:bodyPr/>
          <a:lstStyle>
            <a:lvl1pPr>
              <a:defRPr/>
            </a:lvl1pPr>
          </a:lstStyle>
          <a:p>
            <a:pPr lvl="0"/>
            <a:fld id="{0FDB93F8-A711-422E-BDEE-6DE7BB43704C}" type="slidenum">
              <a:t>‹N°›</a:t>
            </a:fld>
            <a:endParaRPr lang="fr-FR"/>
          </a:p>
        </p:txBody>
      </p:sp>
      <p:sp>
        <p:nvSpPr>
          <p:cNvPr id="7" name="Date Placeholder 4">
            <a:extLst>
              <a:ext uri="{FF2B5EF4-FFF2-40B4-BE49-F238E27FC236}">
                <a16:creationId xmlns:a16="http://schemas.microsoft.com/office/drawing/2014/main" id="{8E72B997-116D-A75D-66B0-3A325C4CA7D3}"/>
              </a:ext>
            </a:extLst>
          </p:cNvPr>
          <p:cNvSpPr txBox="1">
            <a:spLocks noGrp="1"/>
          </p:cNvSpPr>
          <p:nvPr>
            <p:ph type="dt" sz="half" idx="7"/>
          </p:nvPr>
        </p:nvSpPr>
        <p:spPr/>
        <p:txBody>
          <a:bodyPr/>
          <a:lstStyle>
            <a:lvl1pPr>
              <a:defRPr/>
            </a:lvl1pPr>
          </a:lstStyle>
          <a:p>
            <a:pPr lvl="0"/>
            <a:fld id="{EF9B8015-2E29-4C17-9BF7-97B07C549661}" type="datetime1">
              <a:rPr lang="fr-FR"/>
              <a:pPr lvl="0"/>
              <a:t>16/02/2024</a:t>
            </a:fld>
            <a:endParaRPr lang="fr-FR"/>
          </a:p>
        </p:txBody>
      </p:sp>
    </p:spTree>
    <p:extLst>
      <p:ext uri="{BB962C8B-B14F-4D97-AF65-F5344CB8AC3E}">
        <p14:creationId xmlns:p14="http://schemas.microsoft.com/office/powerpoint/2010/main" val="8226185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2" name="Group 43">
            <a:extLst>
              <a:ext uri="{FF2B5EF4-FFF2-40B4-BE49-F238E27FC236}">
                <a16:creationId xmlns:a16="http://schemas.microsoft.com/office/drawing/2014/main" id="{8E3BE5EE-DB50-B8CF-2B78-3CEB6BA01C00}"/>
              </a:ext>
            </a:extLst>
          </p:cNvPr>
          <p:cNvGrpSpPr/>
          <p:nvPr/>
        </p:nvGrpSpPr>
        <p:grpSpPr>
          <a:xfrm>
            <a:off x="0" y="-8467"/>
            <a:ext cx="12192005" cy="6866467"/>
            <a:chOff x="0" y="-8467"/>
            <a:chExt cx="12192005" cy="6866467"/>
          </a:xfrm>
        </p:grpSpPr>
        <p:cxnSp>
          <p:nvCxnSpPr>
            <p:cNvPr id="3" name="Straight Connector 19">
              <a:extLst>
                <a:ext uri="{FF2B5EF4-FFF2-40B4-BE49-F238E27FC236}">
                  <a16:creationId xmlns:a16="http://schemas.microsoft.com/office/drawing/2014/main" id="{DBFCC402-AACD-5603-AF5E-8C746EDE2B5C}"/>
                </a:ext>
              </a:extLst>
            </p:cNvPr>
            <p:cNvCxnSpPr/>
            <p:nvPr/>
          </p:nvCxnSpPr>
          <p:spPr>
            <a:xfrm>
              <a:off x="9371008" y="0"/>
              <a:ext cx="1219207" cy="6858000"/>
            </a:xfrm>
            <a:prstGeom prst="straightConnector1">
              <a:avLst/>
            </a:prstGeom>
            <a:noFill/>
            <a:ln w="9528" cap="rnd">
              <a:solidFill>
                <a:srgbClr val="5FCBEF">
                  <a:alpha val="70000"/>
                </a:srgbClr>
              </a:solidFill>
              <a:prstDash val="solid"/>
              <a:miter/>
            </a:ln>
          </p:spPr>
        </p:cxnSp>
        <p:cxnSp>
          <p:nvCxnSpPr>
            <p:cNvPr id="4" name="Straight Connector 20">
              <a:extLst>
                <a:ext uri="{FF2B5EF4-FFF2-40B4-BE49-F238E27FC236}">
                  <a16:creationId xmlns:a16="http://schemas.microsoft.com/office/drawing/2014/main" id="{7F798C96-0583-2E2C-404D-47DCFA29D39A}"/>
                </a:ext>
              </a:extLst>
            </p:cNvPr>
            <p:cNvCxnSpPr/>
            <p:nvPr/>
          </p:nvCxnSpPr>
          <p:spPr>
            <a:xfrm flipH="1">
              <a:off x="7425266" y="3681410"/>
              <a:ext cx="4763557" cy="3176590"/>
            </a:xfrm>
            <a:prstGeom prst="straightConnector1">
              <a:avLst/>
            </a:prstGeom>
            <a:noFill/>
            <a:ln w="9528" cap="rnd">
              <a:solidFill>
                <a:srgbClr val="5FCBEF">
                  <a:alpha val="70000"/>
                </a:srgbClr>
              </a:solidFill>
              <a:prstDash val="solid"/>
              <a:miter/>
            </a:ln>
          </p:spPr>
        </p:cxnSp>
        <p:sp>
          <p:nvSpPr>
            <p:cNvPr id="5" name="Rectangle 23">
              <a:extLst>
                <a:ext uri="{FF2B5EF4-FFF2-40B4-BE49-F238E27FC236}">
                  <a16:creationId xmlns:a16="http://schemas.microsoft.com/office/drawing/2014/main" id="{8B68133C-3A94-2EC7-48A9-91035AA3BD24}"/>
                </a:ext>
              </a:extLst>
            </p:cNvPr>
            <p:cNvSpPr/>
            <p:nvPr/>
          </p:nvSpPr>
          <p:spPr>
            <a:xfrm>
              <a:off x="9181472" y="-8467"/>
              <a:ext cx="3007351" cy="6866467"/>
            </a:xfrm>
            <a:custGeom>
              <a:avLst/>
              <a:gdLst>
                <a:gd name="f0" fmla="val w"/>
                <a:gd name="f1" fmla="val h"/>
                <a:gd name="f2" fmla="val 0"/>
                <a:gd name="f3" fmla="val 3007349"/>
                <a:gd name="f4" fmla="val 6866467"/>
                <a:gd name="f5" fmla="val 2045532"/>
                <a:gd name="f6" fmla="*/ f0 1 3007349"/>
                <a:gd name="f7" fmla="*/ f1 1 6866467"/>
                <a:gd name="f8" fmla="+- f4 0 f2"/>
                <a:gd name="f9" fmla="+- f3 0 f2"/>
                <a:gd name="f10" fmla="*/ f9 1 3007349"/>
                <a:gd name="f11" fmla="*/ f8 1 6866467"/>
                <a:gd name="f12" fmla="*/ f2 1 f10"/>
                <a:gd name="f13" fmla="*/ f3 1 f10"/>
                <a:gd name="f14" fmla="*/ f2 1 f11"/>
                <a:gd name="f15" fmla="*/ f4 1 f11"/>
                <a:gd name="f16" fmla="*/ f12 f6 1"/>
                <a:gd name="f17" fmla="*/ f13 f6 1"/>
                <a:gd name="f18" fmla="*/ f15 f7 1"/>
                <a:gd name="f19" fmla="*/ f14 f7 1"/>
              </a:gdLst>
              <a:ahLst/>
              <a:cxnLst>
                <a:cxn ang="3cd4">
                  <a:pos x="hc" y="t"/>
                </a:cxn>
                <a:cxn ang="0">
                  <a:pos x="r" y="vc"/>
                </a:cxn>
                <a:cxn ang="cd4">
                  <a:pos x="hc" y="b"/>
                </a:cxn>
                <a:cxn ang="cd2">
                  <a:pos x="l" y="vc"/>
                </a:cxn>
              </a:cxnLst>
              <a:rect l="f16" t="f19" r="f17" b="f18"/>
              <a:pathLst>
                <a:path w="3007349" h="6866467">
                  <a:moveTo>
                    <a:pt x="f5" y="f2"/>
                  </a:moveTo>
                  <a:lnTo>
                    <a:pt x="f3" y="f2"/>
                  </a:lnTo>
                  <a:lnTo>
                    <a:pt x="f3" y="f4"/>
                  </a:lnTo>
                  <a:lnTo>
                    <a:pt x="f2" y="f4"/>
                  </a:lnTo>
                  <a:lnTo>
                    <a:pt x="f5" y="f2"/>
                  </a:lnTo>
                  <a:close/>
                </a:path>
              </a:pathLst>
            </a:custGeom>
            <a:solidFill>
              <a:srgbClr val="5FCBEF">
                <a:alpha val="36000"/>
              </a:srgbClr>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a:solidFill>
                  <a:srgbClr val="000000"/>
                </a:solidFill>
                <a:uFillTx/>
                <a:latin typeface="Calibri"/>
              </a:endParaRPr>
            </a:p>
          </p:txBody>
        </p:sp>
        <p:sp>
          <p:nvSpPr>
            <p:cNvPr id="6" name="Rectangle 25">
              <a:extLst>
                <a:ext uri="{FF2B5EF4-FFF2-40B4-BE49-F238E27FC236}">
                  <a16:creationId xmlns:a16="http://schemas.microsoft.com/office/drawing/2014/main" id="{ACD1E011-DE56-61E2-6A68-12B740DF7592}"/>
                </a:ext>
              </a:extLst>
            </p:cNvPr>
            <p:cNvSpPr/>
            <p:nvPr/>
          </p:nvSpPr>
          <p:spPr>
            <a:xfrm>
              <a:off x="9603440" y="-8467"/>
              <a:ext cx="2588556" cy="6866467"/>
            </a:xfrm>
            <a:custGeom>
              <a:avLst/>
              <a:gdLst>
                <a:gd name="f0" fmla="val w"/>
                <a:gd name="f1" fmla="val h"/>
                <a:gd name="f2" fmla="val 0"/>
                <a:gd name="f3" fmla="val 2573311"/>
                <a:gd name="f4" fmla="val 6866467"/>
                <a:gd name="f5" fmla="val 1202336"/>
                <a:gd name="f6" fmla="*/ f0 1 2573311"/>
                <a:gd name="f7" fmla="*/ f1 1 6866467"/>
                <a:gd name="f8" fmla="+- f4 0 f2"/>
                <a:gd name="f9" fmla="+- f3 0 f2"/>
                <a:gd name="f10" fmla="*/ f9 1 2573311"/>
                <a:gd name="f11" fmla="*/ f8 1 6866467"/>
                <a:gd name="f12" fmla="*/ f2 1 f10"/>
                <a:gd name="f13" fmla="*/ f3 1 f10"/>
                <a:gd name="f14" fmla="*/ f2 1 f11"/>
                <a:gd name="f15" fmla="*/ f4 1 f11"/>
                <a:gd name="f16" fmla="*/ f12 f6 1"/>
                <a:gd name="f17" fmla="*/ f13 f6 1"/>
                <a:gd name="f18" fmla="*/ f15 f7 1"/>
                <a:gd name="f19" fmla="*/ f14 f7 1"/>
              </a:gdLst>
              <a:ahLst/>
              <a:cxnLst>
                <a:cxn ang="3cd4">
                  <a:pos x="hc" y="t"/>
                </a:cxn>
                <a:cxn ang="0">
                  <a:pos x="r" y="vc"/>
                </a:cxn>
                <a:cxn ang="cd4">
                  <a:pos x="hc" y="b"/>
                </a:cxn>
                <a:cxn ang="cd2">
                  <a:pos x="l" y="vc"/>
                </a:cxn>
              </a:cxnLst>
              <a:rect l="f16" t="f19" r="f17" b="f18"/>
              <a:pathLst>
                <a:path w="2573311" h="6866467">
                  <a:moveTo>
                    <a:pt x="f2" y="f2"/>
                  </a:moveTo>
                  <a:lnTo>
                    <a:pt x="f3" y="f2"/>
                  </a:lnTo>
                  <a:lnTo>
                    <a:pt x="f3" y="f4"/>
                  </a:lnTo>
                  <a:lnTo>
                    <a:pt x="f5" y="f4"/>
                  </a:lnTo>
                  <a:lnTo>
                    <a:pt x="f2" y="f2"/>
                  </a:lnTo>
                  <a:close/>
                </a:path>
              </a:pathLst>
            </a:custGeom>
            <a:solidFill>
              <a:srgbClr val="5FCBEF">
                <a:alpha val="20000"/>
              </a:srgbClr>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a:solidFill>
                  <a:srgbClr val="000000"/>
                </a:solidFill>
                <a:uFillTx/>
                <a:latin typeface="Calibri"/>
              </a:endParaRPr>
            </a:p>
          </p:txBody>
        </p:sp>
        <p:sp>
          <p:nvSpPr>
            <p:cNvPr id="7" name="Isosceles Triangle 23">
              <a:extLst>
                <a:ext uri="{FF2B5EF4-FFF2-40B4-BE49-F238E27FC236}">
                  <a16:creationId xmlns:a16="http://schemas.microsoft.com/office/drawing/2014/main" id="{BDDB757D-EDEA-780B-751F-F98B58AA30F6}"/>
                </a:ext>
              </a:extLst>
            </p:cNvPr>
            <p:cNvSpPr/>
            <p:nvPr/>
          </p:nvSpPr>
          <p:spPr>
            <a:xfrm>
              <a:off x="8932334" y="3047996"/>
              <a:ext cx="3259671" cy="3810003"/>
            </a:xfrm>
            <a:custGeom>
              <a:avLst/>
              <a:gdLst>
                <a:gd name="f0" fmla="val 10800000"/>
                <a:gd name="f1" fmla="val 5400000"/>
                <a:gd name="f2" fmla="val 180"/>
                <a:gd name="f3" fmla="val w"/>
                <a:gd name="f4" fmla="val h"/>
                <a:gd name="f5" fmla="val ss"/>
                <a:gd name="f6" fmla="val 0"/>
                <a:gd name="f7" fmla="val 100000"/>
                <a:gd name="f8" fmla="+- 0 0 -360"/>
                <a:gd name="f9" fmla="+- 0 0 -270"/>
                <a:gd name="f10" fmla="+- 0 0 -180"/>
                <a:gd name="f11" fmla="+- 0 0 -90"/>
                <a:gd name="f12" fmla="abs f3"/>
                <a:gd name="f13" fmla="abs f4"/>
                <a:gd name="f14" fmla="abs f5"/>
                <a:gd name="f15" fmla="*/ f8 f0 1"/>
                <a:gd name="f16" fmla="*/ f9 f0 1"/>
                <a:gd name="f17" fmla="*/ f10 f0 1"/>
                <a:gd name="f18" fmla="*/ f11 f0 1"/>
                <a:gd name="f19" fmla="?: f12 f3 1"/>
                <a:gd name="f20" fmla="?: f13 f4 1"/>
                <a:gd name="f21" fmla="?: f14 f5 1"/>
                <a:gd name="f22" fmla="*/ f15 1 f2"/>
                <a:gd name="f23" fmla="*/ f16 1 f2"/>
                <a:gd name="f24" fmla="*/ f17 1 f2"/>
                <a:gd name="f25" fmla="*/ f18 1 f2"/>
                <a:gd name="f26" fmla="*/ f19 1 21600"/>
                <a:gd name="f27" fmla="*/ f20 1 21600"/>
                <a:gd name="f28" fmla="*/ 21600 f19 1"/>
                <a:gd name="f29" fmla="*/ 21600 f20 1"/>
                <a:gd name="f30" fmla="+- f22 0 f1"/>
                <a:gd name="f31" fmla="+- f23 0 f1"/>
                <a:gd name="f32" fmla="+- f24 0 f1"/>
                <a:gd name="f33" fmla="+- f25 0 f1"/>
                <a:gd name="f34" fmla="min f27 f26"/>
                <a:gd name="f35" fmla="*/ f28 1 f21"/>
                <a:gd name="f36" fmla="*/ f29 1 f21"/>
                <a:gd name="f37" fmla="val f35"/>
                <a:gd name="f38" fmla="val f36"/>
                <a:gd name="f39" fmla="*/ f6 f34 1"/>
                <a:gd name="f40" fmla="+- f38 0 f6"/>
                <a:gd name="f41" fmla="+- f37 0 f6"/>
                <a:gd name="f42" fmla="*/ f38 f34 1"/>
                <a:gd name="f43" fmla="*/ f37 f34 1"/>
                <a:gd name="f44" fmla="*/ f40 1 2"/>
                <a:gd name="f45" fmla="*/ f41 1 2"/>
                <a:gd name="f46" fmla="*/ f41 f7 1"/>
                <a:gd name="f47" fmla="+- f6 f44 0"/>
                <a:gd name="f48" fmla="*/ f46 1 200000"/>
                <a:gd name="f49" fmla="*/ f46 1 100000"/>
                <a:gd name="f50" fmla="+- f48 f45 0"/>
                <a:gd name="f51" fmla="*/ f48 f34 1"/>
                <a:gd name="f52" fmla="*/ f47 f34 1"/>
                <a:gd name="f53" fmla="*/ f49 f34 1"/>
                <a:gd name="f54" fmla="*/ f50 f34 1"/>
              </a:gdLst>
              <a:ahLst/>
              <a:cxnLst>
                <a:cxn ang="3cd4">
                  <a:pos x="hc" y="t"/>
                </a:cxn>
                <a:cxn ang="0">
                  <a:pos x="r" y="vc"/>
                </a:cxn>
                <a:cxn ang="cd4">
                  <a:pos x="hc" y="b"/>
                </a:cxn>
                <a:cxn ang="cd2">
                  <a:pos x="l" y="vc"/>
                </a:cxn>
                <a:cxn ang="f30">
                  <a:pos x="f53" y="f39"/>
                </a:cxn>
                <a:cxn ang="f31">
                  <a:pos x="f51" y="f52"/>
                </a:cxn>
                <a:cxn ang="f32">
                  <a:pos x="f39" y="f42"/>
                </a:cxn>
                <a:cxn ang="f32">
                  <a:pos x="f53" y="f42"/>
                </a:cxn>
                <a:cxn ang="f32">
                  <a:pos x="f43" y="f42"/>
                </a:cxn>
                <a:cxn ang="f33">
                  <a:pos x="f54" y="f52"/>
                </a:cxn>
              </a:cxnLst>
              <a:rect l="f51" t="f52" r="f54" b="f42"/>
              <a:pathLst>
                <a:path>
                  <a:moveTo>
                    <a:pt x="f39" y="f42"/>
                  </a:moveTo>
                  <a:lnTo>
                    <a:pt x="f53" y="f39"/>
                  </a:lnTo>
                  <a:lnTo>
                    <a:pt x="f43" y="f42"/>
                  </a:lnTo>
                  <a:close/>
                </a:path>
              </a:pathLst>
            </a:custGeom>
            <a:solidFill>
              <a:srgbClr val="17B0E4">
                <a:alpha val="66000"/>
              </a:srgbClr>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a:solidFill>
                  <a:srgbClr val="000000"/>
                </a:solidFill>
                <a:uFillTx/>
                <a:latin typeface="Calibri"/>
              </a:endParaRPr>
            </a:p>
          </p:txBody>
        </p:sp>
        <p:sp>
          <p:nvSpPr>
            <p:cNvPr id="8" name="Rectangle 27">
              <a:extLst>
                <a:ext uri="{FF2B5EF4-FFF2-40B4-BE49-F238E27FC236}">
                  <a16:creationId xmlns:a16="http://schemas.microsoft.com/office/drawing/2014/main" id="{164AFD7D-F79A-A2D0-7E7A-15BFBDB694FB}"/>
                </a:ext>
              </a:extLst>
            </p:cNvPr>
            <p:cNvSpPr/>
            <p:nvPr/>
          </p:nvSpPr>
          <p:spPr>
            <a:xfrm>
              <a:off x="9334496" y="-8467"/>
              <a:ext cx="2854327" cy="6866467"/>
            </a:xfrm>
            <a:custGeom>
              <a:avLst/>
              <a:gdLst>
                <a:gd name="f0" fmla="val w"/>
                <a:gd name="f1" fmla="val h"/>
                <a:gd name="f2" fmla="val 0"/>
                <a:gd name="f3" fmla="val 2858013"/>
                <a:gd name="f4" fmla="val 6866467"/>
                <a:gd name="f5" fmla="val 2473942"/>
                <a:gd name="f6" fmla="*/ f0 1 2858013"/>
                <a:gd name="f7" fmla="*/ f1 1 6866467"/>
                <a:gd name="f8" fmla="+- f4 0 f2"/>
                <a:gd name="f9" fmla="+- f3 0 f2"/>
                <a:gd name="f10" fmla="*/ f9 1 2858013"/>
                <a:gd name="f11" fmla="*/ f8 1 6866467"/>
                <a:gd name="f12" fmla="*/ f2 1 f10"/>
                <a:gd name="f13" fmla="*/ f3 1 f10"/>
                <a:gd name="f14" fmla="*/ f2 1 f11"/>
                <a:gd name="f15" fmla="*/ f4 1 f11"/>
                <a:gd name="f16" fmla="*/ f12 f6 1"/>
                <a:gd name="f17" fmla="*/ f13 f6 1"/>
                <a:gd name="f18" fmla="*/ f15 f7 1"/>
                <a:gd name="f19" fmla="*/ f14 f7 1"/>
              </a:gdLst>
              <a:ahLst/>
              <a:cxnLst>
                <a:cxn ang="3cd4">
                  <a:pos x="hc" y="t"/>
                </a:cxn>
                <a:cxn ang="0">
                  <a:pos x="r" y="vc"/>
                </a:cxn>
                <a:cxn ang="cd4">
                  <a:pos x="hc" y="b"/>
                </a:cxn>
                <a:cxn ang="cd2">
                  <a:pos x="l" y="vc"/>
                </a:cxn>
              </a:cxnLst>
              <a:rect l="f16" t="f19" r="f17" b="f18"/>
              <a:pathLst>
                <a:path w="2858013" h="6866467">
                  <a:moveTo>
                    <a:pt x="f2" y="f2"/>
                  </a:moveTo>
                  <a:lnTo>
                    <a:pt x="f3" y="f2"/>
                  </a:lnTo>
                  <a:lnTo>
                    <a:pt x="f3" y="f4"/>
                  </a:lnTo>
                  <a:lnTo>
                    <a:pt x="f5" y="f4"/>
                  </a:lnTo>
                  <a:lnTo>
                    <a:pt x="f2" y="f2"/>
                  </a:lnTo>
                  <a:close/>
                </a:path>
              </a:pathLst>
            </a:custGeom>
            <a:solidFill>
              <a:srgbClr val="17B0E4">
                <a:alpha val="50000"/>
              </a:srgbClr>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a:solidFill>
                  <a:srgbClr val="000000"/>
                </a:solidFill>
                <a:uFillTx/>
                <a:latin typeface="Calibri"/>
              </a:endParaRPr>
            </a:p>
          </p:txBody>
        </p:sp>
        <p:sp>
          <p:nvSpPr>
            <p:cNvPr id="9" name="Rectangle 28">
              <a:extLst>
                <a:ext uri="{FF2B5EF4-FFF2-40B4-BE49-F238E27FC236}">
                  <a16:creationId xmlns:a16="http://schemas.microsoft.com/office/drawing/2014/main" id="{D17E7CF3-73EA-4285-C6F7-61EB3E7C318A}"/>
                </a:ext>
              </a:extLst>
            </p:cNvPr>
            <p:cNvSpPr/>
            <p:nvPr/>
          </p:nvSpPr>
          <p:spPr>
            <a:xfrm>
              <a:off x="10898733" y="-8467"/>
              <a:ext cx="1290090" cy="6866467"/>
            </a:xfrm>
            <a:custGeom>
              <a:avLst/>
              <a:gdLst>
                <a:gd name="f0" fmla="val w"/>
                <a:gd name="f1" fmla="val h"/>
                <a:gd name="f2" fmla="val 0"/>
                <a:gd name="f3" fmla="val 1290094"/>
                <a:gd name="f4" fmla="val 6858000"/>
                <a:gd name="f5" fmla="val 1019735"/>
                <a:gd name="f6" fmla="*/ f0 1 1290094"/>
                <a:gd name="f7" fmla="*/ f1 1 6858000"/>
                <a:gd name="f8" fmla="+- f4 0 f2"/>
                <a:gd name="f9" fmla="+- f3 0 f2"/>
                <a:gd name="f10" fmla="*/ f9 1 1290094"/>
                <a:gd name="f11" fmla="*/ f8 1 6858000"/>
                <a:gd name="f12" fmla="*/ f2 1 f10"/>
                <a:gd name="f13" fmla="*/ f3 1 f10"/>
                <a:gd name="f14" fmla="*/ f2 1 f11"/>
                <a:gd name="f15" fmla="*/ f4 1 f11"/>
                <a:gd name="f16" fmla="*/ f12 f6 1"/>
                <a:gd name="f17" fmla="*/ f13 f6 1"/>
                <a:gd name="f18" fmla="*/ f15 f7 1"/>
                <a:gd name="f19" fmla="*/ f14 f7 1"/>
              </a:gdLst>
              <a:ahLst/>
              <a:cxnLst>
                <a:cxn ang="3cd4">
                  <a:pos x="hc" y="t"/>
                </a:cxn>
                <a:cxn ang="0">
                  <a:pos x="r" y="vc"/>
                </a:cxn>
                <a:cxn ang="cd4">
                  <a:pos x="hc" y="b"/>
                </a:cxn>
                <a:cxn ang="cd2">
                  <a:pos x="l" y="vc"/>
                </a:cxn>
              </a:cxnLst>
              <a:rect l="f16" t="f19" r="f17" b="f18"/>
              <a:pathLst>
                <a:path w="1290094" h="6858000">
                  <a:moveTo>
                    <a:pt x="f5" y="f2"/>
                  </a:moveTo>
                  <a:lnTo>
                    <a:pt x="f3" y="f2"/>
                  </a:lnTo>
                  <a:lnTo>
                    <a:pt x="f3" y="f4"/>
                  </a:lnTo>
                  <a:lnTo>
                    <a:pt x="f2" y="f4"/>
                  </a:lnTo>
                  <a:lnTo>
                    <a:pt x="f5" y="f2"/>
                  </a:lnTo>
                  <a:close/>
                </a:path>
              </a:pathLst>
            </a:custGeom>
            <a:solidFill>
              <a:srgbClr val="2E83C3">
                <a:alpha val="70000"/>
              </a:srgbClr>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a:solidFill>
                  <a:srgbClr val="000000"/>
                </a:solidFill>
                <a:uFillTx/>
                <a:latin typeface="Calibri"/>
              </a:endParaRPr>
            </a:p>
          </p:txBody>
        </p:sp>
        <p:sp>
          <p:nvSpPr>
            <p:cNvPr id="10" name="Rectangle 29">
              <a:extLst>
                <a:ext uri="{FF2B5EF4-FFF2-40B4-BE49-F238E27FC236}">
                  <a16:creationId xmlns:a16="http://schemas.microsoft.com/office/drawing/2014/main" id="{A8976881-71CF-CA5B-EB2B-7DC23F278520}"/>
                </a:ext>
              </a:extLst>
            </p:cNvPr>
            <p:cNvSpPr/>
            <p:nvPr/>
          </p:nvSpPr>
          <p:spPr>
            <a:xfrm>
              <a:off x="10938994" y="-8467"/>
              <a:ext cx="1249829" cy="6866467"/>
            </a:xfrm>
            <a:custGeom>
              <a:avLst/>
              <a:gdLst>
                <a:gd name="f0" fmla="val w"/>
                <a:gd name="f1" fmla="val h"/>
                <a:gd name="f2" fmla="val 0"/>
                <a:gd name="f3" fmla="val 1249825"/>
                <a:gd name="f4" fmla="val 6858000"/>
                <a:gd name="f5" fmla="val 1109382"/>
                <a:gd name="f6" fmla="*/ f0 1 1249825"/>
                <a:gd name="f7" fmla="*/ f1 1 6858000"/>
                <a:gd name="f8" fmla="+- f4 0 f2"/>
                <a:gd name="f9" fmla="+- f3 0 f2"/>
                <a:gd name="f10" fmla="*/ f9 1 1249825"/>
                <a:gd name="f11" fmla="*/ f8 1 6858000"/>
                <a:gd name="f12" fmla="*/ f2 1 f10"/>
                <a:gd name="f13" fmla="*/ f3 1 f10"/>
                <a:gd name="f14" fmla="*/ f2 1 f11"/>
                <a:gd name="f15" fmla="*/ f4 1 f11"/>
                <a:gd name="f16" fmla="*/ f12 f6 1"/>
                <a:gd name="f17" fmla="*/ f13 f6 1"/>
                <a:gd name="f18" fmla="*/ f15 f7 1"/>
                <a:gd name="f19" fmla="*/ f14 f7 1"/>
              </a:gdLst>
              <a:ahLst/>
              <a:cxnLst>
                <a:cxn ang="3cd4">
                  <a:pos x="hc" y="t"/>
                </a:cxn>
                <a:cxn ang="0">
                  <a:pos x="r" y="vc"/>
                </a:cxn>
                <a:cxn ang="cd4">
                  <a:pos x="hc" y="b"/>
                </a:cxn>
                <a:cxn ang="cd2">
                  <a:pos x="l" y="vc"/>
                </a:cxn>
              </a:cxnLst>
              <a:rect l="f16" t="f19" r="f17" b="f18"/>
              <a:pathLst>
                <a:path w="1249825" h="6858000">
                  <a:moveTo>
                    <a:pt x="f2" y="f2"/>
                  </a:moveTo>
                  <a:lnTo>
                    <a:pt x="f3" y="f2"/>
                  </a:lnTo>
                  <a:lnTo>
                    <a:pt x="f3" y="f4"/>
                  </a:lnTo>
                  <a:lnTo>
                    <a:pt x="f5" y="f4"/>
                  </a:lnTo>
                  <a:lnTo>
                    <a:pt x="f2" y="f2"/>
                  </a:lnTo>
                  <a:close/>
                </a:path>
              </a:pathLst>
            </a:custGeom>
            <a:solidFill>
              <a:srgbClr val="236292">
                <a:alpha val="80000"/>
              </a:srgbClr>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a:solidFill>
                  <a:srgbClr val="000000"/>
                </a:solidFill>
                <a:uFillTx/>
                <a:latin typeface="Calibri"/>
              </a:endParaRPr>
            </a:p>
          </p:txBody>
        </p:sp>
        <p:sp>
          <p:nvSpPr>
            <p:cNvPr id="11" name="Isosceles Triangle 27">
              <a:extLst>
                <a:ext uri="{FF2B5EF4-FFF2-40B4-BE49-F238E27FC236}">
                  <a16:creationId xmlns:a16="http://schemas.microsoft.com/office/drawing/2014/main" id="{18765DED-E959-632A-F16E-9B504D1C25B9}"/>
                </a:ext>
              </a:extLst>
            </p:cNvPr>
            <p:cNvSpPr/>
            <p:nvPr/>
          </p:nvSpPr>
          <p:spPr>
            <a:xfrm>
              <a:off x="10371664" y="3589870"/>
              <a:ext cx="1817159" cy="3268129"/>
            </a:xfrm>
            <a:custGeom>
              <a:avLst/>
              <a:gdLst>
                <a:gd name="f0" fmla="val 10800000"/>
                <a:gd name="f1" fmla="val 5400000"/>
                <a:gd name="f2" fmla="val 180"/>
                <a:gd name="f3" fmla="val w"/>
                <a:gd name="f4" fmla="val h"/>
                <a:gd name="f5" fmla="val ss"/>
                <a:gd name="f6" fmla="val 0"/>
                <a:gd name="f7" fmla="val 100000"/>
                <a:gd name="f8" fmla="+- 0 0 -360"/>
                <a:gd name="f9" fmla="+- 0 0 -270"/>
                <a:gd name="f10" fmla="+- 0 0 -180"/>
                <a:gd name="f11" fmla="+- 0 0 -90"/>
                <a:gd name="f12" fmla="abs f3"/>
                <a:gd name="f13" fmla="abs f4"/>
                <a:gd name="f14" fmla="abs f5"/>
                <a:gd name="f15" fmla="*/ f8 f0 1"/>
                <a:gd name="f16" fmla="*/ f9 f0 1"/>
                <a:gd name="f17" fmla="*/ f10 f0 1"/>
                <a:gd name="f18" fmla="*/ f11 f0 1"/>
                <a:gd name="f19" fmla="?: f12 f3 1"/>
                <a:gd name="f20" fmla="?: f13 f4 1"/>
                <a:gd name="f21" fmla="?: f14 f5 1"/>
                <a:gd name="f22" fmla="*/ f15 1 f2"/>
                <a:gd name="f23" fmla="*/ f16 1 f2"/>
                <a:gd name="f24" fmla="*/ f17 1 f2"/>
                <a:gd name="f25" fmla="*/ f18 1 f2"/>
                <a:gd name="f26" fmla="*/ f19 1 21600"/>
                <a:gd name="f27" fmla="*/ f20 1 21600"/>
                <a:gd name="f28" fmla="*/ 21600 f19 1"/>
                <a:gd name="f29" fmla="*/ 21600 f20 1"/>
                <a:gd name="f30" fmla="+- f22 0 f1"/>
                <a:gd name="f31" fmla="+- f23 0 f1"/>
                <a:gd name="f32" fmla="+- f24 0 f1"/>
                <a:gd name="f33" fmla="+- f25 0 f1"/>
                <a:gd name="f34" fmla="min f27 f26"/>
                <a:gd name="f35" fmla="*/ f28 1 f21"/>
                <a:gd name="f36" fmla="*/ f29 1 f21"/>
                <a:gd name="f37" fmla="val f35"/>
                <a:gd name="f38" fmla="val f36"/>
                <a:gd name="f39" fmla="*/ f6 f34 1"/>
                <a:gd name="f40" fmla="+- f38 0 f6"/>
                <a:gd name="f41" fmla="+- f37 0 f6"/>
                <a:gd name="f42" fmla="*/ f38 f34 1"/>
                <a:gd name="f43" fmla="*/ f37 f34 1"/>
                <a:gd name="f44" fmla="*/ f40 1 2"/>
                <a:gd name="f45" fmla="*/ f41 1 2"/>
                <a:gd name="f46" fmla="*/ f41 f7 1"/>
                <a:gd name="f47" fmla="+- f6 f44 0"/>
                <a:gd name="f48" fmla="*/ f46 1 200000"/>
                <a:gd name="f49" fmla="*/ f46 1 100000"/>
                <a:gd name="f50" fmla="+- f48 f45 0"/>
                <a:gd name="f51" fmla="*/ f48 f34 1"/>
                <a:gd name="f52" fmla="*/ f47 f34 1"/>
                <a:gd name="f53" fmla="*/ f49 f34 1"/>
                <a:gd name="f54" fmla="*/ f50 f34 1"/>
              </a:gdLst>
              <a:ahLst/>
              <a:cxnLst>
                <a:cxn ang="3cd4">
                  <a:pos x="hc" y="t"/>
                </a:cxn>
                <a:cxn ang="0">
                  <a:pos x="r" y="vc"/>
                </a:cxn>
                <a:cxn ang="cd4">
                  <a:pos x="hc" y="b"/>
                </a:cxn>
                <a:cxn ang="cd2">
                  <a:pos x="l" y="vc"/>
                </a:cxn>
                <a:cxn ang="f30">
                  <a:pos x="f53" y="f39"/>
                </a:cxn>
                <a:cxn ang="f31">
                  <a:pos x="f51" y="f52"/>
                </a:cxn>
                <a:cxn ang="f32">
                  <a:pos x="f39" y="f42"/>
                </a:cxn>
                <a:cxn ang="f32">
                  <a:pos x="f53" y="f42"/>
                </a:cxn>
                <a:cxn ang="f32">
                  <a:pos x="f43" y="f42"/>
                </a:cxn>
                <a:cxn ang="f33">
                  <a:pos x="f54" y="f52"/>
                </a:cxn>
              </a:cxnLst>
              <a:rect l="f51" t="f52" r="f54" b="f42"/>
              <a:pathLst>
                <a:path>
                  <a:moveTo>
                    <a:pt x="f39" y="f42"/>
                  </a:moveTo>
                  <a:lnTo>
                    <a:pt x="f53" y="f39"/>
                  </a:lnTo>
                  <a:lnTo>
                    <a:pt x="f43" y="f42"/>
                  </a:lnTo>
                  <a:close/>
                </a:path>
              </a:pathLst>
            </a:custGeom>
            <a:solidFill>
              <a:srgbClr val="17B0E4">
                <a:alpha val="66000"/>
              </a:srgbClr>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a:solidFill>
                  <a:srgbClr val="000000"/>
                </a:solidFill>
                <a:uFillTx/>
                <a:latin typeface="Calibri"/>
              </a:endParaRPr>
            </a:p>
          </p:txBody>
        </p:sp>
        <p:sp>
          <p:nvSpPr>
            <p:cNvPr id="12" name="Isosceles Triangle 18">
              <a:extLst>
                <a:ext uri="{FF2B5EF4-FFF2-40B4-BE49-F238E27FC236}">
                  <a16:creationId xmlns:a16="http://schemas.microsoft.com/office/drawing/2014/main" id="{E3D11DD5-3195-BE75-10AE-1018365E5B40}"/>
                </a:ext>
              </a:extLst>
            </p:cNvPr>
            <p:cNvSpPr/>
            <p:nvPr/>
          </p:nvSpPr>
          <p:spPr>
            <a:xfrm>
              <a:off x="0" y="4013201"/>
              <a:ext cx="448732" cy="2844798"/>
            </a:xfrm>
            <a:custGeom>
              <a:avLst/>
              <a:gdLst>
                <a:gd name="f0" fmla="val 10800000"/>
                <a:gd name="f1" fmla="val 5400000"/>
                <a:gd name="f2" fmla="val 180"/>
                <a:gd name="f3" fmla="val w"/>
                <a:gd name="f4" fmla="val h"/>
                <a:gd name="f5" fmla="val ss"/>
                <a:gd name="f6" fmla="val 0"/>
                <a:gd name="f7" fmla="+- 0 0 -360"/>
                <a:gd name="f8" fmla="+- 0 0 -270"/>
                <a:gd name="f9" fmla="+- 0 0 -180"/>
                <a:gd name="f10" fmla="+- 0 0 -90"/>
                <a:gd name="f11" fmla="abs f3"/>
                <a:gd name="f12" fmla="abs f4"/>
                <a:gd name="f13" fmla="abs f5"/>
                <a:gd name="f14" fmla="*/ f7 f0 1"/>
                <a:gd name="f15" fmla="*/ f8 f0 1"/>
                <a:gd name="f16" fmla="*/ f9 f0 1"/>
                <a:gd name="f17" fmla="*/ f10 f0 1"/>
                <a:gd name="f18" fmla="?: f11 f3 1"/>
                <a:gd name="f19" fmla="?: f12 f4 1"/>
                <a:gd name="f20" fmla="?: f13 f5 1"/>
                <a:gd name="f21" fmla="*/ f14 1 f2"/>
                <a:gd name="f22" fmla="*/ f15 1 f2"/>
                <a:gd name="f23" fmla="*/ f16 1 f2"/>
                <a:gd name="f24" fmla="*/ f17 1 f2"/>
                <a:gd name="f25" fmla="*/ f18 1 21600"/>
                <a:gd name="f26" fmla="*/ f19 1 21600"/>
                <a:gd name="f27" fmla="*/ 21600 f18 1"/>
                <a:gd name="f28" fmla="*/ 21600 f19 1"/>
                <a:gd name="f29" fmla="+- f21 0 f1"/>
                <a:gd name="f30" fmla="+- f22 0 f1"/>
                <a:gd name="f31" fmla="+- f23 0 f1"/>
                <a:gd name="f32" fmla="+- f24 0 f1"/>
                <a:gd name="f33" fmla="min f26 f25"/>
                <a:gd name="f34" fmla="*/ f27 1 f20"/>
                <a:gd name="f35" fmla="*/ f28 1 f20"/>
                <a:gd name="f36" fmla="val f34"/>
                <a:gd name="f37" fmla="val f35"/>
                <a:gd name="f38" fmla="*/ f6 f33 1"/>
                <a:gd name="f39" fmla="+- f37 0 f6"/>
                <a:gd name="f40" fmla="+- f36 0 f6"/>
                <a:gd name="f41" fmla="*/ f37 f33 1"/>
                <a:gd name="f42" fmla="*/ f36 f33 1"/>
                <a:gd name="f43" fmla="*/ f39 1 2"/>
                <a:gd name="f44" fmla="*/ f40 1 2"/>
                <a:gd name="f45" fmla="*/ f40 f6 1"/>
                <a:gd name="f46" fmla="+- f6 f43 0"/>
                <a:gd name="f47" fmla="*/ f45 1 200000"/>
                <a:gd name="f48" fmla="*/ f45 1 100000"/>
                <a:gd name="f49" fmla="+- f47 f44 0"/>
                <a:gd name="f50" fmla="*/ f47 f33 1"/>
                <a:gd name="f51" fmla="*/ f46 f33 1"/>
                <a:gd name="f52" fmla="*/ f48 f33 1"/>
                <a:gd name="f53" fmla="*/ f49 f33 1"/>
              </a:gdLst>
              <a:ahLst/>
              <a:cxnLst>
                <a:cxn ang="3cd4">
                  <a:pos x="hc" y="t"/>
                </a:cxn>
                <a:cxn ang="0">
                  <a:pos x="r" y="vc"/>
                </a:cxn>
                <a:cxn ang="cd4">
                  <a:pos x="hc" y="b"/>
                </a:cxn>
                <a:cxn ang="cd2">
                  <a:pos x="l" y="vc"/>
                </a:cxn>
                <a:cxn ang="f29">
                  <a:pos x="f52" y="f38"/>
                </a:cxn>
                <a:cxn ang="f30">
                  <a:pos x="f50" y="f51"/>
                </a:cxn>
                <a:cxn ang="f31">
                  <a:pos x="f38" y="f41"/>
                </a:cxn>
                <a:cxn ang="f31">
                  <a:pos x="f52" y="f41"/>
                </a:cxn>
                <a:cxn ang="f31">
                  <a:pos x="f42" y="f41"/>
                </a:cxn>
                <a:cxn ang="f32">
                  <a:pos x="f53" y="f51"/>
                </a:cxn>
              </a:cxnLst>
              <a:rect l="f50" t="f51" r="f53" b="f41"/>
              <a:pathLst>
                <a:path>
                  <a:moveTo>
                    <a:pt x="f38" y="f41"/>
                  </a:moveTo>
                  <a:lnTo>
                    <a:pt x="f52" y="f38"/>
                  </a:lnTo>
                  <a:lnTo>
                    <a:pt x="f42" y="f41"/>
                  </a:lnTo>
                  <a:close/>
                </a:path>
              </a:pathLst>
            </a:custGeom>
            <a:solidFill>
              <a:srgbClr val="5FCBEF">
                <a:alpha val="70000"/>
              </a:srgbClr>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a:solidFill>
                  <a:srgbClr val="000000"/>
                </a:solidFill>
                <a:uFillTx/>
                <a:latin typeface="Calibri"/>
              </a:endParaRPr>
            </a:p>
          </p:txBody>
        </p:sp>
      </p:grpSp>
      <p:sp>
        <p:nvSpPr>
          <p:cNvPr id="13" name="Title Placeholder 1">
            <a:extLst>
              <a:ext uri="{FF2B5EF4-FFF2-40B4-BE49-F238E27FC236}">
                <a16:creationId xmlns:a16="http://schemas.microsoft.com/office/drawing/2014/main" id="{667E200F-0090-5CD7-0365-6A08B160F954}"/>
              </a:ext>
            </a:extLst>
          </p:cNvPr>
          <p:cNvSpPr txBox="1">
            <a:spLocks noGrp="1"/>
          </p:cNvSpPr>
          <p:nvPr>
            <p:ph type="title"/>
          </p:nvPr>
        </p:nvSpPr>
        <p:spPr>
          <a:xfrm>
            <a:off x="677332" y="609603"/>
            <a:ext cx="8596667" cy="1320795"/>
          </a:xfrm>
          <a:prstGeom prst="rect">
            <a:avLst/>
          </a:prstGeom>
          <a:noFill/>
          <a:ln>
            <a:noFill/>
          </a:ln>
        </p:spPr>
        <p:txBody>
          <a:bodyPr vert="horz" wrap="square" lIns="91440" tIns="45720" rIns="91440" bIns="45720" anchor="t" anchorCtr="0" compatLnSpc="1">
            <a:normAutofit/>
          </a:bodyPr>
          <a:lstStyle/>
          <a:p>
            <a:pPr lvl="0"/>
            <a:r>
              <a:rPr lang="fr-FR"/>
              <a:t>Modifiez le style du titre</a:t>
            </a:r>
            <a:endParaRPr lang="en-US"/>
          </a:p>
        </p:txBody>
      </p:sp>
      <p:sp>
        <p:nvSpPr>
          <p:cNvPr id="14" name="Text Placeholder 2">
            <a:extLst>
              <a:ext uri="{FF2B5EF4-FFF2-40B4-BE49-F238E27FC236}">
                <a16:creationId xmlns:a16="http://schemas.microsoft.com/office/drawing/2014/main" id="{668C77BE-CBDB-0987-46AF-4E25F02149D3}"/>
              </a:ext>
            </a:extLst>
          </p:cNvPr>
          <p:cNvSpPr txBox="1">
            <a:spLocks noGrp="1"/>
          </p:cNvSpPr>
          <p:nvPr>
            <p:ph type="body" idx="1"/>
          </p:nvPr>
        </p:nvSpPr>
        <p:spPr>
          <a:xfrm>
            <a:off x="677332" y="2160590"/>
            <a:ext cx="8596667" cy="3880768"/>
          </a:xfrm>
          <a:prstGeom prst="rect">
            <a:avLst/>
          </a:prstGeom>
          <a:noFill/>
          <a:ln>
            <a:noFill/>
          </a:ln>
        </p:spPr>
        <p:txBody>
          <a:bodyPr vert="horz" wrap="square" lIns="91440" tIns="45720" rIns="91440" bIns="45720" anchor="t" anchorCtr="0" compatLnSpc="1">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15" name="Date Placeholder 3">
            <a:extLst>
              <a:ext uri="{FF2B5EF4-FFF2-40B4-BE49-F238E27FC236}">
                <a16:creationId xmlns:a16="http://schemas.microsoft.com/office/drawing/2014/main" id="{135941C1-5A67-188B-B1A6-3AEEE0ED3DD3}"/>
              </a:ext>
            </a:extLst>
          </p:cNvPr>
          <p:cNvSpPr txBox="1">
            <a:spLocks noGrp="1"/>
          </p:cNvSpPr>
          <p:nvPr>
            <p:ph type="dt" sz="half" idx="2"/>
          </p:nvPr>
        </p:nvSpPr>
        <p:spPr>
          <a:xfrm>
            <a:off x="7205133" y="6041358"/>
            <a:ext cx="911940" cy="365129"/>
          </a:xfrm>
          <a:prstGeom prst="rect">
            <a:avLst/>
          </a:prstGeom>
          <a:noFill/>
          <a:ln>
            <a:noFill/>
          </a:ln>
        </p:spPr>
        <p:txBody>
          <a:bodyPr vert="horz" wrap="square" lIns="91440" tIns="45720" rIns="91440" bIns="45720" anchor="ctr" anchorCtr="0" compatLnSpc="1">
            <a:noAutofit/>
          </a:bodyPr>
          <a:lstStyle>
            <a:lvl1pPr marL="0" marR="0" lvl="0" indent="0" algn="r" defTabSz="457200" rtl="0" fontAlgn="auto" hangingPunct="1">
              <a:lnSpc>
                <a:spcPct val="100000"/>
              </a:lnSpc>
              <a:spcBef>
                <a:spcPts val="0"/>
              </a:spcBef>
              <a:spcAft>
                <a:spcPts val="0"/>
              </a:spcAft>
              <a:buNone/>
              <a:tabLst/>
              <a:defRPr lang="fr-FR" sz="900" b="0" i="0" u="none" strike="noStrike" kern="1200" cap="none" spc="0" baseline="0">
                <a:solidFill>
                  <a:srgbClr val="898989"/>
                </a:solidFill>
                <a:uFillTx/>
                <a:latin typeface="Trebuchet MS"/>
              </a:defRPr>
            </a:lvl1pPr>
          </a:lstStyle>
          <a:p>
            <a:pPr lvl="0"/>
            <a:fld id="{3516163C-CC8F-4FA7-A5E4-CE46BAE63729}" type="datetime1">
              <a:rPr lang="fr-FR"/>
              <a:pPr lvl="0"/>
              <a:t>16/02/2024</a:t>
            </a:fld>
            <a:endParaRPr lang="fr-FR"/>
          </a:p>
        </p:txBody>
      </p:sp>
      <p:sp>
        <p:nvSpPr>
          <p:cNvPr id="16" name="Footer Placeholder 4">
            <a:extLst>
              <a:ext uri="{FF2B5EF4-FFF2-40B4-BE49-F238E27FC236}">
                <a16:creationId xmlns:a16="http://schemas.microsoft.com/office/drawing/2014/main" id="{5264EEFD-0FB5-3568-4AC1-D402EFF16F69}"/>
              </a:ext>
            </a:extLst>
          </p:cNvPr>
          <p:cNvSpPr txBox="1">
            <a:spLocks noGrp="1"/>
          </p:cNvSpPr>
          <p:nvPr>
            <p:ph type="ftr" sz="quarter" idx="3"/>
          </p:nvPr>
        </p:nvSpPr>
        <p:spPr>
          <a:xfrm>
            <a:off x="677332" y="6041358"/>
            <a:ext cx="6297609" cy="365129"/>
          </a:xfrm>
          <a:prstGeom prst="rect">
            <a:avLst/>
          </a:prstGeom>
          <a:noFill/>
          <a:ln>
            <a:noFill/>
          </a:ln>
        </p:spPr>
        <p:txBody>
          <a:bodyPr vert="horz" wrap="square" lIns="91440" tIns="45720" rIns="91440" bIns="45720" anchor="ctr" anchorCtr="0" compatLnSpc="1">
            <a:noAutofit/>
          </a:bodyPr>
          <a:lstStyle>
            <a:lvl1pPr marL="0" marR="0" lvl="0" indent="0" algn="l" defTabSz="457200" rtl="0" fontAlgn="auto" hangingPunct="1">
              <a:lnSpc>
                <a:spcPct val="100000"/>
              </a:lnSpc>
              <a:spcBef>
                <a:spcPts val="0"/>
              </a:spcBef>
              <a:spcAft>
                <a:spcPts val="0"/>
              </a:spcAft>
              <a:buNone/>
              <a:tabLst/>
              <a:defRPr lang="fr-FR" sz="900" b="0" i="0" u="none" strike="noStrike" kern="1200" cap="none" spc="0" baseline="0">
                <a:solidFill>
                  <a:srgbClr val="898989"/>
                </a:solidFill>
                <a:uFillTx/>
                <a:latin typeface="Trebuchet MS"/>
              </a:defRPr>
            </a:lvl1pPr>
          </a:lstStyle>
          <a:p>
            <a:pPr lvl="0"/>
            <a:endParaRPr lang="fr-FR"/>
          </a:p>
        </p:txBody>
      </p:sp>
      <p:sp>
        <p:nvSpPr>
          <p:cNvPr id="17" name="Slide Number Placeholder 5">
            <a:extLst>
              <a:ext uri="{FF2B5EF4-FFF2-40B4-BE49-F238E27FC236}">
                <a16:creationId xmlns:a16="http://schemas.microsoft.com/office/drawing/2014/main" id="{3060E499-A905-FF8C-3C95-0D8342596C4A}"/>
              </a:ext>
            </a:extLst>
          </p:cNvPr>
          <p:cNvSpPr txBox="1">
            <a:spLocks noGrp="1"/>
          </p:cNvSpPr>
          <p:nvPr>
            <p:ph type="sldNum" sz="quarter" idx="4"/>
          </p:nvPr>
        </p:nvSpPr>
        <p:spPr>
          <a:xfrm>
            <a:off x="8590659" y="6041358"/>
            <a:ext cx="683340" cy="365129"/>
          </a:xfrm>
          <a:prstGeom prst="rect">
            <a:avLst/>
          </a:prstGeom>
          <a:noFill/>
          <a:ln>
            <a:noFill/>
          </a:ln>
        </p:spPr>
        <p:txBody>
          <a:bodyPr vert="horz" wrap="square" lIns="91440" tIns="45720" rIns="91440" bIns="45720" anchor="ctr" anchorCtr="0" compatLnSpc="1">
            <a:noAutofit/>
          </a:bodyPr>
          <a:lstStyle>
            <a:lvl1pPr marL="0" marR="0" lvl="0" indent="0" algn="r" defTabSz="457200" rtl="0" fontAlgn="auto" hangingPunct="1">
              <a:lnSpc>
                <a:spcPct val="100000"/>
              </a:lnSpc>
              <a:spcBef>
                <a:spcPts val="0"/>
              </a:spcBef>
              <a:spcAft>
                <a:spcPts val="0"/>
              </a:spcAft>
              <a:buNone/>
              <a:tabLst/>
              <a:defRPr lang="fr-FR" sz="900" b="0" i="0" u="none" strike="noStrike" kern="1200" cap="none" spc="0" baseline="0">
                <a:solidFill>
                  <a:srgbClr val="5FCBEF"/>
                </a:solidFill>
                <a:uFillTx/>
                <a:latin typeface="Trebuchet MS"/>
              </a:defRPr>
            </a:lvl1pPr>
          </a:lstStyle>
          <a:p>
            <a:pPr lvl="0"/>
            <a:fld id="{4A167A7E-D557-42AE-ADDB-05DEBA9A0E28}" type="slidenum">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xStyles>
    <p:titleStyle>
      <a:lvl1pPr marL="0" marR="0" lvl="0" indent="0" algn="l" defTabSz="457200" rtl="0" fontAlgn="auto" hangingPunct="1">
        <a:lnSpc>
          <a:spcPct val="100000"/>
        </a:lnSpc>
        <a:spcBef>
          <a:spcPts val="0"/>
        </a:spcBef>
        <a:spcAft>
          <a:spcPts val="0"/>
        </a:spcAft>
        <a:buNone/>
        <a:tabLst/>
        <a:defRPr lang="fr-FR" sz="3600" b="0" i="0" u="none" strike="noStrike" kern="1200" cap="none" spc="0" baseline="0">
          <a:solidFill>
            <a:srgbClr val="5FCBEF"/>
          </a:solidFill>
          <a:uFillTx/>
          <a:latin typeface="Trebuchet MS"/>
        </a:defRPr>
      </a:lvl1pPr>
    </p:titleStyle>
    <p:bodyStyle>
      <a:lvl1pPr marL="342900" marR="0" lvl="0" indent="-342900" algn="l" defTabSz="457200" rtl="0" fontAlgn="auto" hangingPunct="1">
        <a:lnSpc>
          <a:spcPct val="100000"/>
        </a:lnSpc>
        <a:spcBef>
          <a:spcPts val="1000"/>
        </a:spcBef>
        <a:spcAft>
          <a:spcPts val="0"/>
        </a:spcAft>
        <a:buClr>
          <a:srgbClr val="5FCBEF"/>
        </a:buClr>
        <a:buSzPct val="80000"/>
        <a:buFont typeface="Wingdings 3"/>
        <a:buChar char=""/>
        <a:tabLst/>
        <a:defRPr lang="fr-FR" sz="1800" b="0" i="0" u="none" strike="noStrike" kern="1200" cap="none" spc="0" baseline="0">
          <a:solidFill>
            <a:srgbClr val="404040"/>
          </a:solidFill>
          <a:uFillTx/>
          <a:latin typeface="Trebuchet MS"/>
        </a:defRPr>
      </a:lvl1pPr>
      <a:lvl2pPr marL="742950" marR="0" lvl="1" indent="-285750" algn="l" defTabSz="457200" rtl="0" fontAlgn="auto" hangingPunct="1">
        <a:lnSpc>
          <a:spcPct val="100000"/>
        </a:lnSpc>
        <a:spcBef>
          <a:spcPts val="1000"/>
        </a:spcBef>
        <a:spcAft>
          <a:spcPts val="0"/>
        </a:spcAft>
        <a:buClr>
          <a:srgbClr val="5FCBEF"/>
        </a:buClr>
        <a:buSzPct val="80000"/>
        <a:buFont typeface="Wingdings 3"/>
        <a:buChar char=""/>
        <a:tabLst/>
        <a:defRPr lang="fr-FR" sz="1600" b="0" i="0" u="none" strike="noStrike" kern="1200" cap="none" spc="0" baseline="0">
          <a:solidFill>
            <a:srgbClr val="404040"/>
          </a:solidFill>
          <a:uFillTx/>
          <a:latin typeface="Trebuchet MS"/>
        </a:defRPr>
      </a:lvl2pPr>
      <a:lvl3pPr marL="1143000" marR="0" lvl="2" indent="-228600" algn="l" defTabSz="457200" rtl="0" fontAlgn="auto" hangingPunct="1">
        <a:lnSpc>
          <a:spcPct val="100000"/>
        </a:lnSpc>
        <a:spcBef>
          <a:spcPts val="1000"/>
        </a:spcBef>
        <a:spcAft>
          <a:spcPts val="0"/>
        </a:spcAft>
        <a:buClr>
          <a:srgbClr val="5FCBEF"/>
        </a:buClr>
        <a:buSzPct val="80000"/>
        <a:buFont typeface="Wingdings 3"/>
        <a:buChar char=""/>
        <a:tabLst/>
        <a:defRPr lang="fr-FR" sz="1400" b="0" i="0" u="none" strike="noStrike" kern="1200" cap="none" spc="0" baseline="0">
          <a:solidFill>
            <a:srgbClr val="404040"/>
          </a:solidFill>
          <a:uFillTx/>
          <a:latin typeface="Trebuchet MS"/>
        </a:defRPr>
      </a:lvl3pPr>
      <a:lvl4pPr marL="1600200" marR="0" lvl="3" indent="-228600" algn="l" defTabSz="457200" rtl="0" fontAlgn="auto" hangingPunct="1">
        <a:lnSpc>
          <a:spcPct val="100000"/>
        </a:lnSpc>
        <a:spcBef>
          <a:spcPts val="1000"/>
        </a:spcBef>
        <a:spcAft>
          <a:spcPts val="0"/>
        </a:spcAft>
        <a:buClr>
          <a:srgbClr val="5FCBEF"/>
        </a:buClr>
        <a:buSzPct val="80000"/>
        <a:buFont typeface="Wingdings 3"/>
        <a:buChar char=""/>
        <a:tabLst/>
        <a:defRPr lang="fr-FR" sz="1200" b="0" i="0" u="none" strike="noStrike" kern="1200" cap="none" spc="0" baseline="0">
          <a:solidFill>
            <a:srgbClr val="404040"/>
          </a:solidFill>
          <a:uFillTx/>
          <a:latin typeface="Trebuchet MS"/>
        </a:defRPr>
      </a:lvl4pPr>
      <a:lvl5pPr marL="2057400" marR="0" lvl="4" indent="-228600" algn="l" defTabSz="457200" rtl="0" fontAlgn="auto" hangingPunct="1">
        <a:lnSpc>
          <a:spcPct val="100000"/>
        </a:lnSpc>
        <a:spcBef>
          <a:spcPts val="1000"/>
        </a:spcBef>
        <a:spcAft>
          <a:spcPts val="0"/>
        </a:spcAft>
        <a:buClr>
          <a:srgbClr val="5FCBEF"/>
        </a:buClr>
        <a:buSzPct val="80000"/>
        <a:buFont typeface="Wingdings 3"/>
        <a:buChar char=""/>
        <a:tabLst/>
        <a:defRPr lang="fr-FR" sz="1200" b="0" i="0" u="none" strike="noStrike" kern="1200" cap="none" spc="0" baseline="0">
          <a:solidFill>
            <a:srgbClr val="404040"/>
          </a:solidFill>
          <a:uFillTx/>
          <a:latin typeface="Trebuchet M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name="Slide1">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526877C-7988-CC00-0F77-7E2D4C0240CB}"/>
              </a:ext>
            </a:extLst>
          </p:cNvPr>
          <p:cNvSpPr txBox="1">
            <a:spLocks noGrp="1"/>
          </p:cNvSpPr>
          <p:nvPr>
            <p:ph type="ctrTitle"/>
          </p:nvPr>
        </p:nvSpPr>
        <p:spPr/>
        <p:txBody>
          <a:bodyPr>
            <a:normAutofit fontScale="90000"/>
          </a:bodyPr>
          <a:lstStyle/>
          <a:p>
            <a:pPr lvl="0"/>
            <a:r>
              <a:rPr lang="fr-FR" sz="4400" dirty="0"/>
              <a:t>Soins infirmiers et prise en charge en pré et post opératoire en chirurgie traumatologique </a:t>
            </a:r>
          </a:p>
        </p:txBody>
      </p:sp>
      <p:sp>
        <p:nvSpPr>
          <p:cNvPr id="3" name="Sous-titre 2">
            <a:extLst>
              <a:ext uri="{FF2B5EF4-FFF2-40B4-BE49-F238E27FC236}">
                <a16:creationId xmlns:a16="http://schemas.microsoft.com/office/drawing/2014/main" id="{BF954F00-8AA3-C4BC-75F5-D5C61BB5014A}"/>
              </a:ext>
            </a:extLst>
          </p:cNvPr>
          <p:cNvSpPr txBox="1">
            <a:spLocks noGrp="1"/>
          </p:cNvSpPr>
          <p:nvPr>
            <p:ph type="subTitle" idx="1"/>
          </p:nvPr>
        </p:nvSpPr>
        <p:spPr/>
        <p:txBody>
          <a:bodyPr>
            <a:normAutofit lnSpcReduction="10000"/>
          </a:bodyPr>
          <a:lstStyle/>
          <a:p>
            <a:pPr lvl="0"/>
            <a:r>
              <a:rPr lang="fr-FR" dirty="0"/>
              <a:t>Mme GASTHALTER</a:t>
            </a:r>
          </a:p>
          <a:p>
            <a:pPr lvl="0"/>
            <a:r>
              <a:rPr lang="fr-FR" dirty="0"/>
              <a:t>U.E 2.4 S1 Processus traumatique</a:t>
            </a:r>
          </a:p>
          <a:p>
            <a:pPr lvl="0"/>
            <a:r>
              <a:rPr lang="fr-FR" dirty="0"/>
              <a:t>Promotion 2023/2026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7">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55A9BC9-8E29-75A4-8B60-A98CE02B6AE3}"/>
              </a:ext>
            </a:extLst>
          </p:cNvPr>
          <p:cNvSpPr txBox="1">
            <a:spLocks noGrp="1"/>
          </p:cNvSpPr>
          <p:nvPr>
            <p:ph type="title"/>
          </p:nvPr>
        </p:nvSpPr>
        <p:spPr>
          <a:xfrm>
            <a:off x="677332" y="609604"/>
            <a:ext cx="8596667" cy="664026"/>
          </a:xfrm>
        </p:spPr>
        <p:txBody>
          <a:bodyPr/>
          <a:lstStyle/>
          <a:p>
            <a:pPr lvl="0"/>
            <a:r>
              <a:rPr lang="fr-FR" dirty="0"/>
              <a:t>II La chirurgie programmée </a:t>
            </a:r>
          </a:p>
        </p:txBody>
      </p:sp>
      <p:sp>
        <p:nvSpPr>
          <p:cNvPr id="3" name="Espace réservé du contenu 2">
            <a:extLst>
              <a:ext uri="{FF2B5EF4-FFF2-40B4-BE49-F238E27FC236}">
                <a16:creationId xmlns:a16="http://schemas.microsoft.com/office/drawing/2014/main" id="{3C4C4628-8A69-104C-380D-35AF18F67F12}"/>
              </a:ext>
            </a:extLst>
          </p:cNvPr>
          <p:cNvSpPr txBox="1">
            <a:spLocks noGrp="1"/>
          </p:cNvSpPr>
          <p:nvPr>
            <p:ph idx="1"/>
          </p:nvPr>
        </p:nvSpPr>
        <p:spPr>
          <a:xfrm>
            <a:off x="677332" y="1488615"/>
            <a:ext cx="10517141" cy="5095064"/>
          </a:xfrm>
        </p:spPr>
        <p:txBody>
          <a:bodyPr>
            <a:normAutofit fontScale="85000" lnSpcReduction="20000"/>
          </a:bodyPr>
          <a:lstStyle/>
          <a:p>
            <a:pPr marL="0" lvl="0" indent="0">
              <a:lnSpc>
                <a:spcPct val="90000"/>
              </a:lnSpc>
              <a:buNone/>
            </a:pPr>
            <a:r>
              <a:rPr lang="fr-FR" sz="1700" dirty="0"/>
              <a:t>Surveillance globale suite aux  anesthésies générales : </a:t>
            </a:r>
          </a:p>
          <a:p>
            <a:pPr lvl="0">
              <a:lnSpc>
                <a:spcPct val="90000"/>
              </a:lnSpc>
            </a:pPr>
            <a:r>
              <a:rPr lang="fr-FR" sz="1700" dirty="0"/>
              <a:t>Nausées, vomissements</a:t>
            </a:r>
          </a:p>
          <a:p>
            <a:pPr lvl="0">
              <a:lnSpc>
                <a:spcPct val="90000"/>
              </a:lnSpc>
            </a:pPr>
            <a:r>
              <a:rPr lang="fr-FR" sz="1700" dirty="0"/>
              <a:t>Paramètres vitaux </a:t>
            </a:r>
          </a:p>
          <a:p>
            <a:pPr lvl="0">
              <a:lnSpc>
                <a:spcPct val="90000"/>
              </a:lnSpc>
            </a:pPr>
            <a:r>
              <a:rPr lang="fr-FR" sz="1700" dirty="0"/>
              <a:t>Rétention urinaire ( = globe urinaire)</a:t>
            </a:r>
          </a:p>
          <a:p>
            <a:pPr lvl="0">
              <a:lnSpc>
                <a:spcPct val="90000"/>
              </a:lnSpc>
            </a:pPr>
            <a:r>
              <a:rPr lang="fr-FR" sz="1700" dirty="0"/>
              <a:t>État de conscience </a:t>
            </a:r>
          </a:p>
          <a:p>
            <a:pPr marL="0" lvl="0" indent="0">
              <a:lnSpc>
                <a:spcPct val="90000"/>
              </a:lnSpc>
              <a:buNone/>
            </a:pPr>
            <a:endParaRPr lang="fr-FR" sz="1700" dirty="0"/>
          </a:p>
          <a:p>
            <a:pPr marL="0" lvl="0" indent="0">
              <a:lnSpc>
                <a:spcPct val="90000"/>
              </a:lnSpc>
              <a:buNone/>
            </a:pPr>
            <a:r>
              <a:rPr lang="fr-FR" sz="1700" dirty="0"/>
              <a:t>A noter que le passage un SSPI est obligatoire jusqu’à récupération </a:t>
            </a:r>
            <a:r>
              <a:rPr lang="fr-FR" sz="1700" dirty="0" err="1"/>
              <a:t>compléte</a:t>
            </a:r>
            <a:r>
              <a:rPr lang="fr-FR" sz="1700" dirty="0"/>
              <a:t> (</a:t>
            </a:r>
            <a:r>
              <a:rPr lang="fr-FR" sz="1700" dirty="0" err="1"/>
              <a:t>hémodynamie</a:t>
            </a:r>
            <a:r>
              <a:rPr lang="fr-FR" sz="1700" dirty="0"/>
              <a:t>, EN, score ALDRET). La majorité des complications importantes post OP se passeront en salle de réveil. </a:t>
            </a:r>
          </a:p>
          <a:p>
            <a:pPr marL="0" lvl="0" indent="0">
              <a:lnSpc>
                <a:spcPct val="90000"/>
              </a:lnSpc>
              <a:buNone/>
            </a:pPr>
            <a:endParaRPr lang="fr-FR" sz="1700" dirty="0"/>
          </a:p>
          <a:p>
            <a:pPr marL="0" lvl="0" indent="0">
              <a:lnSpc>
                <a:spcPct val="90000"/>
              </a:lnSpc>
              <a:buNone/>
            </a:pPr>
            <a:r>
              <a:rPr lang="fr-FR" sz="1700" dirty="0"/>
              <a:t>Surveillance globale suite aux ALR </a:t>
            </a:r>
          </a:p>
          <a:p>
            <a:pPr lvl="0">
              <a:lnSpc>
                <a:spcPct val="90000"/>
              </a:lnSpc>
            </a:pPr>
            <a:r>
              <a:rPr lang="fr-FR" sz="1700" dirty="0"/>
              <a:t>Nausées, vomissements. NB selon les nouvelles recommandations et la mise en place de la RAAC (récupération améliorée après chirurgie) qui vise à favoriser le rétablissement précoce des capacités du patient après une chirurgie, le patient peut reprendre l’alimentation (légère) et l’hydratation dès son retour au service. </a:t>
            </a:r>
          </a:p>
          <a:p>
            <a:pPr lvl="0">
              <a:lnSpc>
                <a:spcPct val="90000"/>
              </a:lnSpc>
            </a:pPr>
            <a:r>
              <a:rPr lang="fr-FR" sz="1700" dirty="0"/>
              <a:t>Paramètres vitaux  (surtout TA variabilité, chute, élévation) </a:t>
            </a:r>
          </a:p>
          <a:p>
            <a:pPr lvl="0">
              <a:lnSpc>
                <a:spcPct val="90000"/>
              </a:lnSpc>
            </a:pPr>
            <a:r>
              <a:rPr lang="fr-FR" sz="1700" dirty="0"/>
              <a:t>Rétention urinaire</a:t>
            </a:r>
          </a:p>
          <a:p>
            <a:pPr lvl="0">
              <a:lnSpc>
                <a:spcPct val="90000"/>
              </a:lnSpc>
            </a:pPr>
            <a:r>
              <a:rPr lang="fr-FR" sz="1700" dirty="0"/>
              <a:t>L’injection d’anticoagulant est à faire </a:t>
            </a:r>
            <a:r>
              <a:rPr lang="fr-FR" sz="1700" u="sng" dirty="0">
                <a:solidFill>
                  <a:srgbClr val="FF0000"/>
                </a:solidFill>
              </a:rPr>
              <a:t>6h après la rachianesthésie (nouvelles recommandations) </a:t>
            </a:r>
          </a:p>
          <a:p>
            <a:pPr lvl="0">
              <a:lnSpc>
                <a:spcPct val="90000"/>
              </a:lnSpc>
            </a:pPr>
            <a:r>
              <a:rPr lang="fr-FR" sz="1700" dirty="0"/>
              <a:t>Paresthésie ( en tenant compte du fait qu’un bloc péri-nerveux peut durer jusqu’à 24h). Il est interdit de se lever si l’ALR n’est pas levé car risque de chute +++</a:t>
            </a:r>
          </a:p>
          <a:p>
            <a:pPr lvl="0">
              <a:lnSpc>
                <a:spcPct val="90000"/>
              </a:lnSpc>
            </a:pPr>
            <a:r>
              <a:rPr lang="fr-FR" sz="1700" dirty="0">
                <a:solidFill>
                  <a:srgbClr val="FF0000"/>
                </a:solidFill>
              </a:rPr>
              <a:t>Maux de tête positionnels qui peuvent être représentatifs d’une perte de liquide céphalo rachidien durant l’induction et qui nécessite une surveillance et une prise en charge immédiate par traitement antalgique, </a:t>
            </a:r>
            <a:r>
              <a:rPr lang="fr-FR" sz="1700" dirty="0" err="1">
                <a:solidFill>
                  <a:srgbClr val="FF0000"/>
                </a:solidFill>
              </a:rPr>
              <a:t>cafeïne</a:t>
            </a:r>
            <a:r>
              <a:rPr lang="fr-FR" sz="1700" dirty="0">
                <a:solidFill>
                  <a:srgbClr val="FF0000"/>
                </a:solidFill>
              </a:rPr>
              <a:t> et hydratation. Si </a:t>
            </a:r>
            <a:r>
              <a:rPr lang="fr-FR" sz="1700" dirty="0" err="1">
                <a:solidFill>
                  <a:srgbClr val="FF0000"/>
                </a:solidFill>
              </a:rPr>
              <a:t>echec</a:t>
            </a:r>
            <a:r>
              <a:rPr lang="fr-FR" sz="1700" dirty="0">
                <a:solidFill>
                  <a:srgbClr val="FF0000"/>
                </a:solidFill>
              </a:rPr>
              <a:t> après 24h, cela nécessite une surveillance rapprochée en USC.</a:t>
            </a:r>
            <a:endParaRPr lang="fr-FR" sz="17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8">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F7009BF-5D03-D67F-B1D8-87E8F51ACE07}"/>
              </a:ext>
            </a:extLst>
          </p:cNvPr>
          <p:cNvSpPr txBox="1">
            <a:spLocks noGrp="1"/>
          </p:cNvSpPr>
          <p:nvPr>
            <p:ph type="title"/>
          </p:nvPr>
        </p:nvSpPr>
        <p:spPr/>
        <p:txBody>
          <a:bodyPr/>
          <a:lstStyle/>
          <a:p>
            <a:pPr lvl="0"/>
            <a:r>
              <a:rPr lang="fr-FR"/>
              <a:t>II La Chirurgie programmée </a:t>
            </a:r>
          </a:p>
        </p:txBody>
      </p:sp>
      <p:sp>
        <p:nvSpPr>
          <p:cNvPr id="3" name="Espace réservé du contenu 2">
            <a:extLst>
              <a:ext uri="{FF2B5EF4-FFF2-40B4-BE49-F238E27FC236}">
                <a16:creationId xmlns:a16="http://schemas.microsoft.com/office/drawing/2014/main" id="{B95C11A0-AC6E-4D11-940A-9447B24229B2}"/>
              </a:ext>
            </a:extLst>
          </p:cNvPr>
          <p:cNvSpPr txBox="1">
            <a:spLocks noGrp="1"/>
          </p:cNvSpPr>
          <p:nvPr>
            <p:ph idx="1"/>
          </p:nvPr>
        </p:nvSpPr>
        <p:spPr>
          <a:xfrm>
            <a:off x="677333" y="1985108"/>
            <a:ext cx="7098976" cy="4056250"/>
          </a:xfrm>
        </p:spPr>
        <p:txBody>
          <a:bodyPr/>
          <a:lstStyle/>
          <a:p>
            <a:pPr marL="0" lvl="0" indent="0">
              <a:buNone/>
            </a:pPr>
            <a:r>
              <a:rPr lang="fr-FR" dirty="0"/>
              <a:t>	</a:t>
            </a:r>
            <a:r>
              <a:rPr lang="fr-FR" u="sng" dirty="0"/>
              <a:t>c) Surveillance pour éviter les risques post-opératoires </a:t>
            </a:r>
          </a:p>
          <a:p>
            <a:pPr marL="0" lvl="0" indent="0">
              <a:buNone/>
            </a:pPr>
            <a:endParaRPr lang="fr-FR" u="sng" dirty="0"/>
          </a:p>
          <a:p>
            <a:pPr marL="0" lvl="0" indent="0">
              <a:buNone/>
            </a:pPr>
            <a:r>
              <a:rPr lang="fr-FR" dirty="0"/>
              <a:t>A votre avis quels sont les risques post opératoires et quelles surveillances nous effectuons face à ces différents risques ???</a:t>
            </a:r>
          </a:p>
        </p:txBody>
      </p:sp>
      <p:pic>
        <p:nvPicPr>
          <p:cNvPr id="4" name="Image 3"/>
          <p:cNvPicPr>
            <a:picLocks noChangeAspect="1"/>
          </p:cNvPicPr>
          <p:nvPr/>
        </p:nvPicPr>
        <p:blipFill>
          <a:blip r:embed="rId2"/>
          <a:stretch>
            <a:fillRect/>
          </a:stretch>
        </p:blipFill>
        <p:spPr>
          <a:xfrm>
            <a:off x="8293122" y="961292"/>
            <a:ext cx="2745009" cy="3165297"/>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29492" y="845127"/>
            <a:ext cx="8844508" cy="5196231"/>
          </a:xfrm>
        </p:spPr>
        <p:txBody>
          <a:bodyPr/>
          <a:lstStyle/>
          <a:p>
            <a:pPr marL="0" indent="0">
              <a:buNone/>
            </a:pPr>
            <a:r>
              <a:rPr lang="fr-FR" u="sng" dirty="0"/>
              <a:t>RISQUE HEMORRAGIQUE  ( prédominant de J0 à J3):</a:t>
            </a:r>
          </a:p>
          <a:p>
            <a:pPr marL="0" indent="0">
              <a:buNone/>
            </a:pPr>
            <a:r>
              <a:rPr lang="fr-FR" dirty="0"/>
              <a:t>-Surveillance du pansement : perte de sang importante. Si le patient est porteur d’un </a:t>
            </a:r>
            <a:r>
              <a:rPr lang="fr-FR" dirty="0" err="1"/>
              <a:t>redon</a:t>
            </a:r>
            <a:r>
              <a:rPr lang="fr-FR" dirty="0"/>
              <a:t> il faut quantifier la perte des liquides</a:t>
            </a:r>
          </a:p>
          <a:p>
            <a:pPr marL="0" indent="0">
              <a:buNone/>
            </a:pPr>
            <a:r>
              <a:rPr lang="fr-FR" dirty="0"/>
              <a:t>-Observation du patient ( pâleur) écoute des plaintes ( fatigue++) </a:t>
            </a:r>
          </a:p>
          <a:p>
            <a:pPr marL="0" indent="0">
              <a:buNone/>
            </a:pPr>
            <a:r>
              <a:rPr lang="fr-FR" dirty="0"/>
              <a:t>-Surveillance des paramètres :TA et Fréquence cardiaque  (</a:t>
            </a:r>
            <a:r>
              <a:rPr lang="fr-FR" dirty="0" err="1"/>
              <a:t>hypoTA</a:t>
            </a:r>
            <a:r>
              <a:rPr lang="fr-FR" dirty="0"/>
              <a:t> et tachycardie en cas d’anémie)</a:t>
            </a:r>
          </a:p>
          <a:p>
            <a:pPr marL="0" indent="0">
              <a:buNone/>
            </a:pPr>
            <a:r>
              <a:rPr lang="fr-FR" dirty="0"/>
              <a:t>-Surveillance biologique NFS avec le taux d’Hémoglobine qui indiquera s’il y a anémie ou pas (valeurs normales chez l’homme : entre 13 et 18g/dl et chez la femme : entre 12 et 16g/dl. Pour y pallier un apport en Fer peut être nécessaire en per os ou IV , ou alors même une transfusion si l’anémie est trop importante </a:t>
            </a:r>
          </a:p>
          <a:p>
            <a:pPr marL="0" indent="0">
              <a:buNone/>
            </a:pPr>
            <a:r>
              <a:rPr lang="fr-FR" dirty="0"/>
              <a:t>-Surveillance de l’apparition d’hématome, c’est un indicateur d’une perte du sang car il n’est plus dans la circulation sanguine </a:t>
            </a:r>
          </a:p>
          <a:p>
            <a:endParaRPr lang="fr-FR" dirty="0"/>
          </a:p>
        </p:txBody>
      </p:sp>
      <p:pic>
        <p:nvPicPr>
          <p:cNvPr id="2" name="Image 1"/>
          <p:cNvPicPr>
            <a:picLocks noChangeAspect="1"/>
          </p:cNvPicPr>
          <p:nvPr/>
        </p:nvPicPr>
        <p:blipFill>
          <a:blip r:embed="rId2"/>
          <a:stretch>
            <a:fillRect/>
          </a:stretch>
        </p:blipFill>
        <p:spPr>
          <a:xfrm>
            <a:off x="2867391" y="4913187"/>
            <a:ext cx="2628900" cy="1743075"/>
          </a:xfrm>
          <a:prstGeom prst="rect">
            <a:avLst/>
          </a:prstGeom>
        </p:spPr>
      </p:pic>
      <p:pic>
        <p:nvPicPr>
          <p:cNvPr id="4" name="Image 3"/>
          <p:cNvPicPr>
            <a:picLocks noChangeAspect="1"/>
          </p:cNvPicPr>
          <p:nvPr/>
        </p:nvPicPr>
        <p:blipFill>
          <a:blip r:embed="rId3"/>
          <a:stretch>
            <a:fillRect/>
          </a:stretch>
        </p:blipFill>
        <p:spPr>
          <a:xfrm>
            <a:off x="9393237" y="669314"/>
            <a:ext cx="2143125" cy="2143125"/>
          </a:xfrm>
          <a:prstGeom prst="rect">
            <a:avLst/>
          </a:prstGeom>
        </p:spPr>
      </p:pic>
      <p:pic>
        <p:nvPicPr>
          <p:cNvPr id="5" name="Image 4"/>
          <p:cNvPicPr>
            <a:picLocks noChangeAspect="1"/>
          </p:cNvPicPr>
          <p:nvPr/>
        </p:nvPicPr>
        <p:blipFill>
          <a:blip r:embed="rId4"/>
          <a:stretch>
            <a:fillRect/>
          </a:stretch>
        </p:blipFill>
        <p:spPr>
          <a:xfrm>
            <a:off x="6311725" y="5091721"/>
            <a:ext cx="2962275" cy="1543050"/>
          </a:xfrm>
          <a:prstGeom prst="rect">
            <a:avLst/>
          </a:prstGeom>
        </p:spPr>
      </p:pic>
    </p:spTree>
    <p:extLst>
      <p:ext uri="{BB962C8B-B14F-4D97-AF65-F5344CB8AC3E}">
        <p14:creationId xmlns:p14="http://schemas.microsoft.com/office/powerpoint/2010/main" val="38165183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26474" y="969818"/>
            <a:ext cx="8747526" cy="5071540"/>
          </a:xfrm>
        </p:spPr>
        <p:txBody>
          <a:bodyPr/>
          <a:lstStyle/>
          <a:p>
            <a:pPr marL="0" indent="0">
              <a:buNone/>
            </a:pPr>
            <a:r>
              <a:rPr lang="fr-FR" u="sng" dirty="0"/>
              <a:t>RISQUE INFECTIEUX (prédominant de J0 à J5) :</a:t>
            </a:r>
          </a:p>
          <a:p>
            <a:endParaRPr lang="fr-FR" dirty="0"/>
          </a:p>
          <a:p>
            <a:pPr marL="0" indent="0">
              <a:buNone/>
            </a:pPr>
            <a:r>
              <a:rPr lang="fr-FR" dirty="0"/>
              <a:t>-surveillance  du pansement et notamment de la plaie opératoire avec d’éventuels signes infectieux ( rougeurs </a:t>
            </a:r>
            <a:r>
              <a:rPr lang="fr-FR" dirty="0" err="1"/>
              <a:t>oedème</a:t>
            </a:r>
            <a:r>
              <a:rPr lang="fr-FR" dirty="0"/>
              <a:t> douleur écoulement de pus)</a:t>
            </a:r>
          </a:p>
          <a:p>
            <a:pPr marL="0" indent="0">
              <a:buNone/>
            </a:pPr>
            <a:r>
              <a:rPr lang="fr-FR" dirty="0"/>
              <a:t>-réfection du pansement selon la PM</a:t>
            </a:r>
          </a:p>
          <a:p>
            <a:pPr marL="0" indent="0">
              <a:buNone/>
            </a:pPr>
            <a:r>
              <a:rPr lang="fr-FR" dirty="0"/>
              <a:t>-surveillance de la Température : une hyperthermie est signe d’infection (attention en post op le patient peut être légèrement subfébrile c’est une réaction normal du corps suite à la pose d’un corps étranger comme un clou, une prothèse..)</a:t>
            </a:r>
          </a:p>
          <a:p>
            <a:pPr marL="0" indent="0">
              <a:buNone/>
            </a:pPr>
            <a:r>
              <a:rPr lang="fr-FR" dirty="0"/>
              <a:t>-surveillance biologique : NFS avec le taux de Globules Blancs et la PCR ( les valeurs seront augmentées en cas d’infection </a:t>
            </a:r>
          </a:p>
          <a:p>
            <a:pPr marL="0" indent="0">
              <a:buNone/>
            </a:pPr>
            <a:r>
              <a:rPr lang="fr-FR" dirty="0"/>
              <a:t>- ATB en prophylaxie lors de l’OP, en dose unique. </a:t>
            </a:r>
          </a:p>
        </p:txBody>
      </p:sp>
      <p:pic>
        <p:nvPicPr>
          <p:cNvPr id="4" name="Image 3"/>
          <p:cNvPicPr>
            <a:picLocks noChangeAspect="1"/>
          </p:cNvPicPr>
          <p:nvPr/>
        </p:nvPicPr>
        <p:blipFill>
          <a:blip r:embed="rId2"/>
          <a:stretch>
            <a:fillRect/>
          </a:stretch>
        </p:blipFill>
        <p:spPr>
          <a:xfrm>
            <a:off x="9454348" y="3935291"/>
            <a:ext cx="2466975" cy="1847850"/>
          </a:xfrm>
          <a:prstGeom prst="rect">
            <a:avLst/>
          </a:prstGeom>
        </p:spPr>
      </p:pic>
      <p:pic>
        <p:nvPicPr>
          <p:cNvPr id="5" name="Image 4"/>
          <p:cNvPicPr>
            <a:picLocks noChangeAspect="1"/>
          </p:cNvPicPr>
          <p:nvPr/>
        </p:nvPicPr>
        <p:blipFill>
          <a:blip r:embed="rId3"/>
          <a:stretch>
            <a:fillRect/>
          </a:stretch>
        </p:blipFill>
        <p:spPr>
          <a:xfrm>
            <a:off x="9521023" y="1455372"/>
            <a:ext cx="2400300" cy="1905000"/>
          </a:xfrm>
          <a:prstGeom prst="rect">
            <a:avLst/>
          </a:prstGeom>
        </p:spPr>
      </p:pic>
    </p:spTree>
    <p:extLst>
      <p:ext uri="{BB962C8B-B14F-4D97-AF65-F5344CB8AC3E}">
        <p14:creationId xmlns:p14="http://schemas.microsoft.com/office/powerpoint/2010/main" val="23968847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pPr marL="0" indent="0">
              <a:buNone/>
            </a:pPr>
            <a:r>
              <a:rPr lang="fr-FR" u="sng" dirty="0"/>
              <a:t>RISQUE DE DOULEURS OU DOULEURS ( de J0 à ….)</a:t>
            </a:r>
          </a:p>
          <a:p>
            <a:pPr marL="0" indent="0">
              <a:buNone/>
            </a:pPr>
            <a:r>
              <a:rPr lang="fr-FR" dirty="0"/>
              <a:t>-évaluation de l’EN entre 0 et 10 et TILT</a:t>
            </a:r>
          </a:p>
          <a:p>
            <a:pPr marL="0" indent="0">
              <a:buNone/>
            </a:pPr>
            <a:r>
              <a:rPr lang="fr-FR" dirty="0"/>
              <a:t>-écoute des plaintes: gémissement ou  «  je bouge pas trop sinon j’ai mal »</a:t>
            </a:r>
          </a:p>
          <a:p>
            <a:pPr marL="0" indent="0">
              <a:buNone/>
            </a:pPr>
            <a:r>
              <a:rPr lang="fr-FR" dirty="0"/>
              <a:t>-observation des mimiques: un patient qui grimace à la mobilisation </a:t>
            </a:r>
          </a:p>
          <a:p>
            <a:pPr marL="0" indent="0">
              <a:buNone/>
            </a:pPr>
            <a:r>
              <a:rPr lang="fr-FR" dirty="0"/>
              <a:t>-administration des thérapeutiques et surveillance de leur efficacité </a:t>
            </a:r>
          </a:p>
          <a:p>
            <a:pPr marL="0" indent="0">
              <a:buNone/>
            </a:pPr>
            <a:r>
              <a:rPr lang="fr-FR" dirty="0"/>
              <a:t>-proposition régulière de pin de glace = très bon antalgique</a:t>
            </a:r>
          </a:p>
        </p:txBody>
      </p:sp>
      <p:pic>
        <p:nvPicPr>
          <p:cNvPr id="2" name="Image 1"/>
          <p:cNvPicPr>
            <a:picLocks noChangeAspect="1"/>
          </p:cNvPicPr>
          <p:nvPr/>
        </p:nvPicPr>
        <p:blipFill>
          <a:blip r:embed="rId2"/>
          <a:stretch>
            <a:fillRect/>
          </a:stretch>
        </p:blipFill>
        <p:spPr>
          <a:xfrm>
            <a:off x="8709514" y="1115768"/>
            <a:ext cx="2838450" cy="1609725"/>
          </a:xfrm>
          <a:prstGeom prst="rect">
            <a:avLst/>
          </a:prstGeom>
        </p:spPr>
      </p:pic>
      <p:pic>
        <p:nvPicPr>
          <p:cNvPr id="4" name="Image 3"/>
          <p:cNvPicPr>
            <a:picLocks noChangeAspect="1"/>
          </p:cNvPicPr>
          <p:nvPr/>
        </p:nvPicPr>
        <p:blipFill>
          <a:blip r:embed="rId3"/>
          <a:stretch>
            <a:fillRect/>
          </a:stretch>
        </p:blipFill>
        <p:spPr>
          <a:xfrm>
            <a:off x="8566639" y="3430072"/>
            <a:ext cx="3124200" cy="1466850"/>
          </a:xfrm>
          <a:prstGeom prst="rect">
            <a:avLst/>
          </a:prstGeom>
        </p:spPr>
      </p:pic>
    </p:spTree>
    <p:extLst>
      <p:ext uri="{BB962C8B-B14F-4D97-AF65-F5344CB8AC3E}">
        <p14:creationId xmlns:p14="http://schemas.microsoft.com/office/powerpoint/2010/main" val="37027495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17416" y="1383323"/>
            <a:ext cx="7971692" cy="4658035"/>
          </a:xfrm>
        </p:spPr>
        <p:txBody>
          <a:bodyPr>
            <a:normAutofit/>
          </a:bodyPr>
          <a:lstStyle/>
          <a:p>
            <a:pPr marL="0" indent="0">
              <a:buNone/>
            </a:pPr>
            <a:r>
              <a:rPr lang="fr-FR" u="sng" dirty="0"/>
              <a:t>RISQUE THROMBOEMBOLIQUE (de J0 jusqu’à le reprise d’une bonne marche active) </a:t>
            </a:r>
          </a:p>
          <a:p>
            <a:pPr marL="0" indent="0">
              <a:buNone/>
            </a:pPr>
            <a:r>
              <a:rPr lang="fr-FR" dirty="0"/>
              <a:t>-administration d’un anticoagulant 1/jour à faire à heure fixe avec une surveillance des plaquettes (risque de thrombopénie)</a:t>
            </a:r>
          </a:p>
          <a:p>
            <a:pPr marL="0" indent="0">
              <a:buNone/>
            </a:pPr>
            <a:r>
              <a:rPr lang="fr-FR" dirty="0"/>
              <a:t>-PM de bandes </a:t>
            </a:r>
            <a:r>
              <a:rPr lang="fr-FR" dirty="0" err="1"/>
              <a:t>Biflex</a:t>
            </a:r>
            <a:r>
              <a:rPr lang="fr-FR" dirty="0"/>
              <a:t>, bas ou chaussettes de contention</a:t>
            </a:r>
          </a:p>
          <a:p>
            <a:pPr marL="0" indent="0">
              <a:buNone/>
            </a:pPr>
            <a:r>
              <a:rPr lang="fr-FR" dirty="0"/>
              <a:t>-Lever précoce au fauteuil </a:t>
            </a:r>
          </a:p>
          <a:p>
            <a:pPr marL="0" indent="0">
              <a:buNone/>
            </a:pPr>
            <a:r>
              <a:rPr lang="fr-FR" dirty="0"/>
              <a:t>-Kiné avec une reprise à la marche très rapide si pas de contre indication</a:t>
            </a:r>
          </a:p>
          <a:p>
            <a:pPr marL="0" indent="0">
              <a:buNone/>
            </a:pPr>
            <a:r>
              <a:rPr lang="fr-FR" dirty="0"/>
              <a:t>-surélévation du membre opéré</a:t>
            </a:r>
          </a:p>
          <a:p>
            <a:pPr marL="0" indent="0">
              <a:buNone/>
            </a:pPr>
            <a:r>
              <a:rPr lang="fr-FR" dirty="0"/>
              <a:t>-surveillance des signes de la phlébite : douleur œdème chaleur du mollet, perte du ballotement, pouls grimpant de Mahler</a:t>
            </a:r>
          </a:p>
          <a:p>
            <a:pPr marL="0" indent="0">
              <a:buNone/>
            </a:pPr>
            <a:r>
              <a:rPr lang="fr-FR" dirty="0"/>
              <a:t>-stimulation au lever et à la marche</a:t>
            </a:r>
          </a:p>
        </p:txBody>
      </p:sp>
      <p:pic>
        <p:nvPicPr>
          <p:cNvPr id="4" name="Image 3"/>
          <p:cNvPicPr>
            <a:picLocks noChangeAspect="1"/>
          </p:cNvPicPr>
          <p:nvPr/>
        </p:nvPicPr>
        <p:blipFill>
          <a:blip r:embed="rId2"/>
          <a:stretch>
            <a:fillRect/>
          </a:stretch>
        </p:blipFill>
        <p:spPr>
          <a:xfrm>
            <a:off x="9075493" y="3286586"/>
            <a:ext cx="2809875" cy="1628775"/>
          </a:xfrm>
          <a:prstGeom prst="rect">
            <a:avLst/>
          </a:prstGeom>
        </p:spPr>
      </p:pic>
      <p:pic>
        <p:nvPicPr>
          <p:cNvPr id="5" name="Image 4"/>
          <p:cNvPicPr>
            <a:picLocks noChangeAspect="1"/>
          </p:cNvPicPr>
          <p:nvPr/>
        </p:nvPicPr>
        <p:blipFill>
          <a:blip r:embed="rId3"/>
          <a:stretch>
            <a:fillRect/>
          </a:stretch>
        </p:blipFill>
        <p:spPr>
          <a:xfrm>
            <a:off x="8806351" y="1270000"/>
            <a:ext cx="2847975" cy="1600200"/>
          </a:xfrm>
          <a:prstGeom prst="rect">
            <a:avLst/>
          </a:prstGeom>
        </p:spPr>
      </p:pic>
    </p:spTree>
    <p:extLst>
      <p:ext uri="{BB962C8B-B14F-4D97-AF65-F5344CB8AC3E}">
        <p14:creationId xmlns:p14="http://schemas.microsoft.com/office/powerpoint/2010/main" val="21273269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024554" y="1203569"/>
            <a:ext cx="6249445" cy="4837789"/>
          </a:xfrm>
        </p:spPr>
        <p:txBody>
          <a:bodyPr/>
          <a:lstStyle/>
          <a:p>
            <a:pPr marL="0" indent="0">
              <a:buNone/>
            </a:pPr>
            <a:r>
              <a:rPr lang="fr-FR" dirty="0"/>
              <a:t>ATTENTION </a:t>
            </a:r>
          </a:p>
          <a:p>
            <a:pPr marL="0" indent="0">
              <a:buNone/>
            </a:pPr>
            <a:r>
              <a:rPr lang="fr-FR" dirty="0"/>
              <a:t>L’appui n’est pas toujours autorisé en fonction du matériel posé et/ou en fonction de la fragilité osseuse, la PM peut stipuler: </a:t>
            </a:r>
          </a:p>
          <a:p>
            <a:pPr marL="0" indent="0">
              <a:buNone/>
            </a:pPr>
            <a:r>
              <a:rPr lang="fr-FR" dirty="0"/>
              <a:t>*Sans appui</a:t>
            </a:r>
          </a:p>
          <a:p>
            <a:pPr marL="0" indent="0">
              <a:buNone/>
            </a:pPr>
            <a:r>
              <a:rPr lang="fr-FR" dirty="0"/>
              <a:t>*Appui progressif </a:t>
            </a:r>
          </a:p>
          <a:p>
            <a:pPr marL="0" indent="0">
              <a:buNone/>
            </a:pPr>
            <a:r>
              <a:rPr lang="fr-FR" dirty="0"/>
              <a:t>*Appui 30kg </a:t>
            </a:r>
          </a:p>
          <a:p>
            <a:pPr marL="0" indent="0">
              <a:buNone/>
            </a:pPr>
            <a:endParaRPr lang="fr-FR" dirty="0"/>
          </a:p>
          <a:p>
            <a:pPr marL="0" indent="0">
              <a:buNone/>
            </a:pPr>
            <a:r>
              <a:rPr lang="fr-FR" dirty="0"/>
              <a:t>Cela ne veut pas dire que le patient doit rester aliter, il sera lever. Il y aura tout une éducation à faire auprès du patient.</a:t>
            </a:r>
          </a:p>
          <a:p>
            <a:pPr marL="0" indent="0">
              <a:buNone/>
            </a:pPr>
            <a:endParaRPr lang="fr-FR" dirty="0"/>
          </a:p>
        </p:txBody>
      </p:sp>
      <p:pic>
        <p:nvPicPr>
          <p:cNvPr id="4" name="Image 3"/>
          <p:cNvPicPr>
            <a:picLocks noChangeAspect="1"/>
          </p:cNvPicPr>
          <p:nvPr/>
        </p:nvPicPr>
        <p:blipFill>
          <a:blip r:embed="rId2"/>
          <a:stretch>
            <a:fillRect/>
          </a:stretch>
        </p:blipFill>
        <p:spPr>
          <a:xfrm>
            <a:off x="399631" y="2071435"/>
            <a:ext cx="2127688" cy="2145978"/>
          </a:xfrm>
          <a:prstGeom prst="rect">
            <a:avLst/>
          </a:prstGeom>
        </p:spPr>
      </p:pic>
      <p:pic>
        <p:nvPicPr>
          <p:cNvPr id="2" name="Image 1"/>
          <p:cNvPicPr>
            <a:picLocks noChangeAspect="1"/>
          </p:cNvPicPr>
          <p:nvPr/>
        </p:nvPicPr>
        <p:blipFill>
          <a:blip r:embed="rId3"/>
          <a:stretch>
            <a:fillRect/>
          </a:stretch>
        </p:blipFill>
        <p:spPr>
          <a:xfrm>
            <a:off x="9522924" y="2236543"/>
            <a:ext cx="1743075" cy="2619375"/>
          </a:xfrm>
          <a:prstGeom prst="rect">
            <a:avLst/>
          </a:prstGeom>
        </p:spPr>
      </p:pic>
    </p:spTree>
    <p:extLst>
      <p:ext uri="{BB962C8B-B14F-4D97-AF65-F5344CB8AC3E}">
        <p14:creationId xmlns:p14="http://schemas.microsoft.com/office/powerpoint/2010/main" val="39019397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95569" y="1250462"/>
            <a:ext cx="8578430" cy="4790896"/>
          </a:xfrm>
        </p:spPr>
        <p:txBody>
          <a:bodyPr>
            <a:normAutofit/>
          </a:bodyPr>
          <a:lstStyle/>
          <a:p>
            <a:pPr marL="0" indent="0">
              <a:buNone/>
            </a:pPr>
            <a:r>
              <a:rPr lang="fr-FR" u="sng" dirty="0"/>
              <a:t>RISQUE D’ULCERE GASTRIQUE ( de J0 à …)</a:t>
            </a:r>
          </a:p>
          <a:p>
            <a:pPr marL="0" indent="0">
              <a:buNone/>
            </a:pPr>
            <a:r>
              <a:rPr lang="fr-FR" dirty="0"/>
              <a:t>Ce risque peut être causé soit pat la prise d’AINS, soit dû au stress lié à une opération</a:t>
            </a:r>
          </a:p>
          <a:p>
            <a:pPr marL="0" indent="0">
              <a:buNone/>
            </a:pPr>
            <a:r>
              <a:rPr lang="fr-FR" dirty="0"/>
              <a:t>-administration d’un protecteur gastrique </a:t>
            </a:r>
          </a:p>
          <a:p>
            <a:pPr marL="0" indent="0">
              <a:buNone/>
            </a:pPr>
            <a:r>
              <a:rPr lang="fr-FR" dirty="0"/>
              <a:t>-écoute des plaintes ( douleurs gastriques attention différents des douleurs intestinales ), évaluation de l’EN et TILT</a:t>
            </a:r>
          </a:p>
          <a:p>
            <a:pPr marL="0" indent="0">
              <a:buNone/>
            </a:pPr>
            <a:r>
              <a:rPr lang="fr-FR" dirty="0"/>
              <a:t>-surveillance de l’</a:t>
            </a:r>
            <a:r>
              <a:rPr lang="fr-FR" dirty="0" err="1"/>
              <a:t>Hb</a:t>
            </a:r>
            <a:r>
              <a:rPr lang="fr-FR" dirty="0"/>
              <a:t> </a:t>
            </a:r>
          </a:p>
          <a:p>
            <a:pPr marL="0" indent="0">
              <a:buNone/>
            </a:pPr>
            <a:r>
              <a:rPr lang="fr-FR" dirty="0"/>
              <a:t>-surveillance des paramètres vitaux TA et FC</a:t>
            </a:r>
          </a:p>
          <a:p>
            <a:pPr marL="0" indent="0">
              <a:buNone/>
            </a:pPr>
            <a:r>
              <a:rPr lang="fr-FR" dirty="0"/>
              <a:t>-surveillance des selles : méléna( selles noires car le sang sera digéré odeur particulière)</a:t>
            </a:r>
          </a:p>
          <a:p>
            <a:pPr marL="0" indent="0">
              <a:buNone/>
            </a:pPr>
            <a:r>
              <a:rPr lang="fr-FR" dirty="0"/>
              <a:t>-si vomissement : hématémèse ( vomissement de sang rouge )</a:t>
            </a:r>
          </a:p>
          <a:p>
            <a:pPr marL="0" indent="0">
              <a:buNone/>
            </a:pPr>
            <a:r>
              <a:rPr lang="fr-FR" dirty="0"/>
              <a:t>-rassurer le patient, favoriser une atmosphère calme et sereine</a:t>
            </a:r>
          </a:p>
          <a:p>
            <a:pPr marL="0" indent="0">
              <a:buNone/>
            </a:pPr>
            <a:endParaRPr lang="fr-FR" dirty="0"/>
          </a:p>
        </p:txBody>
      </p:sp>
      <p:pic>
        <p:nvPicPr>
          <p:cNvPr id="4" name="Image 3"/>
          <p:cNvPicPr>
            <a:picLocks noChangeAspect="1"/>
          </p:cNvPicPr>
          <p:nvPr/>
        </p:nvPicPr>
        <p:blipFill>
          <a:blip r:embed="rId2"/>
          <a:stretch>
            <a:fillRect/>
          </a:stretch>
        </p:blipFill>
        <p:spPr>
          <a:xfrm>
            <a:off x="9504973" y="1617085"/>
            <a:ext cx="2247900" cy="2028825"/>
          </a:xfrm>
          <a:prstGeom prst="rect">
            <a:avLst/>
          </a:prstGeom>
        </p:spPr>
      </p:pic>
      <p:pic>
        <p:nvPicPr>
          <p:cNvPr id="5" name="Image 4"/>
          <p:cNvPicPr>
            <a:picLocks noChangeAspect="1"/>
          </p:cNvPicPr>
          <p:nvPr/>
        </p:nvPicPr>
        <p:blipFill>
          <a:blip r:embed="rId3"/>
          <a:stretch>
            <a:fillRect/>
          </a:stretch>
        </p:blipFill>
        <p:spPr>
          <a:xfrm>
            <a:off x="9266848" y="3958558"/>
            <a:ext cx="2724150" cy="1676400"/>
          </a:xfrm>
          <a:prstGeom prst="rect">
            <a:avLst/>
          </a:prstGeom>
        </p:spPr>
      </p:pic>
    </p:spTree>
    <p:extLst>
      <p:ext uri="{BB962C8B-B14F-4D97-AF65-F5344CB8AC3E}">
        <p14:creationId xmlns:p14="http://schemas.microsoft.com/office/powerpoint/2010/main" val="31109789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68924" y="1055077"/>
            <a:ext cx="8805076" cy="4986281"/>
          </a:xfrm>
        </p:spPr>
        <p:txBody>
          <a:bodyPr>
            <a:normAutofit/>
          </a:bodyPr>
          <a:lstStyle/>
          <a:p>
            <a:pPr marL="0" indent="0">
              <a:buNone/>
            </a:pPr>
            <a:r>
              <a:rPr lang="fr-FR" u="sng" dirty="0"/>
              <a:t>RISQUE DE LUXATION ou DEPLACEMENT DU MATERIEL </a:t>
            </a:r>
          </a:p>
          <a:p>
            <a:pPr marL="0" indent="0">
              <a:buNone/>
            </a:pPr>
            <a:endParaRPr lang="fr-FR" u="sng" dirty="0"/>
          </a:p>
          <a:p>
            <a:pPr marL="0" indent="0">
              <a:buNone/>
            </a:pPr>
            <a:r>
              <a:rPr lang="fr-FR" dirty="0"/>
              <a:t>La radio post op est une obligation en sortie de bloc avant de remonter dans le service.</a:t>
            </a:r>
          </a:p>
          <a:p>
            <a:pPr marL="0" indent="0">
              <a:buNone/>
            </a:pPr>
            <a:r>
              <a:rPr lang="fr-FR" dirty="0"/>
              <a:t>Certaines prothèse de hanche peuvent se luxer il y aura toute une éducation thérapeutique à faire au patient </a:t>
            </a:r>
          </a:p>
          <a:p>
            <a:pPr marL="0" indent="0">
              <a:buNone/>
            </a:pPr>
            <a:r>
              <a:rPr lang="fr-FR" dirty="0"/>
              <a:t>-surveillance du positionnement de la jambe, si une PTH est luxée le jambe sera raccourcie et en rotation externe</a:t>
            </a:r>
          </a:p>
          <a:p>
            <a:pPr marL="0" indent="0">
              <a:buNone/>
            </a:pPr>
            <a:r>
              <a:rPr lang="fr-FR" dirty="0"/>
              <a:t>-port d’une immobilisation à respecter : E/E , Attelle de Zimmer…</a:t>
            </a:r>
          </a:p>
          <a:p>
            <a:pPr marL="0" indent="0">
              <a:buNone/>
            </a:pPr>
            <a:r>
              <a:rPr lang="fr-FR" dirty="0"/>
              <a:t>-évaluation EN et TILT: il sera algique +++</a:t>
            </a:r>
          </a:p>
          <a:p>
            <a:pPr marL="0" indent="0">
              <a:buNone/>
            </a:pPr>
            <a:r>
              <a:rPr lang="fr-FR" dirty="0"/>
              <a:t>-écoute des plaintes :le patient aura tellement mal qu’il ne voudra pas se lever et impossibilité de marcher</a:t>
            </a:r>
          </a:p>
          <a:p>
            <a:endParaRPr lang="fr-FR" dirty="0"/>
          </a:p>
        </p:txBody>
      </p:sp>
      <p:pic>
        <p:nvPicPr>
          <p:cNvPr id="4" name="Image 3"/>
          <p:cNvPicPr>
            <a:picLocks noChangeAspect="1"/>
          </p:cNvPicPr>
          <p:nvPr/>
        </p:nvPicPr>
        <p:blipFill>
          <a:blip r:embed="rId2"/>
          <a:stretch>
            <a:fillRect/>
          </a:stretch>
        </p:blipFill>
        <p:spPr>
          <a:xfrm>
            <a:off x="9472246" y="906586"/>
            <a:ext cx="2234346" cy="1667728"/>
          </a:xfrm>
          <a:prstGeom prst="rect">
            <a:avLst/>
          </a:prstGeom>
        </p:spPr>
      </p:pic>
      <p:pic>
        <p:nvPicPr>
          <p:cNvPr id="5" name="Image 4"/>
          <p:cNvPicPr>
            <a:picLocks noChangeAspect="1"/>
          </p:cNvPicPr>
          <p:nvPr/>
        </p:nvPicPr>
        <p:blipFill>
          <a:blip r:embed="rId3"/>
          <a:stretch>
            <a:fillRect/>
          </a:stretch>
        </p:blipFill>
        <p:spPr>
          <a:xfrm>
            <a:off x="9472246" y="3357806"/>
            <a:ext cx="2143125" cy="2143125"/>
          </a:xfrm>
          <a:prstGeom prst="rect">
            <a:avLst/>
          </a:prstGeom>
        </p:spPr>
      </p:pic>
    </p:spTree>
    <p:extLst>
      <p:ext uri="{BB962C8B-B14F-4D97-AF65-F5344CB8AC3E}">
        <p14:creationId xmlns:p14="http://schemas.microsoft.com/office/powerpoint/2010/main" val="16653617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normAutofit fontScale="92500" lnSpcReduction="20000"/>
          </a:bodyPr>
          <a:lstStyle/>
          <a:p>
            <a:pPr marL="0" indent="0">
              <a:buNone/>
            </a:pPr>
            <a:r>
              <a:rPr lang="fr-FR" dirty="0"/>
              <a:t>D’autres risques peuvent compléter le tableau :</a:t>
            </a:r>
          </a:p>
          <a:p>
            <a:pPr marL="0" indent="0">
              <a:buNone/>
            </a:pPr>
            <a:r>
              <a:rPr lang="fr-FR" dirty="0"/>
              <a:t>- Risque de constipation : surveillance de la reprise du transit</a:t>
            </a:r>
          </a:p>
          <a:p>
            <a:pPr marL="0" indent="0">
              <a:buNone/>
            </a:pPr>
            <a:r>
              <a:rPr lang="fr-FR" dirty="0"/>
              <a:t>- Risque de rétention urinaire : surveillance de l’élimination </a:t>
            </a:r>
          </a:p>
          <a:p>
            <a:pPr marL="0" indent="0">
              <a:buNone/>
            </a:pPr>
            <a:r>
              <a:rPr lang="fr-FR" dirty="0"/>
              <a:t>- Risque de position vicieuse du membre opérée</a:t>
            </a:r>
          </a:p>
          <a:p>
            <a:pPr marL="0" indent="0">
              <a:buNone/>
            </a:pPr>
            <a:r>
              <a:rPr lang="fr-FR" dirty="0"/>
              <a:t>- Risque d’insomnie</a:t>
            </a:r>
          </a:p>
          <a:p>
            <a:pPr marL="0" indent="0">
              <a:buNone/>
            </a:pPr>
            <a:r>
              <a:rPr lang="fr-FR" dirty="0"/>
              <a:t>- Risque d’embolie pulmonaire </a:t>
            </a:r>
          </a:p>
          <a:p>
            <a:pPr>
              <a:buFontTx/>
              <a:buChar char="-"/>
            </a:pPr>
            <a:endParaRPr lang="fr-FR" dirty="0"/>
          </a:p>
          <a:p>
            <a:pPr>
              <a:buFontTx/>
              <a:buChar char="-"/>
            </a:pPr>
            <a:r>
              <a:rPr lang="fr-FR" dirty="0"/>
              <a:t>……….</a:t>
            </a:r>
          </a:p>
          <a:p>
            <a:pPr>
              <a:buFontTx/>
              <a:buChar char="-"/>
            </a:pPr>
            <a:endParaRPr lang="fr-FR" dirty="0"/>
          </a:p>
          <a:p>
            <a:pPr marL="0" indent="0">
              <a:buNone/>
            </a:pPr>
            <a:r>
              <a:rPr lang="fr-FR" dirty="0"/>
              <a:t>Se rajoutent tous les problèmes médicaux associés propre au patient a déjà et qui s’ajoutent à la surveillance post opératoire ( DID DNID HTA Parkinson Démence, Prostate ………) </a:t>
            </a:r>
          </a:p>
        </p:txBody>
      </p:sp>
      <p:pic>
        <p:nvPicPr>
          <p:cNvPr id="4" name="Image 3"/>
          <p:cNvPicPr>
            <a:picLocks noChangeAspect="1"/>
          </p:cNvPicPr>
          <p:nvPr/>
        </p:nvPicPr>
        <p:blipFill>
          <a:blip r:embed="rId2"/>
          <a:stretch>
            <a:fillRect/>
          </a:stretch>
        </p:blipFill>
        <p:spPr>
          <a:xfrm>
            <a:off x="8103698" y="826233"/>
            <a:ext cx="2752725" cy="1657350"/>
          </a:xfrm>
          <a:prstGeom prst="rect">
            <a:avLst/>
          </a:prstGeom>
        </p:spPr>
      </p:pic>
      <p:pic>
        <p:nvPicPr>
          <p:cNvPr id="5" name="Image 4"/>
          <p:cNvPicPr>
            <a:picLocks noChangeAspect="1"/>
          </p:cNvPicPr>
          <p:nvPr/>
        </p:nvPicPr>
        <p:blipFill>
          <a:blip r:embed="rId3"/>
          <a:stretch>
            <a:fillRect/>
          </a:stretch>
        </p:blipFill>
        <p:spPr>
          <a:xfrm>
            <a:off x="8246572" y="2894015"/>
            <a:ext cx="2466975" cy="1847850"/>
          </a:xfrm>
          <a:prstGeom prst="rect">
            <a:avLst/>
          </a:prstGeom>
        </p:spPr>
      </p:pic>
    </p:spTree>
    <p:extLst>
      <p:ext uri="{BB962C8B-B14F-4D97-AF65-F5344CB8AC3E}">
        <p14:creationId xmlns:p14="http://schemas.microsoft.com/office/powerpoint/2010/main" val="23837686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2">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4984E55-1396-871C-D3C0-2411A4CE5BB8}"/>
              </a:ext>
            </a:extLst>
          </p:cNvPr>
          <p:cNvSpPr txBox="1">
            <a:spLocks noGrp="1"/>
          </p:cNvSpPr>
          <p:nvPr>
            <p:ph type="title"/>
          </p:nvPr>
        </p:nvSpPr>
        <p:spPr/>
        <p:txBody>
          <a:bodyPr/>
          <a:lstStyle/>
          <a:p>
            <a:pPr lvl="0"/>
            <a:r>
              <a:rPr lang="fr-FR" u="sng"/>
              <a:t>I. Définitions</a:t>
            </a:r>
          </a:p>
        </p:txBody>
      </p:sp>
      <p:sp>
        <p:nvSpPr>
          <p:cNvPr id="3" name="Espace réservé du contenu 2">
            <a:extLst>
              <a:ext uri="{FF2B5EF4-FFF2-40B4-BE49-F238E27FC236}">
                <a16:creationId xmlns:a16="http://schemas.microsoft.com/office/drawing/2014/main" id="{F6E69443-6600-0790-3D23-41A94EBFE88B}"/>
              </a:ext>
            </a:extLst>
          </p:cNvPr>
          <p:cNvSpPr txBox="1">
            <a:spLocks noGrp="1"/>
          </p:cNvSpPr>
          <p:nvPr>
            <p:ph idx="1"/>
          </p:nvPr>
        </p:nvSpPr>
        <p:spPr>
          <a:xfrm>
            <a:off x="677332" y="1477109"/>
            <a:ext cx="8521376" cy="4937764"/>
          </a:xfrm>
        </p:spPr>
        <p:txBody>
          <a:bodyPr/>
          <a:lstStyle/>
          <a:p>
            <a:pPr lvl="0">
              <a:lnSpc>
                <a:spcPct val="80000"/>
              </a:lnSpc>
            </a:pPr>
            <a:r>
              <a:rPr lang="fr-FR" sz="1700" dirty="0"/>
              <a:t>Chirurgie : Discipline médicale spécialisée dans le traitement des maladies et des traumatismes, qui consiste à pratiquer, manuellement et à l’aide d’instruments, des actes opératoires sur un corps vivant. (Larousse  ) </a:t>
            </a:r>
          </a:p>
          <a:p>
            <a:pPr marL="0" lvl="0" indent="0">
              <a:lnSpc>
                <a:spcPct val="80000"/>
              </a:lnSpc>
              <a:buNone/>
            </a:pPr>
            <a:endParaRPr lang="fr-FR" sz="1700" dirty="0"/>
          </a:p>
          <a:p>
            <a:pPr lvl="0">
              <a:lnSpc>
                <a:spcPct val="80000"/>
              </a:lnSpc>
            </a:pPr>
            <a:r>
              <a:rPr lang="fr-FR" sz="1700" dirty="0"/>
              <a:t>Traumatologie : Spécialité médicale et chirurgicale consacrée à l’étude et au traitement des traumatismes physiques</a:t>
            </a:r>
          </a:p>
          <a:p>
            <a:pPr marL="0" lvl="0" indent="0">
              <a:lnSpc>
                <a:spcPct val="80000"/>
              </a:lnSpc>
              <a:buNone/>
            </a:pPr>
            <a:endParaRPr lang="fr-FR" sz="1700" dirty="0"/>
          </a:p>
          <a:p>
            <a:pPr lvl="0">
              <a:lnSpc>
                <a:spcPct val="80000"/>
              </a:lnSpc>
            </a:pPr>
            <a:r>
              <a:rPr lang="fr-FR" sz="1700" dirty="0"/>
              <a:t>Traumatisme physique : Ensemble des troubles physiques et des lésions d’un tissu, d’un organe ou d’une partie du corps, provoqués accidentellement par un agent extérieur. </a:t>
            </a:r>
          </a:p>
          <a:p>
            <a:pPr marL="0" lvl="0" indent="0">
              <a:lnSpc>
                <a:spcPct val="80000"/>
              </a:lnSpc>
              <a:buNone/>
            </a:pPr>
            <a:endParaRPr lang="fr-FR" sz="1700" dirty="0"/>
          </a:p>
          <a:p>
            <a:pPr lvl="0">
              <a:lnSpc>
                <a:spcPct val="80000"/>
              </a:lnSpc>
            </a:pPr>
            <a:r>
              <a:rPr lang="fr-FR" sz="1700" dirty="0" err="1"/>
              <a:t>Pré-opératoire</a:t>
            </a:r>
            <a:r>
              <a:rPr lang="fr-FR" sz="1700" dirty="0"/>
              <a:t> : Avant l’opération</a:t>
            </a:r>
          </a:p>
          <a:p>
            <a:pPr marL="0" lvl="0" indent="0">
              <a:lnSpc>
                <a:spcPct val="80000"/>
              </a:lnSpc>
              <a:buNone/>
            </a:pPr>
            <a:endParaRPr lang="fr-FR" sz="1700" dirty="0"/>
          </a:p>
          <a:p>
            <a:pPr lvl="0">
              <a:lnSpc>
                <a:spcPct val="80000"/>
              </a:lnSpc>
            </a:pPr>
            <a:r>
              <a:rPr lang="fr-FR" sz="1700" dirty="0"/>
              <a:t>Per- opératoire : Pendant l’intervention </a:t>
            </a:r>
          </a:p>
          <a:p>
            <a:pPr marL="0" lvl="0" indent="0">
              <a:lnSpc>
                <a:spcPct val="80000"/>
              </a:lnSpc>
              <a:buNone/>
            </a:pPr>
            <a:endParaRPr lang="fr-FR" sz="1700" dirty="0"/>
          </a:p>
          <a:p>
            <a:pPr lvl="0">
              <a:lnSpc>
                <a:spcPct val="80000"/>
              </a:lnSpc>
            </a:pPr>
            <a:r>
              <a:rPr lang="fr-FR" sz="1700" dirty="0"/>
              <a:t>Post-opératoire : Après l’opération </a:t>
            </a:r>
          </a:p>
        </p:txBody>
      </p:sp>
      <p:pic>
        <p:nvPicPr>
          <p:cNvPr id="4" name="Image 3"/>
          <p:cNvPicPr>
            <a:picLocks noChangeAspect="1"/>
          </p:cNvPicPr>
          <p:nvPr/>
        </p:nvPicPr>
        <p:blipFill>
          <a:blip r:embed="rId2"/>
          <a:stretch>
            <a:fillRect/>
          </a:stretch>
        </p:blipFill>
        <p:spPr>
          <a:xfrm>
            <a:off x="8940608" y="4050232"/>
            <a:ext cx="2603569" cy="2615192"/>
          </a:xfrm>
          <a:prstGeom prst="rect">
            <a:avLst/>
          </a:prstGeom>
        </p:spPr>
      </p:pic>
      <p:pic>
        <p:nvPicPr>
          <p:cNvPr id="5" name="Image 4"/>
          <p:cNvPicPr>
            <a:picLocks noChangeAspect="1"/>
          </p:cNvPicPr>
          <p:nvPr/>
        </p:nvPicPr>
        <p:blipFill>
          <a:blip r:embed="rId3"/>
          <a:stretch>
            <a:fillRect/>
          </a:stretch>
        </p:blipFill>
        <p:spPr>
          <a:xfrm>
            <a:off x="9401052" y="981930"/>
            <a:ext cx="2143125" cy="2143125"/>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sp>
        <p:nvSpPr>
          <p:cNvPr id="3" name="Espace réservé du contenu 2"/>
          <p:cNvSpPr>
            <a:spLocks noGrp="1"/>
          </p:cNvSpPr>
          <p:nvPr>
            <p:ph idx="1"/>
          </p:nvPr>
        </p:nvSpPr>
        <p:spPr/>
        <p:txBody>
          <a:bodyPr/>
          <a:lstStyle/>
          <a:p>
            <a:pPr marL="0" indent="0">
              <a:buNone/>
            </a:pPr>
            <a:r>
              <a:rPr lang="fr-FR" dirty="0"/>
              <a:t>Les soins d’hygiènes et de confort sont à assurer au quotidien : toilette complète, aide partielle à toilette, aide à l’habillage et déshabillage, aide à la prise alimentaire mais il faut maintenir au maximum l’AUTONOMIE des patients</a:t>
            </a:r>
          </a:p>
          <a:p>
            <a:endParaRPr lang="fr-FR" dirty="0"/>
          </a:p>
          <a:p>
            <a:pPr marL="0" indent="0">
              <a:buNone/>
            </a:pPr>
            <a:r>
              <a:rPr lang="fr-FR" dirty="0"/>
              <a:t>Les soins relationnels sont à privilégier</a:t>
            </a:r>
          </a:p>
          <a:p>
            <a:pPr marL="0" indent="0">
              <a:buNone/>
            </a:pPr>
            <a:endParaRPr lang="fr-FR" dirty="0"/>
          </a:p>
          <a:p>
            <a:pPr marL="0" indent="0">
              <a:buNone/>
            </a:pPr>
            <a:r>
              <a:rPr lang="fr-FR" dirty="0"/>
              <a:t> </a:t>
            </a:r>
          </a:p>
          <a:p>
            <a:pPr marL="0" indent="0">
              <a:buNone/>
            </a:pPr>
            <a:r>
              <a:rPr lang="fr-FR" dirty="0"/>
              <a:t>Les soins de prévention et d’éducation sont à mettre en œuvre  </a:t>
            </a:r>
          </a:p>
        </p:txBody>
      </p:sp>
      <p:pic>
        <p:nvPicPr>
          <p:cNvPr id="4" name="Image 3"/>
          <p:cNvPicPr>
            <a:picLocks noChangeAspect="1"/>
          </p:cNvPicPr>
          <p:nvPr/>
        </p:nvPicPr>
        <p:blipFill>
          <a:blip r:embed="rId2"/>
          <a:stretch>
            <a:fillRect/>
          </a:stretch>
        </p:blipFill>
        <p:spPr>
          <a:xfrm>
            <a:off x="9273999" y="768348"/>
            <a:ext cx="1962150" cy="2324100"/>
          </a:xfrm>
          <a:prstGeom prst="rect">
            <a:avLst/>
          </a:prstGeom>
        </p:spPr>
      </p:pic>
      <p:pic>
        <p:nvPicPr>
          <p:cNvPr id="5" name="Image 4"/>
          <p:cNvPicPr>
            <a:picLocks noChangeAspect="1"/>
          </p:cNvPicPr>
          <p:nvPr/>
        </p:nvPicPr>
        <p:blipFill>
          <a:blip r:embed="rId3"/>
          <a:stretch>
            <a:fillRect/>
          </a:stretch>
        </p:blipFill>
        <p:spPr>
          <a:xfrm>
            <a:off x="8431334" y="3932970"/>
            <a:ext cx="2628900" cy="1743075"/>
          </a:xfrm>
          <a:prstGeom prst="rect">
            <a:avLst/>
          </a:prstGeom>
        </p:spPr>
      </p:pic>
    </p:spTree>
    <p:extLst>
      <p:ext uri="{BB962C8B-B14F-4D97-AF65-F5344CB8AC3E}">
        <p14:creationId xmlns:p14="http://schemas.microsoft.com/office/powerpoint/2010/main" val="8208303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12618" y="568036"/>
            <a:ext cx="8761381" cy="5473322"/>
          </a:xfrm>
        </p:spPr>
        <p:txBody>
          <a:bodyPr/>
          <a:lstStyle/>
          <a:p>
            <a:pPr marL="0" indent="0">
              <a:buNone/>
            </a:pPr>
            <a:r>
              <a:rPr lang="fr-FR" u="sng" dirty="0"/>
              <a:t>CAS PARTICULIER : FIXATEUR EXTERNE </a:t>
            </a:r>
          </a:p>
          <a:p>
            <a:pPr marL="0" indent="0">
              <a:buNone/>
            </a:pPr>
            <a:r>
              <a:rPr lang="fr-FR" dirty="0"/>
              <a:t>Les risques post opératoires sont les mêmes, la surveillance sera la même.</a:t>
            </a:r>
          </a:p>
          <a:p>
            <a:pPr marL="0" indent="0">
              <a:buNone/>
            </a:pPr>
            <a:endParaRPr lang="fr-FR" dirty="0"/>
          </a:p>
          <a:p>
            <a:pPr marL="0" indent="0">
              <a:buNone/>
            </a:pPr>
            <a:r>
              <a:rPr lang="fr-FR" dirty="0"/>
              <a:t>Attention le patient ne pourra pas se doucher à moins de protéger le montage</a:t>
            </a:r>
          </a:p>
          <a:p>
            <a:pPr marL="0" indent="0">
              <a:buNone/>
            </a:pPr>
            <a:r>
              <a:rPr lang="fr-FR" dirty="0"/>
              <a:t>Interdiction d’utiliser la Bétadine pour la réfection des pansements</a:t>
            </a:r>
          </a:p>
          <a:p>
            <a:pPr marL="0" indent="0">
              <a:buNone/>
            </a:pPr>
            <a:r>
              <a:rPr lang="fr-FR" dirty="0"/>
              <a:t>Laisser les fiches à l’air dès que possible </a:t>
            </a:r>
          </a:p>
          <a:p>
            <a:pPr marL="0" indent="0">
              <a:buNone/>
            </a:pPr>
            <a:r>
              <a:rPr lang="fr-FR" dirty="0"/>
              <a:t>Nettoyer les fiches et le corps de fixateur lors des soins </a:t>
            </a:r>
          </a:p>
          <a:p>
            <a:pPr marL="0" indent="0">
              <a:buNone/>
            </a:pPr>
            <a:r>
              <a:rPr lang="fr-FR" dirty="0"/>
              <a:t> </a:t>
            </a:r>
          </a:p>
        </p:txBody>
      </p:sp>
      <p:pic>
        <p:nvPicPr>
          <p:cNvPr id="4" name="Image 3"/>
          <p:cNvPicPr>
            <a:picLocks noChangeAspect="1"/>
          </p:cNvPicPr>
          <p:nvPr/>
        </p:nvPicPr>
        <p:blipFill>
          <a:blip r:embed="rId2"/>
          <a:stretch>
            <a:fillRect/>
          </a:stretch>
        </p:blipFill>
        <p:spPr>
          <a:xfrm>
            <a:off x="4076285" y="3574471"/>
            <a:ext cx="5745322" cy="2845921"/>
          </a:xfrm>
          <a:prstGeom prst="rect">
            <a:avLst/>
          </a:prstGeom>
        </p:spPr>
      </p:pic>
      <p:pic>
        <p:nvPicPr>
          <p:cNvPr id="2" name="Image 1"/>
          <p:cNvPicPr>
            <a:picLocks noChangeAspect="1"/>
          </p:cNvPicPr>
          <p:nvPr/>
        </p:nvPicPr>
        <p:blipFill>
          <a:blip r:embed="rId3"/>
          <a:stretch>
            <a:fillRect/>
          </a:stretch>
        </p:blipFill>
        <p:spPr>
          <a:xfrm>
            <a:off x="9564930" y="388283"/>
            <a:ext cx="2233289" cy="2233289"/>
          </a:xfrm>
          <a:prstGeom prst="rect">
            <a:avLst/>
          </a:prstGeom>
        </p:spPr>
      </p:pic>
    </p:spTree>
    <p:extLst>
      <p:ext uri="{BB962C8B-B14F-4D97-AF65-F5344CB8AC3E}">
        <p14:creationId xmlns:p14="http://schemas.microsoft.com/office/powerpoint/2010/main" val="41338684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92370" y="820615"/>
            <a:ext cx="8781630" cy="5220743"/>
          </a:xfrm>
        </p:spPr>
        <p:txBody>
          <a:bodyPr>
            <a:normAutofit fontScale="85000" lnSpcReduction="10000"/>
          </a:bodyPr>
          <a:lstStyle/>
          <a:p>
            <a:pPr marL="0" indent="0">
              <a:buNone/>
            </a:pPr>
            <a:r>
              <a:rPr lang="fr-FR" u="sng" dirty="0"/>
              <a:t>CAS PARTICULIER : Port d’une immobilisation plâtrée, ou Résinée ou </a:t>
            </a:r>
            <a:r>
              <a:rPr lang="fr-FR" u="sng" dirty="0" err="1"/>
              <a:t>Xlite</a:t>
            </a:r>
            <a:r>
              <a:rPr lang="fr-FR" u="sng" dirty="0"/>
              <a:t> </a:t>
            </a:r>
          </a:p>
          <a:p>
            <a:pPr marL="0" indent="0">
              <a:buNone/>
            </a:pPr>
            <a:endParaRPr lang="fr-FR" dirty="0"/>
          </a:p>
          <a:p>
            <a:pPr marL="0" indent="0">
              <a:buNone/>
            </a:pPr>
            <a:r>
              <a:rPr lang="fr-FR" dirty="0"/>
              <a:t>- Ne pas retirer sauf si le médecin l’autorise pour la réfection du pansement </a:t>
            </a:r>
          </a:p>
          <a:p>
            <a:pPr marL="0" indent="0">
              <a:buNone/>
            </a:pPr>
            <a:r>
              <a:rPr lang="fr-FR" dirty="0"/>
              <a:t>- Ne pas mouiller</a:t>
            </a:r>
          </a:p>
          <a:p>
            <a:pPr marL="0" indent="0">
              <a:buNone/>
            </a:pPr>
            <a:r>
              <a:rPr lang="fr-FR" dirty="0"/>
              <a:t>- Surveillance de : </a:t>
            </a:r>
          </a:p>
          <a:p>
            <a:pPr>
              <a:buFontTx/>
              <a:buChar char="-"/>
            </a:pPr>
            <a:r>
              <a:rPr lang="fr-FR" dirty="0"/>
              <a:t>*la sensibilité : fourmillements , doigts engourdis seraient le signe d’une compression nerveuse</a:t>
            </a:r>
          </a:p>
          <a:p>
            <a:pPr>
              <a:buFontTx/>
              <a:buChar char="-"/>
            </a:pPr>
            <a:r>
              <a:rPr lang="fr-FR" dirty="0"/>
              <a:t>*la vascularisation : extrémité du membre froid et blanc seraient le signe d’une compression artériel ( attention l’extrémité est bleue c’est l’hématome de la chute ou causé par l’opération</a:t>
            </a:r>
          </a:p>
          <a:p>
            <a:pPr>
              <a:buFontTx/>
              <a:buChar char="-"/>
            </a:pPr>
            <a:r>
              <a:rPr lang="fr-FR" dirty="0"/>
              <a:t>*la motricité: impossibilité de bouger les doigts ou orteils seraient le signe d’une compression musculaire </a:t>
            </a:r>
          </a:p>
          <a:p>
            <a:pPr>
              <a:buFontTx/>
              <a:buChar char="-"/>
            </a:pPr>
            <a:endParaRPr lang="fr-FR" dirty="0"/>
          </a:p>
          <a:p>
            <a:pPr marL="0" indent="0">
              <a:buNone/>
            </a:pPr>
            <a:r>
              <a:rPr lang="fr-FR" dirty="0"/>
              <a:t>La compression post opératoire peut être causée par une immobilisation trop serrée, on ne met jamais une immobilisation circulaire en pré ou post opératoire car un membre fracturé et/ou opéré est toujours </a:t>
            </a:r>
            <a:r>
              <a:rPr lang="fr-FR"/>
              <a:t>oedématié</a:t>
            </a:r>
            <a:r>
              <a:rPr lang="fr-FR" dirty="0"/>
              <a:t> sauf chez l’enfant car le risque de déplacement osseux est trop important</a:t>
            </a:r>
          </a:p>
          <a:p>
            <a:pPr>
              <a:buFontTx/>
              <a:buChar char="-"/>
            </a:pPr>
            <a:r>
              <a:rPr lang="fr-FR" dirty="0"/>
              <a:t>  </a:t>
            </a:r>
          </a:p>
          <a:p>
            <a:pPr marL="0" indent="0">
              <a:buNone/>
            </a:pPr>
            <a:r>
              <a:rPr lang="fr-FR" dirty="0"/>
              <a:t>-Surélévation du membre </a:t>
            </a:r>
          </a:p>
          <a:p>
            <a:pPr marL="0" indent="0">
              <a:buNone/>
            </a:pPr>
            <a:endParaRPr lang="fr-FR" dirty="0"/>
          </a:p>
        </p:txBody>
      </p:sp>
      <p:pic>
        <p:nvPicPr>
          <p:cNvPr id="4" name="Image 3"/>
          <p:cNvPicPr>
            <a:picLocks noChangeAspect="1"/>
          </p:cNvPicPr>
          <p:nvPr/>
        </p:nvPicPr>
        <p:blipFill>
          <a:blip r:embed="rId2"/>
          <a:stretch>
            <a:fillRect/>
          </a:stretch>
        </p:blipFill>
        <p:spPr>
          <a:xfrm>
            <a:off x="9843354" y="540605"/>
            <a:ext cx="1743075" cy="2619375"/>
          </a:xfrm>
          <a:prstGeom prst="rect">
            <a:avLst/>
          </a:prstGeom>
        </p:spPr>
      </p:pic>
      <p:pic>
        <p:nvPicPr>
          <p:cNvPr id="5" name="Image 4"/>
          <p:cNvPicPr>
            <a:picLocks noChangeAspect="1"/>
          </p:cNvPicPr>
          <p:nvPr/>
        </p:nvPicPr>
        <p:blipFill>
          <a:blip r:embed="rId3"/>
          <a:stretch>
            <a:fillRect/>
          </a:stretch>
        </p:blipFill>
        <p:spPr>
          <a:xfrm>
            <a:off x="9914791" y="3485173"/>
            <a:ext cx="1600200" cy="2857500"/>
          </a:xfrm>
          <a:prstGeom prst="rect">
            <a:avLst/>
          </a:prstGeom>
        </p:spPr>
      </p:pic>
    </p:spTree>
    <p:extLst>
      <p:ext uri="{BB962C8B-B14F-4D97-AF65-F5344CB8AC3E}">
        <p14:creationId xmlns:p14="http://schemas.microsoft.com/office/powerpoint/2010/main" val="37671838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r>
              <a:rPr lang="fr-FR" dirty="0"/>
              <a:t>Les soins à plus long terme</a:t>
            </a:r>
          </a:p>
          <a:p>
            <a:r>
              <a:rPr lang="fr-FR" dirty="0"/>
              <a:t>-réfection des pansements avec l’ablation des fils ou agrafes réalisés par l’IDE libérale ou par l’IDE du SSR </a:t>
            </a:r>
          </a:p>
          <a:p>
            <a:r>
              <a:rPr lang="fr-FR" dirty="0"/>
              <a:t>-poursuite des séances de kiné</a:t>
            </a:r>
          </a:p>
          <a:p>
            <a:r>
              <a:rPr lang="fr-FR" dirty="0"/>
              <a:t>-poursuite des anticoagulants jusqu’à la reprise d’une marche active ainsi que le port de chaussettes ou bas de contention</a:t>
            </a:r>
          </a:p>
          <a:p>
            <a:r>
              <a:rPr lang="fr-FR" dirty="0"/>
              <a:t>-consultations de contrôle post opératoire en consultation </a:t>
            </a:r>
            <a:r>
              <a:rPr lang="fr-FR" dirty="0" err="1"/>
              <a:t>chir</a:t>
            </a:r>
            <a:r>
              <a:rPr lang="fr-FR" dirty="0"/>
              <a:t> avec le chirurgien. Des radios de contrôle seront régulièrement faites pour voir la consolidation de la fracture, la formation d’un cal osseux. Le chirurgien autorisera ou pas  la marche avec appui, ou appui progressif si le patient était sans appui</a:t>
            </a:r>
          </a:p>
        </p:txBody>
      </p:sp>
      <p:pic>
        <p:nvPicPr>
          <p:cNvPr id="4" name="Image 3"/>
          <p:cNvPicPr>
            <a:picLocks noChangeAspect="1"/>
          </p:cNvPicPr>
          <p:nvPr/>
        </p:nvPicPr>
        <p:blipFill>
          <a:blip r:embed="rId2"/>
          <a:stretch>
            <a:fillRect/>
          </a:stretch>
        </p:blipFill>
        <p:spPr>
          <a:xfrm>
            <a:off x="4535610" y="351571"/>
            <a:ext cx="2495550" cy="1838325"/>
          </a:xfrm>
          <a:prstGeom prst="rect">
            <a:avLst/>
          </a:prstGeom>
        </p:spPr>
      </p:pic>
      <p:pic>
        <p:nvPicPr>
          <p:cNvPr id="5" name="Image 4"/>
          <p:cNvPicPr>
            <a:picLocks noChangeAspect="1"/>
          </p:cNvPicPr>
          <p:nvPr/>
        </p:nvPicPr>
        <p:blipFill>
          <a:blip r:embed="rId3"/>
          <a:stretch>
            <a:fillRect/>
          </a:stretch>
        </p:blipFill>
        <p:spPr>
          <a:xfrm>
            <a:off x="8131297" y="399195"/>
            <a:ext cx="2619375" cy="1743075"/>
          </a:xfrm>
          <a:prstGeom prst="rect">
            <a:avLst/>
          </a:prstGeom>
        </p:spPr>
      </p:pic>
    </p:spTree>
    <p:extLst>
      <p:ext uri="{BB962C8B-B14F-4D97-AF65-F5344CB8AC3E}">
        <p14:creationId xmlns:p14="http://schemas.microsoft.com/office/powerpoint/2010/main" val="26354017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name="Slide10">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265FD0F-7D0F-D5A8-1A12-C931E99D4DCD}"/>
              </a:ext>
            </a:extLst>
          </p:cNvPr>
          <p:cNvSpPr txBox="1">
            <a:spLocks noGrp="1"/>
          </p:cNvSpPr>
          <p:nvPr>
            <p:ph type="title"/>
          </p:nvPr>
        </p:nvSpPr>
        <p:spPr/>
        <p:txBody>
          <a:bodyPr/>
          <a:lstStyle/>
          <a:p>
            <a:pPr lvl="0"/>
            <a:r>
              <a:rPr lang="fr-FR"/>
              <a:t>II La chirurgie programmée </a:t>
            </a:r>
          </a:p>
        </p:txBody>
      </p:sp>
      <p:sp>
        <p:nvSpPr>
          <p:cNvPr id="3" name="Espace réservé du contenu 2">
            <a:extLst>
              <a:ext uri="{FF2B5EF4-FFF2-40B4-BE49-F238E27FC236}">
                <a16:creationId xmlns:a16="http://schemas.microsoft.com/office/drawing/2014/main" id="{F37CCD86-E163-3316-18D0-12F13ED976DD}"/>
              </a:ext>
            </a:extLst>
          </p:cNvPr>
          <p:cNvSpPr txBox="1">
            <a:spLocks noGrp="1"/>
          </p:cNvSpPr>
          <p:nvPr>
            <p:ph idx="1"/>
          </p:nvPr>
        </p:nvSpPr>
        <p:spPr>
          <a:xfrm>
            <a:off x="677332" y="1488615"/>
            <a:ext cx="8596667" cy="5369384"/>
          </a:xfrm>
        </p:spPr>
        <p:txBody>
          <a:bodyPr/>
          <a:lstStyle/>
          <a:p>
            <a:pPr marL="0" lvl="0" indent="0">
              <a:buNone/>
            </a:pPr>
            <a:r>
              <a:rPr lang="fr-FR" u="sng" dirty="0"/>
              <a:t>3) La chirurgie ambulatoire  </a:t>
            </a:r>
          </a:p>
          <a:p>
            <a:pPr marL="0" lvl="0" indent="0">
              <a:buNone/>
            </a:pPr>
            <a:r>
              <a:rPr lang="fr-FR" dirty="0"/>
              <a:t>Hospitalisation dite « de jour ». </a:t>
            </a:r>
          </a:p>
          <a:p>
            <a:pPr marL="0" lvl="0" indent="0">
              <a:buNone/>
            </a:pPr>
            <a:r>
              <a:rPr lang="fr-FR" dirty="0"/>
              <a:t>Avantages :</a:t>
            </a:r>
          </a:p>
          <a:p>
            <a:pPr lvl="0"/>
            <a:r>
              <a:rPr lang="fr-FR" dirty="0"/>
              <a:t>Evite la désorientation chez les personnes âgées</a:t>
            </a:r>
          </a:p>
          <a:p>
            <a:pPr lvl="0"/>
            <a:r>
              <a:rPr lang="fr-FR" dirty="0"/>
              <a:t>Favorise l’autonomie et la mobilité (moins de risque de phlébite) </a:t>
            </a:r>
          </a:p>
          <a:p>
            <a:pPr lvl="0"/>
            <a:r>
              <a:rPr lang="fr-FR" dirty="0"/>
              <a:t>Limite le risque d’infection nosocomiale </a:t>
            </a:r>
          </a:p>
          <a:p>
            <a:pPr lvl="0"/>
            <a:r>
              <a:rPr lang="fr-FR" dirty="0"/>
              <a:t>Réduction des coûts pour l’hôpital </a:t>
            </a:r>
          </a:p>
          <a:p>
            <a:pPr marL="0" lvl="0" indent="0">
              <a:buNone/>
            </a:pPr>
            <a:r>
              <a:rPr lang="fr-FR" dirty="0"/>
              <a:t>Inconvénients</a:t>
            </a:r>
          </a:p>
          <a:p>
            <a:pPr lvl="0"/>
            <a:r>
              <a:rPr lang="fr-FR" dirty="0"/>
              <a:t>Impossible si le patient vit seul ou avec une personne dépendante.</a:t>
            </a:r>
          </a:p>
          <a:p>
            <a:pPr lvl="0"/>
            <a:r>
              <a:rPr lang="fr-FR" dirty="0"/>
              <a:t>Patient gère seul sa prise d’antalgique, moins bonne prise en charge de la douleur post OP </a:t>
            </a:r>
          </a:p>
          <a:p>
            <a:pPr lvl="0"/>
            <a:r>
              <a:rPr lang="fr-FR" dirty="0"/>
              <a:t>Moins de temps de prise en charge pour l’équipe soignante </a:t>
            </a:r>
          </a:p>
          <a:p>
            <a:pPr lvl="0"/>
            <a:endParaRPr lang="fr-FR" dirty="0"/>
          </a:p>
          <a:p>
            <a:pPr marL="0" lvl="0" indent="0">
              <a:buNone/>
            </a:pPr>
            <a:endParaRPr lang="fr-FR" dirty="0"/>
          </a:p>
          <a:p>
            <a:pPr marL="0" lvl="0" indent="0">
              <a:buNone/>
            </a:pPr>
            <a:endParaRPr lang="fr-FR" dirty="0"/>
          </a:p>
          <a:p>
            <a:pPr marL="0" lvl="0" indent="0">
              <a:buNone/>
            </a:pPr>
            <a:endParaRPr lang="fr-FR"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name="Slide11">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479605C-2E87-7805-9755-D6BD75660978}"/>
              </a:ext>
            </a:extLst>
          </p:cNvPr>
          <p:cNvSpPr txBox="1">
            <a:spLocks noGrp="1"/>
          </p:cNvSpPr>
          <p:nvPr>
            <p:ph type="title"/>
          </p:nvPr>
        </p:nvSpPr>
        <p:spPr>
          <a:xfrm>
            <a:off x="677332" y="609603"/>
            <a:ext cx="8596667" cy="754965"/>
          </a:xfrm>
        </p:spPr>
        <p:txBody>
          <a:bodyPr/>
          <a:lstStyle/>
          <a:p>
            <a:pPr lvl="0"/>
            <a:r>
              <a:rPr lang="fr-FR" u="sng"/>
              <a:t>III La chirurgie en urgence </a:t>
            </a:r>
          </a:p>
        </p:txBody>
      </p:sp>
      <p:sp>
        <p:nvSpPr>
          <p:cNvPr id="3" name="Espace réservé du contenu 2">
            <a:extLst>
              <a:ext uri="{FF2B5EF4-FFF2-40B4-BE49-F238E27FC236}">
                <a16:creationId xmlns:a16="http://schemas.microsoft.com/office/drawing/2014/main" id="{FE966FC2-1161-36C7-28FB-B06C935D393A}"/>
              </a:ext>
            </a:extLst>
          </p:cNvPr>
          <p:cNvSpPr txBox="1">
            <a:spLocks noGrp="1"/>
          </p:cNvSpPr>
          <p:nvPr>
            <p:ph idx="1"/>
          </p:nvPr>
        </p:nvSpPr>
        <p:spPr>
          <a:xfrm>
            <a:off x="480390" y="1508369"/>
            <a:ext cx="7553826" cy="5089383"/>
          </a:xfrm>
        </p:spPr>
        <p:txBody>
          <a:bodyPr/>
          <a:lstStyle/>
          <a:p>
            <a:pPr marL="0" lvl="0" indent="0">
              <a:lnSpc>
                <a:spcPct val="70000"/>
              </a:lnSpc>
              <a:buNone/>
            </a:pPr>
            <a:r>
              <a:rPr lang="fr-FR" sz="1400" u="sng" dirty="0"/>
              <a:t>1)La période pré- opératoire</a:t>
            </a:r>
          </a:p>
          <a:p>
            <a:pPr marL="0" lvl="0" indent="0">
              <a:lnSpc>
                <a:spcPct val="70000"/>
              </a:lnSpc>
              <a:buNone/>
            </a:pPr>
            <a:r>
              <a:rPr lang="fr-FR" sz="1400" dirty="0"/>
              <a:t>	a) L’arrivée aux urgences </a:t>
            </a:r>
          </a:p>
          <a:p>
            <a:pPr lvl="0">
              <a:lnSpc>
                <a:spcPct val="70000"/>
              </a:lnSpc>
            </a:pPr>
            <a:r>
              <a:rPr lang="fr-FR" sz="1400" dirty="0"/>
              <a:t>Stabilisation hémodynamique du patient </a:t>
            </a:r>
          </a:p>
          <a:p>
            <a:pPr lvl="0">
              <a:lnSpc>
                <a:spcPct val="70000"/>
              </a:lnSpc>
            </a:pPr>
            <a:r>
              <a:rPr lang="fr-FR" sz="1400" dirty="0"/>
              <a:t>PEC de la douleur</a:t>
            </a:r>
          </a:p>
          <a:p>
            <a:pPr lvl="0">
              <a:lnSpc>
                <a:spcPct val="70000"/>
              </a:lnSpc>
            </a:pPr>
            <a:r>
              <a:rPr lang="fr-FR" sz="1400" dirty="0"/>
              <a:t>Sur prescription, mise en place d’une immobilisation (plâtre, attelle) jusqu’à l’opération.</a:t>
            </a:r>
          </a:p>
          <a:p>
            <a:pPr lvl="0">
              <a:lnSpc>
                <a:spcPct val="70000"/>
              </a:lnSpc>
            </a:pPr>
            <a:r>
              <a:rPr lang="fr-FR" sz="1400" dirty="0"/>
              <a:t>Examens complémentaires ( bilans sanguins, radio, scanner, </a:t>
            </a:r>
            <a:r>
              <a:rPr lang="fr-FR" sz="1400" dirty="0" err="1"/>
              <a:t>echographies</a:t>
            </a:r>
            <a:r>
              <a:rPr lang="fr-FR" sz="1400" dirty="0"/>
              <a:t> </a:t>
            </a:r>
            <a:r>
              <a:rPr lang="fr-FR" sz="1400" dirty="0" err="1"/>
              <a:t>etc</a:t>
            </a:r>
            <a:r>
              <a:rPr lang="fr-FR" sz="1400" dirty="0"/>
              <a:t>)</a:t>
            </a:r>
          </a:p>
          <a:p>
            <a:pPr marL="0" lvl="0" indent="0">
              <a:lnSpc>
                <a:spcPct val="70000"/>
              </a:lnSpc>
              <a:buNone/>
            </a:pPr>
            <a:endParaRPr lang="fr-FR" sz="1400" dirty="0"/>
          </a:p>
          <a:p>
            <a:pPr marL="0" lvl="0" indent="0">
              <a:lnSpc>
                <a:spcPct val="70000"/>
              </a:lnSpc>
              <a:buNone/>
            </a:pPr>
            <a:r>
              <a:rPr lang="fr-FR" sz="1400" dirty="0"/>
              <a:t>	</a:t>
            </a:r>
            <a:r>
              <a:rPr lang="fr-FR" sz="1400" u="sng" dirty="0"/>
              <a:t>b) l’hospitalisation </a:t>
            </a:r>
          </a:p>
          <a:p>
            <a:pPr marL="0" lvl="0" indent="0">
              <a:lnSpc>
                <a:spcPct val="70000"/>
              </a:lnSpc>
              <a:buNone/>
            </a:pPr>
            <a:r>
              <a:rPr lang="fr-FR" sz="1400" dirty="0"/>
              <a:t>Dans quelques rares cas en chirurgie traumatique il se peut que le patient ne passe pas par le service et aille directement des urgences au bloc opératoire ( surtout pour les fractures ouvertes ou les polytraumatismes) mais en règle général le patient passera au service.</a:t>
            </a:r>
          </a:p>
          <a:p>
            <a:pPr marL="0" lvl="0" indent="0">
              <a:lnSpc>
                <a:spcPct val="70000"/>
              </a:lnSpc>
              <a:buNone/>
            </a:pPr>
            <a:r>
              <a:rPr lang="fr-FR" sz="1400" dirty="0"/>
              <a:t>Au service l’infirmière fait le DSI et s’assure que le dossier soit complet en vue de l’opération et de la consultation d’anesthésie </a:t>
            </a:r>
          </a:p>
          <a:p>
            <a:pPr lvl="0">
              <a:lnSpc>
                <a:spcPct val="70000"/>
              </a:lnSpc>
            </a:pPr>
            <a:r>
              <a:rPr lang="fr-FR" sz="1400" dirty="0"/>
              <a:t>ECG</a:t>
            </a:r>
          </a:p>
          <a:p>
            <a:pPr lvl="0">
              <a:lnSpc>
                <a:spcPct val="70000"/>
              </a:lnSpc>
            </a:pPr>
            <a:r>
              <a:rPr lang="fr-FR" sz="1400" dirty="0"/>
              <a:t>Bilans sanguins </a:t>
            </a:r>
          </a:p>
          <a:p>
            <a:pPr lvl="0">
              <a:lnSpc>
                <a:spcPct val="70000"/>
              </a:lnSpc>
            </a:pPr>
            <a:r>
              <a:rPr lang="fr-FR" sz="1400" dirty="0"/>
              <a:t>Carte de groupe et RAI </a:t>
            </a:r>
          </a:p>
          <a:p>
            <a:pPr lvl="0">
              <a:lnSpc>
                <a:spcPct val="70000"/>
              </a:lnSpc>
            </a:pPr>
            <a:r>
              <a:rPr lang="fr-FR" sz="1400" dirty="0"/>
              <a:t>Ordonnance du traitement personnel</a:t>
            </a:r>
          </a:p>
          <a:p>
            <a:pPr lvl="0">
              <a:lnSpc>
                <a:spcPct val="70000"/>
              </a:lnSpc>
            </a:pPr>
            <a:r>
              <a:rPr lang="fr-FR" sz="1400" dirty="0"/>
              <a:t>PCR </a:t>
            </a:r>
          </a:p>
          <a:p>
            <a:pPr lvl="0">
              <a:lnSpc>
                <a:spcPct val="70000"/>
              </a:lnSpc>
            </a:pPr>
            <a:r>
              <a:rPr lang="fr-FR" sz="1400" dirty="0"/>
              <a:t>Consentement éclairé </a:t>
            </a:r>
          </a:p>
          <a:p>
            <a:pPr marL="0" lvl="0" indent="0">
              <a:lnSpc>
                <a:spcPct val="70000"/>
              </a:lnSpc>
              <a:buNone/>
            </a:pPr>
            <a:endParaRPr lang="fr-FR" sz="1400" dirty="0"/>
          </a:p>
        </p:txBody>
      </p:sp>
      <p:pic>
        <p:nvPicPr>
          <p:cNvPr id="5" name="Image 4"/>
          <p:cNvPicPr>
            <a:picLocks noChangeAspect="1"/>
          </p:cNvPicPr>
          <p:nvPr/>
        </p:nvPicPr>
        <p:blipFill>
          <a:blip r:embed="rId2"/>
          <a:stretch>
            <a:fillRect/>
          </a:stretch>
        </p:blipFill>
        <p:spPr>
          <a:xfrm>
            <a:off x="7853409" y="609603"/>
            <a:ext cx="3682096" cy="2443344"/>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name="Slide12">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88A83B2-41D0-B980-76CF-06F5B99C49E6}"/>
              </a:ext>
            </a:extLst>
          </p:cNvPr>
          <p:cNvSpPr txBox="1">
            <a:spLocks noGrp="1"/>
          </p:cNvSpPr>
          <p:nvPr>
            <p:ph type="title"/>
          </p:nvPr>
        </p:nvSpPr>
        <p:spPr>
          <a:xfrm>
            <a:off x="677332" y="609603"/>
            <a:ext cx="8596667" cy="853436"/>
          </a:xfrm>
        </p:spPr>
        <p:txBody>
          <a:bodyPr/>
          <a:lstStyle/>
          <a:p>
            <a:pPr lvl="0"/>
            <a:r>
              <a:rPr lang="fr-FR" u="sng"/>
              <a:t>III La chirurgie en urgence </a:t>
            </a:r>
          </a:p>
        </p:txBody>
      </p:sp>
      <p:sp>
        <p:nvSpPr>
          <p:cNvPr id="3" name="Espace réservé du contenu 2">
            <a:extLst>
              <a:ext uri="{FF2B5EF4-FFF2-40B4-BE49-F238E27FC236}">
                <a16:creationId xmlns:a16="http://schemas.microsoft.com/office/drawing/2014/main" id="{349306D0-373A-2932-1F55-D79094DFB0DA}"/>
              </a:ext>
            </a:extLst>
          </p:cNvPr>
          <p:cNvSpPr txBox="1">
            <a:spLocks noGrp="1"/>
          </p:cNvSpPr>
          <p:nvPr>
            <p:ph idx="1"/>
          </p:nvPr>
        </p:nvSpPr>
        <p:spPr>
          <a:xfrm>
            <a:off x="677332" y="1463040"/>
            <a:ext cx="8596667" cy="4578318"/>
          </a:xfrm>
        </p:spPr>
        <p:txBody>
          <a:bodyPr/>
          <a:lstStyle/>
          <a:p>
            <a:pPr marL="0" lvl="0" indent="0">
              <a:lnSpc>
                <a:spcPct val="90000"/>
              </a:lnSpc>
              <a:buNone/>
            </a:pPr>
            <a:r>
              <a:rPr lang="fr-FR"/>
              <a:t>Elle s’occupe aussi ( en collaboration avec l’aide soignante) de préparer le patient, et de réaliser différents soins et surveillance (rôle propre et sur prescription)</a:t>
            </a:r>
          </a:p>
          <a:p>
            <a:pPr lvl="0">
              <a:lnSpc>
                <a:spcPct val="90000"/>
              </a:lnSpc>
            </a:pPr>
            <a:r>
              <a:rPr lang="fr-FR"/>
              <a:t>Douche pré OP</a:t>
            </a:r>
          </a:p>
          <a:p>
            <a:pPr lvl="0">
              <a:lnSpc>
                <a:spcPct val="90000"/>
              </a:lnSpc>
            </a:pPr>
            <a:r>
              <a:rPr lang="fr-FR"/>
              <a:t>Champs opératoire </a:t>
            </a:r>
          </a:p>
          <a:p>
            <a:pPr lvl="0">
              <a:lnSpc>
                <a:spcPct val="90000"/>
              </a:lnSpc>
            </a:pPr>
            <a:r>
              <a:rPr lang="fr-FR"/>
              <a:t>Explications, verbalisation, accompagnement</a:t>
            </a:r>
          </a:p>
          <a:p>
            <a:pPr lvl="0">
              <a:lnSpc>
                <a:spcPct val="90000"/>
              </a:lnSpc>
            </a:pPr>
            <a:r>
              <a:rPr lang="fr-FR"/>
              <a:t>Prévenir la famille si besoin </a:t>
            </a:r>
          </a:p>
          <a:p>
            <a:pPr lvl="0">
              <a:lnSpc>
                <a:spcPct val="90000"/>
              </a:lnSpc>
            </a:pPr>
            <a:r>
              <a:rPr lang="fr-FR"/>
              <a:t>Si immobilisation, surveillance vasculo-nerveuse du membre immobilisé afin d’éviter les complications ( syndrome des loges, compression vasculo-nerveuse, déplacement secondaire etc… ) </a:t>
            </a:r>
          </a:p>
          <a:p>
            <a:pPr lvl="0">
              <a:lnSpc>
                <a:spcPct val="90000"/>
              </a:lnSpc>
            </a:pPr>
            <a:r>
              <a:rPr lang="fr-FR"/>
              <a:t>PEC de la douleur en fonction des prescriptions, EVA régulière </a:t>
            </a:r>
          </a:p>
          <a:p>
            <a:pPr lvl="0">
              <a:lnSpc>
                <a:spcPct val="90000"/>
              </a:lnSpc>
            </a:pPr>
            <a:r>
              <a:rPr lang="fr-FR"/>
              <a:t>En cas de traumatisme ou d’accident violent, réaliser également une surveillance hémodynamique (paramètres vitaux) et neurologique (Score de Glasgow)</a:t>
            </a:r>
          </a:p>
        </p:txBody>
      </p:sp>
      <p:pic>
        <p:nvPicPr>
          <p:cNvPr id="5" name="Image 4"/>
          <p:cNvPicPr>
            <a:picLocks noChangeAspect="1"/>
          </p:cNvPicPr>
          <p:nvPr/>
        </p:nvPicPr>
        <p:blipFill>
          <a:blip r:embed="rId2"/>
          <a:stretch>
            <a:fillRect/>
          </a:stretch>
        </p:blipFill>
        <p:spPr>
          <a:xfrm>
            <a:off x="9082150" y="1769011"/>
            <a:ext cx="2499577" cy="1835055"/>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name="Slide13">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7C544E6-6821-E6AA-BFCA-1C837D9BCC75}"/>
              </a:ext>
            </a:extLst>
          </p:cNvPr>
          <p:cNvSpPr txBox="1">
            <a:spLocks noGrp="1"/>
          </p:cNvSpPr>
          <p:nvPr>
            <p:ph type="title"/>
          </p:nvPr>
        </p:nvSpPr>
        <p:spPr>
          <a:xfrm>
            <a:off x="677332" y="609603"/>
            <a:ext cx="8596667" cy="797164"/>
          </a:xfrm>
        </p:spPr>
        <p:txBody>
          <a:bodyPr/>
          <a:lstStyle/>
          <a:p>
            <a:pPr lvl="0"/>
            <a:r>
              <a:rPr lang="fr-FR"/>
              <a:t>III La chirurgie en urgence </a:t>
            </a:r>
          </a:p>
        </p:txBody>
      </p:sp>
      <p:sp>
        <p:nvSpPr>
          <p:cNvPr id="3" name="Espace réservé du contenu 2">
            <a:extLst>
              <a:ext uri="{FF2B5EF4-FFF2-40B4-BE49-F238E27FC236}">
                <a16:creationId xmlns:a16="http://schemas.microsoft.com/office/drawing/2014/main" id="{140B3470-293E-88A0-A28E-4CD19BD99A82}"/>
              </a:ext>
            </a:extLst>
          </p:cNvPr>
          <p:cNvSpPr txBox="1">
            <a:spLocks noGrp="1"/>
          </p:cNvSpPr>
          <p:nvPr>
            <p:ph idx="1"/>
          </p:nvPr>
        </p:nvSpPr>
        <p:spPr/>
        <p:txBody>
          <a:bodyPr/>
          <a:lstStyle/>
          <a:p>
            <a:pPr marL="0" lvl="0" indent="0">
              <a:buNone/>
            </a:pPr>
            <a:r>
              <a:rPr lang="fr-FR"/>
              <a:t>Les soins post opératoire de la chirurgie faite en urgence sont sensiblement les mêmes que pour une chirurgie programmée.</a:t>
            </a:r>
          </a:p>
          <a:p>
            <a:pPr marL="0" lvl="0" indent="0">
              <a:buNone/>
            </a:pPr>
            <a:endParaRPr lang="fr-FR"/>
          </a:p>
          <a:p>
            <a:pPr marL="0" lvl="0" indent="0">
              <a:buNone/>
            </a:pPr>
            <a:r>
              <a:rPr lang="fr-FR"/>
              <a:t>En cas de traumatisme violent il faudra sur prescription continuer une surveillance hémodynamique et neurologique.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3">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895A397-F6C1-A1DE-CD09-C0F9CF3E0AAE}"/>
              </a:ext>
            </a:extLst>
          </p:cNvPr>
          <p:cNvSpPr txBox="1">
            <a:spLocks noGrp="1"/>
          </p:cNvSpPr>
          <p:nvPr>
            <p:ph type="title"/>
          </p:nvPr>
        </p:nvSpPr>
        <p:spPr>
          <a:xfrm>
            <a:off x="600075" y="254760"/>
            <a:ext cx="8596667" cy="771525"/>
          </a:xfrm>
        </p:spPr>
        <p:txBody>
          <a:bodyPr>
            <a:normAutofit fontScale="90000"/>
          </a:bodyPr>
          <a:lstStyle/>
          <a:p>
            <a:pPr lvl="0"/>
            <a:r>
              <a:rPr lang="fr-FR" sz="2900"/>
              <a:t>II La chirurgie programmée </a:t>
            </a:r>
            <a:br>
              <a:rPr lang="fr-FR" sz="2900"/>
            </a:br>
            <a:endParaRPr lang="fr-FR" sz="2900"/>
          </a:p>
        </p:txBody>
      </p:sp>
      <p:sp>
        <p:nvSpPr>
          <p:cNvPr id="3" name="Espace réservé du contenu 2">
            <a:extLst>
              <a:ext uri="{FF2B5EF4-FFF2-40B4-BE49-F238E27FC236}">
                <a16:creationId xmlns:a16="http://schemas.microsoft.com/office/drawing/2014/main" id="{D5527F74-A110-95FF-6755-F2379FF6C364}"/>
              </a:ext>
            </a:extLst>
          </p:cNvPr>
          <p:cNvSpPr txBox="1">
            <a:spLocks noGrp="1"/>
          </p:cNvSpPr>
          <p:nvPr>
            <p:ph idx="1"/>
          </p:nvPr>
        </p:nvSpPr>
        <p:spPr>
          <a:xfrm>
            <a:off x="429491" y="748145"/>
            <a:ext cx="10016836" cy="5694853"/>
          </a:xfrm>
        </p:spPr>
        <p:txBody>
          <a:bodyPr>
            <a:normAutofit/>
          </a:bodyPr>
          <a:lstStyle/>
          <a:p>
            <a:pPr marL="0" lvl="0" indent="0">
              <a:lnSpc>
                <a:spcPct val="60000"/>
              </a:lnSpc>
              <a:buNone/>
            </a:pPr>
            <a:endParaRPr lang="fr-FR" sz="200" u="sng" dirty="0"/>
          </a:p>
          <a:p>
            <a:pPr marL="0" lvl="0" indent="0">
              <a:lnSpc>
                <a:spcPct val="60000"/>
              </a:lnSpc>
              <a:buNone/>
            </a:pPr>
            <a:r>
              <a:rPr lang="fr-FR" sz="1400" u="sng" dirty="0"/>
              <a:t>1) La période </a:t>
            </a:r>
            <a:r>
              <a:rPr lang="fr-FR" sz="1400" u="sng" dirty="0" err="1"/>
              <a:t>pré-opératoire</a:t>
            </a:r>
            <a:endParaRPr lang="fr-FR" sz="1400" u="sng" dirty="0"/>
          </a:p>
          <a:p>
            <a:pPr marL="0" lvl="0" indent="0">
              <a:lnSpc>
                <a:spcPct val="60000"/>
              </a:lnSpc>
              <a:buNone/>
            </a:pPr>
            <a:r>
              <a:rPr lang="fr-FR" sz="1400" dirty="0"/>
              <a:t>	</a:t>
            </a:r>
            <a:r>
              <a:rPr lang="fr-FR" sz="1400" u="sng" dirty="0"/>
              <a:t>a) Définition </a:t>
            </a:r>
          </a:p>
          <a:p>
            <a:pPr marL="0" lvl="0" indent="0">
              <a:lnSpc>
                <a:spcPct val="60000"/>
              </a:lnSpc>
              <a:buNone/>
            </a:pPr>
            <a:r>
              <a:rPr lang="fr-FR" sz="1400" dirty="0"/>
              <a:t>	Elle débute à la consultation avec le chirurgien jusqu’à l’arrivée au bloc opératoire.</a:t>
            </a:r>
          </a:p>
          <a:p>
            <a:pPr marL="457200" lvl="1" indent="0">
              <a:lnSpc>
                <a:spcPct val="60000"/>
              </a:lnSpc>
              <a:buNone/>
            </a:pPr>
            <a:endParaRPr lang="fr-FR" sz="1400" u="sng" dirty="0"/>
          </a:p>
          <a:p>
            <a:pPr marL="457200" lvl="1" indent="0">
              <a:lnSpc>
                <a:spcPct val="60000"/>
              </a:lnSpc>
              <a:buNone/>
            </a:pPr>
            <a:r>
              <a:rPr lang="fr-FR" sz="1400" u="sng" dirty="0"/>
              <a:t>b) Le cadre légal</a:t>
            </a:r>
          </a:p>
          <a:p>
            <a:pPr marL="457200" lvl="1" indent="0">
              <a:lnSpc>
                <a:spcPct val="60000"/>
              </a:lnSpc>
              <a:buNone/>
            </a:pPr>
            <a:endParaRPr lang="fr-FR" sz="1400" u="sng" dirty="0"/>
          </a:p>
          <a:p>
            <a:pPr lvl="1">
              <a:lnSpc>
                <a:spcPct val="60000"/>
              </a:lnSpc>
            </a:pPr>
            <a:r>
              <a:rPr lang="fr-FR" sz="1400" dirty="0"/>
              <a:t>Code de la Santé Publique : Décret du 29/07/2004 Actes professionnels </a:t>
            </a:r>
          </a:p>
          <a:p>
            <a:pPr lvl="1">
              <a:lnSpc>
                <a:spcPct val="60000"/>
              </a:lnSpc>
            </a:pPr>
            <a:r>
              <a:rPr lang="fr-FR" sz="1400" dirty="0"/>
              <a:t>Article R4311-5 «</a:t>
            </a:r>
            <a:r>
              <a:rPr lang="fr-FR" sz="1400" dirty="0">
                <a:solidFill>
                  <a:srgbClr val="000000"/>
                </a:solidFill>
                <a:latin typeface="sourcesanspro"/>
              </a:rPr>
              <a:t>Dans le cadre de son rôle propre, l'infirmier ou l'infirmière accomplit les actes ou dispense les soins suivants visant à identifier les risques et à assurer le confort et la sécurité de la personne et de son environnement et comprenant son information et celle de son entourage,…  :</a:t>
            </a:r>
          </a:p>
          <a:p>
            <a:pPr lvl="2">
              <a:lnSpc>
                <a:spcPct val="60000"/>
              </a:lnSpc>
              <a:buFont typeface="Arial" pitchFamily="34"/>
              <a:buChar char="•"/>
            </a:pPr>
            <a:r>
              <a:rPr lang="fr-FR" dirty="0">
                <a:solidFill>
                  <a:srgbClr val="000000"/>
                </a:solidFill>
                <a:latin typeface="sourcesanspro"/>
              </a:rPr>
              <a:t>	1. Soins et procédés visant à assurer l'hygiène de la personne et de son environnement ;</a:t>
            </a:r>
          </a:p>
          <a:p>
            <a:pPr lvl="2">
              <a:lnSpc>
                <a:spcPct val="60000"/>
              </a:lnSpc>
              <a:buFont typeface="Arial" pitchFamily="34"/>
              <a:buChar char="•"/>
            </a:pPr>
            <a:r>
              <a:rPr lang="fr-FR" dirty="0">
                <a:solidFill>
                  <a:srgbClr val="000000"/>
                </a:solidFill>
                <a:latin typeface="sourcesanspro"/>
              </a:rPr>
              <a:t>     26.  Préparation de la personne en vue d'une intervention, notamment soins cutanés préopératoires ; »</a:t>
            </a:r>
          </a:p>
          <a:p>
            <a:pPr lvl="2">
              <a:lnSpc>
                <a:spcPct val="60000"/>
              </a:lnSpc>
              <a:buFont typeface="Arial" pitchFamily="34"/>
              <a:buChar char="•"/>
            </a:pPr>
            <a:endParaRPr lang="fr-FR" u="sng" dirty="0"/>
          </a:p>
          <a:p>
            <a:pPr marL="457200" lvl="1" indent="0">
              <a:lnSpc>
                <a:spcPct val="60000"/>
              </a:lnSpc>
              <a:buNone/>
            </a:pPr>
            <a:r>
              <a:rPr lang="fr-FR" sz="1400" u="sng" dirty="0"/>
              <a:t> c) Les consultations </a:t>
            </a:r>
          </a:p>
          <a:p>
            <a:pPr marL="457200" lvl="1" indent="0">
              <a:lnSpc>
                <a:spcPct val="60000"/>
              </a:lnSpc>
              <a:buNone/>
            </a:pPr>
            <a:endParaRPr lang="fr-FR" sz="1400" u="sng" dirty="0"/>
          </a:p>
          <a:p>
            <a:pPr lvl="1">
              <a:lnSpc>
                <a:spcPct val="60000"/>
              </a:lnSpc>
            </a:pPr>
            <a:r>
              <a:rPr lang="fr-FR" sz="1400" dirty="0"/>
              <a:t>Chirurgicale, permet de programmer l’intervention, de prescrire des radiologies ou examens nécessaires, de</a:t>
            </a:r>
          </a:p>
          <a:p>
            <a:pPr marL="457200" lvl="1" indent="0">
              <a:lnSpc>
                <a:spcPct val="60000"/>
              </a:lnSpc>
              <a:buNone/>
            </a:pPr>
            <a:r>
              <a:rPr lang="fr-FR" sz="1400" dirty="0"/>
              <a:t> prescrire les traitements pré et post opératoires, d’expliquer au patient l’opération, le matériel qui sera posé, les </a:t>
            </a:r>
          </a:p>
          <a:p>
            <a:pPr marL="457200" lvl="1" indent="0">
              <a:lnSpc>
                <a:spcPct val="60000"/>
              </a:lnSpc>
              <a:buNone/>
            </a:pPr>
            <a:r>
              <a:rPr lang="fr-FR" sz="1400" dirty="0"/>
              <a:t> risque, les suites post opératoires… </a:t>
            </a:r>
          </a:p>
          <a:p>
            <a:pPr lvl="1">
              <a:lnSpc>
                <a:spcPct val="60000"/>
              </a:lnSpc>
            </a:pPr>
            <a:r>
              <a:rPr lang="fr-FR" sz="1400" dirty="0"/>
              <a:t>Anesthésique, légalement obligatoire, permet de prescrire des examens complémentaires et de</a:t>
            </a:r>
          </a:p>
          <a:p>
            <a:pPr marL="457200" lvl="1" indent="0">
              <a:lnSpc>
                <a:spcPct val="60000"/>
              </a:lnSpc>
              <a:buNone/>
            </a:pPr>
            <a:r>
              <a:rPr lang="fr-FR" sz="1400" dirty="0"/>
              <a:t> choisir le type d’anesthésie en fonction des pathologies et de l’état général du patient. </a:t>
            </a:r>
          </a:p>
          <a:p>
            <a:pPr lvl="1">
              <a:lnSpc>
                <a:spcPct val="60000"/>
              </a:lnSpc>
              <a:buAutoNum type="alphaLcParenR"/>
            </a:pPr>
            <a:endParaRPr lang="fr-FR" sz="200" dirty="0"/>
          </a:p>
          <a:p>
            <a:pPr lvl="1">
              <a:lnSpc>
                <a:spcPct val="60000"/>
              </a:lnSpc>
              <a:buAutoNum type="alphaLcParenR"/>
            </a:pPr>
            <a:endParaRPr lang="fr-FR" sz="200" dirty="0"/>
          </a:p>
          <a:p>
            <a:pPr lvl="1">
              <a:lnSpc>
                <a:spcPct val="60000"/>
              </a:lnSpc>
              <a:buAutoNum type="alphaLcParenR"/>
            </a:pPr>
            <a:endParaRPr lang="fr-FR" sz="200" dirty="0"/>
          </a:p>
          <a:p>
            <a:pPr lvl="1">
              <a:lnSpc>
                <a:spcPct val="60000"/>
              </a:lnSpc>
              <a:buAutoNum type="alphaLcParenR"/>
            </a:pPr>
            <a:endParaRPr lang="fr-FR" sz="200" dirty="0"/>
          </a:p>
          <a:p>
            <a:pPr lvl="1">
              <a:lnSpc>
                <a:spcPct val="60000"/>
              </a:lnSpc>
              <a:buAutoNum type="alphaLcParenR"/>
            </a:pPr>
            <a:endParaRPr lang="fr-FR" sz="200" dirty="0"/>
          </a:p>
          <a:p>
            <a:pPr marL="457200" lvl="1" indent="0">
              <a:lnSpc>
                <a:spcPct val="60000"/>
              </a:lnSpc>
              <a:buNone/>
            </a:pPr>
            <a:endParaRPr lang="fr-FR" sz="200" dirty="0"/>
          </a:p>
          <a:p>
            <a:pPr lvl="1">
              <a:lnSpc>
                <a:spcPct val="60000"/>
              </a:lnSpc>
              <a:buAutoNum type="alphaLcParenR"/>
            </a:pPr>
            <a:endParaRPr lang="fr-FR" sz="200" u="sng" dirty="0"/>
          </a:p>
          <a:p>
            <a:pPr lvl="1">
              <a:lnSpc>
                <a:spcPct val="60000"/>
              </a:lnSpc>
              <a:buAutoNum type="alphaLcParenR"/>
            </a:pPr>
            <a:endParaRPr lang="fr-FR" sz="200" u="sng" dirty="0"/>
          </a:p>
          <a:p>
            <a:pPr marL="0" lvl="0" indent="0">
              <a:lnSpc>
                <a:spcPct val="60000"/>
              </a:lnSpc>
              <a:buNone/>
            </a:pPr>
            <a:endParaRPr lang="fr-FR" sz="200" dirty="0"/>
          </a:p>
        </p:txBody>
      </p:sp>
      <p:pic>
        <p:nvPicPr>
          <p:cNvPr id="4" name="Image 3"/>
          <p:cNvPicPr>
            <a:picLocks noChangeAspect="1"/>
          </p:cNvPicPr>
          <p:nvPr/>
        </p:nvPicPr>
        <p:blipFill>
          <a:blip r:embed="rId2"/>
          <a:stretch>
            <a:fillRect/>
          </a:stretch>
        </p:blipFill>
        <p:spPr>
          <a:xfrm>
            <a:off x="8670558" y="423862"/>
            <a:ext cx="2619375" cy="1743075"/>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6359ED15-F13C-BFD5-5BF7-EEEA397522B3}"/>
              </a:ext>
            </a:extLst>
          </p:cNvPr>
          <p:cNvSpPr txBox="1"/>
          <p:nvPr/>
        </p:nvSpPr>
        <p:spPr>
          <a:xfrm>
            <a:off x="220436" y="1212560"/>
            <a:ext cx="10316935" cy="5042278"/>
          </a:xfrm>
          <a:prstGeom prst="rect">
            <a:avLst/>
          </a:prstGeom>
          <a:noFill/>
        </p:spPr>
        <p:txBody>
          <a:bodyPr wrap="square">
            <a:spAutoFit/>
          </a:bodyPr>
          <a:lstStyle/>
          <a:p>
            <a:pPr marL="457200" lvl="1" indent="0">
              <a:lnSpc>
                <a:spcPct val="60000"/>
              </a:lnSpc>
              <a:buNone/>
            </a:pPr>
            <a:endParaRPr lang="fr-FR" sz="2000" dirty="0"/>
          </a:p>
          <a:p>
            <a:pPr lvl="1">
              <a:lnSpc>
                <a:spcPct val="60000"/>
              </a:lnSpc>
            </a:pPr>
            <a:r>
              <a:rPr lang="fr-FR" sz="2000" dirty="0"/>
              <a:t>La consultation d’anesthésie doit se réaliser plus de 48h avant le geste chirurgical en cas de chirurgie programmée afin d’obtenir un consentement libre et éclairé mais également de laisser au patient un temps de réflexion. </a:t>
            </a:r>
          </a:p>
          <a:p>
            <a:pPr lvl="1">
              <a:lnSpc>
                <a:spcPct val="60000"/>
              </a:lnSpc>
            </a:pPr>
            <a:endParaRPr lang="fr-FR" sz="2000" dirty="0"/>
          </a:p>
          <a:p>
            <a:pPr lvl="1">
              <a:lnSpc>
                <a:spcPct val="60000"/>
              </a:lnSpc>
            </a:pPr>
            <a:r>
              <a:rPr lang="fr-FR" sz="2000" dirty="0"/>
              <a:t>C’est un moment d’échange entre le patient et l’anesthésiste qui exposera les différentes techniques utilisées. L’anesthésiste choisira la technique en accord avec le patient. Ils choisiront entre :</a:t>
            </a:r>
          </a:p>
          <a:p>
            <a:pPr lvl="1">
              <a:lnSpc>
                <a:spcPct val="60000"/>
              </a:lnSpc>
            </a:pPr>
            <a:endParaRPr lang="fr-FR" sz="2000" dirty="0"/>
          </a:p>
          <a:p>
            <a:pPr lvl="1">
              <a:lnSpc>
                <a:spcPct val="60000"/>
              </a:lnSpc>
            </a:pPr>
            <a:r>
              <a:rPr lang="fr-FR" sz="2000" dirty="0"/>
              <a:t>- l’ anesthésie générale </a:t>
            </a:r>
          </a:p>
          <a:p>
            <a:pPr lvl="1">
              <a:lnSpc>
                <a:spcPct val="60000"/>
              </a:lnSpc>
            </a:pPr>
            <a:r>
              <a:rPr lang="fr-FR" sz="2000" dirty="0"/>
              <a:t>- L’anesthésie loco-régionale </a:t>
            </a:r>
          </a:p>
          <a:p>
            <a:pPr lvl="1">
              <a:lnSpc>
                <a:spcPct val="60000"/>
              </a:lnSpc>
            </a:pPr>
            <a:r>
              <a:rPr lang="fr-FR" sz="2000" dirty="0"/>
              <a:t>- les deux associées </a:t>
            </a:r>
          </a:p>
          <a:p>
            <a:pPr lvl="1">
              <a:lnSpc>
                <a:spcPct val="60000"/>
              </a:lnSpc>
            </a:pPr>
            <a:endParaRPr lang="fr-FR" sz="2000" dirty="0"/>
          </a:p>
          <a:p>
            <a:pPr lvl="1">
              <a:lnSpc>
                <a:spcPct val="60000"/>
              </a:lnSpc>
            </a:pPr>
            <a:endParaRPr lang="fr-FR" sz="2000" dirty="0"/>
          </a:p>
          <a:p>
            <a:pPr lvl="1">
              <a:lnSpc>
                <a:spcPct val="60000"/>
              </a:lnSpc>
            </a:pPr>
            <a:r>
              <a:rPr lang="fr-FR" sz="2000" dirty="0"/>
              <a:t>L’anesthésiste expliquera les consignes au patient. </a:t>
            </a:r>
          </a:p>
          <a:p>
            <a:pPr lvl="1">
              <a:lnSpc>
                <a:spcPct val="60000"/>
              </a:lnSpc>
            </a:pPr>
            <a:r>
              <a:rPr lang="fr-FR" sz="2000" dirty="0"/>
              <a:t>Les nouvelles recommandations préconisent d’être à jeun pour les anesthésies générales (H-6 pour les solides et H-2 pour les liquides clairs). </a:t>
            </a:r>
          </a:p>
          <a:p>
            <a:pPr lvl="1">
              <a:lnSpc>
                <a:spcPct val="60000"/>
              </a:lnSpc>
            </a:pPr>
            <a:r>
              <a:rPr lang="fr-FR" sz="2000" dirty="0"/>
              <a:t>Il pourra </a:t>
            </a:r>
            <a:r>
              <a:rPr lang="fr-FR" sz="2000" dirty="0" err="1"/>
              <a:t>susprendre</a:t>
            </a:r>
            <a:r>
              <a:rPr lang="fr-FR" sz="2000" dirty="0"/>
              <a:t> certains traitements antihypertenseurs ou </a:t>
            </a:r>
            <a:r>
              <a:rPr lang="fr-FR" sz="2000" dirty="0" err="1"/>
              <a:t>antiagregants</a:t>
            </a:r>
            <a:r>
              <a:rPr lang="fr-FR" sz="2000" dirty="0"/>
              <a:t> en prescrivant un relais par </a:t>
            </a:r>
            <a:r>
              <a:rPr lang="fr-FR" sz="2000" dirty="0" err="1"/>
              <a:t>lovenox</a:t>
            </a:r>
            <a:r>
              <a:rPr lang="fr-FR" sz="2000" dirty="0"/>
              <a:t> si besoin ( pas systématiquement). </a:t>
            </a:r>
          </a:p>
          <a:p>
            <a:pPr lvl="1">
              <a:lnSpc>
                <a:spcPct val="60000"/>
              </a:lnSpc>
            </a:pPr>
            <a:r>
              <a:rPr lang="fr-FR" sz="2000" dirty="0"/>
              <a:t>Il établira lors de cette consultation le risque allergique, les risques d’intubations difficiles, et les patients à risque ( score ASA allant de 1 à 5). </a:t>
            </a:r>
          </a:p>
          <a:p>
            <a:pPr marL="457200" lvl="1" indent="0">
              <a:lnSpc>
                <a:spcPct val="60000"/>
              </a:lnSpc>
              <a:buNone/>
            </a:pPr>
            <a:endParaRPr lang="fr-FR" sz="2000" dirty="0"/>
          </a:p>
          <a:p>
            <a:pPr marL="457200" lvl="1" indent="0">
              <a:lnSpc>
                <a:spcPct val="60000"/>
              </a:lnSpc>
              <a:buNone/>
            </a:pPr>
            <a:r>
              <a:rPr lang="fr-FR" sz="2000" dirty="0"/>
              <a:t>Il retranscrit toutes ces informations sur le dossier d’anesthésie qui suivra le patient lors de son séjour. L’IDE s’y réfère pour les prescriptions post et pré-OP</a:t>
            </a:r>
          </a:p>
          <a:p>
            <a:pPr marL="457200" lvl="1" indent="0">
              <a:lnSpc>
                <a:spcPct val="60000"/>
              </a:lnSpc>
              <a:buNone/>
            </a:pPr>
            <a:endParaRPr lang="fr-FR" sz="1800" dirty="0"/>
          </a:p>
          <a:p>
            <a:pPr marL="457200" lvl="1" indent="0">
              <a:lnSpc>
                <a:spcPct val="60000"/>
              </a:lnSpc>
              <a:buNone/>
            </a:pPr>
            <a:endParaRPr lang="fr-FR" dirty="0"/>
          </a:p>
          <a:p>
            <a:pPr marL="457200" lvl="1" indent="0">
              <a:lnSpc>
                <a:spcPct val="60000"/>
              </a:lnSpc>
              <a:buNone/>
            </a:pPr>
            <a:endParaRPr lang="fr-FR" sz="1800" dirty="0"/>
          </a:p>
        </p:txBody>
      </p:sp>
    </p:spTree>
    <p:extLst>
      <p:ext uri="{BB962C8B-B14F-4D97-AF65-F5344CB8AC3E}">
        <p14:creationId xmlns:p14="http://schemas.microsoft.com/office/powerpoint/2010/main" val="24857478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250831" y="1344247"/>
            <a:ext cx="5595816" cy="4697112"/>
          </a:xfrm>
        </p:spPr>
        <p:txBody>
          <a:bodyPr/>
          <a:lstStyle/>
          <a:p>
            <a:pPr marL="0" indent="0">
              <a:buNone/>
            </a:pPr>
            <a:r>
              <a:rPr lang="fr-FR" dirty="0"/>
              <a:t>Si patient est mineur il faut obligatoirement l’autorisation des 2 parents ou de celui qui détient l’autorité parentale</a:t>
            </a:r>
          </a:p>
          <a:p>
            <a:pPr marL="0" indent="0">
              <a:buNone/>
            </a:pPr>
            <a:r>
              <a:rPr lang="fr-FR" dirty="0"/>
              <a:t> </a:t>
            </a:r>
          </a:p>
          <a:p>
            <a:pPr marL="0" indent="0">
              <a:buNone/>
            </a:pPr>
            <a:endParaRPr lang="fr-FR" dirty="0"/>
          </a:p>
          <a:p>
            <a:pPr marL="0" indent="0">
              <a:buNone/>
            </a:pPr>
            <a:endParaRPr lang="fr-FR" dirty="0"/>
          </a:p>
          <a:p>
            <a:pPr marL="0" indent="0">
              <a:buNone/>
            </a:pPr>
            <a:r>
              <a:rPr lang="fr-FR" dirty="0"/>
              <a:t>Si le patient est sous tutelle il faut obligatoirement faire les démarches d’autorisation d’opérer auprès du tuteur légal si celui-ci est un membre de la famille ou de l’UDAF  </a:t>
            </a:r>
          </a:p>
        </p:txBody>
      </p:sp>
      <p:pic>
        <p:nvPicPr>
          <p:cNvPr id="4" name="Image 3"/>
          <p:cNvPicPr>
            <a:picLocks noChangeAspect="1"/>
          </p:cNvPicPr>
          <p:nvPr/>
        </p:nvPicPr>
        <p:blipFill>
          <a:blip r:embed="rId2"/>
          <a:stretch>
            <a:fillRect/>
          </a:stretch>
        </p:blipFill>
        <p:spPr>
          <a:xfrm>
            <a:off x="8928955" y="329589"/>
            <a:ext cx="1743075" cy="2619375"/>
          </a:xfrm>
          <a:prstGeom prst="rect">
            <a:avLst/>
          </a:prstGeom>
        </p:spPr>
      </p:pic>
      <p:pic>
        <p:nvPicPr>
          <p:cNvPr id="5" name="Image 4"/>
          <p:cNvPicPr>
            <a:picLocks noChangeAspect="1"/>
          </p:cNvPicPr>
          <p:nvPr/>
        </p:nvPicPr>
        <p:blipFill>
          <a:blip r:embed="rId3"/>
          <a:stretch>
            <a:fillRect/>
          </a:stretch>
        </p:blipFill>
        <p:spPr>
          <a:xfrm>
            <a:off x="8862647" y="3349729"/>
            <a:ext cx="2095866" cy="2960827"/>
          </a:xfrm>
          <a:prstGeom prst="rect">
            <a:avLst/>
          </a:prstGeom>
        </p:spPr>
      </p:pic>
      <p:pic>
        <p:nvPicPr>
          <p:cNvPr id="6" name="Image 5"/>
          <p:cNvPicPr>
            <a:picLocks noChangeAspect="1"/>
          </p:cNvPicPr>
          <p:nvPr/>
        </p:nvPicPr>
        <p:blipFill>
          <a:blip r:embed="rId4"/>
          <a:stretch>
            <a:fillRect/>
          </a:stretch>
        </p:blipFill>
        <p:spPr>
          <a:xfrm>
            <a:off x="109660" y="394677"/>
            <a:ext cx="2000250" cy="2286000"/>
          </a:xfrm>
          <a:prstGeom prst="rect">
            <a:avLst/>
          </a:prstGeom>
        </p:spPr>
      </p:pic>
    </p:spTree>
    <p:extLst>
      <p:ext uri="{BB962C8B-B14F-4D97-AF65-F5344CB8AC3E}">
        <p14:creationId xmlns:p14="http://schemas.microsoft.com/office/powerpoint/2010/main" val="4390461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4">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9AFFD94-C76D-EEEB-CBB3-0005AC54126C}"/>
              </a:ext>
            </a:extLst>
          </p:cNvPr>
          <p:cNvSpPr txBox="1">
            <a:spLocks noGrp="1"/>
          </p:cNvSpPr>
          <p:nvPr>
            <p:ph type="title"/>
          </p:nvPr>
        </p:nvSpPr>
        <p:spPr/>
        <p:txBody>
          <a:bodyPr/>
          <a:lstStyle/>
          <a:p>
            <a:pPr lvl="0"/>
            <a:r>
              <a:rPr lang="fr-FR"/>
              <a:t>II La chirurgie programmée </a:t>
            </a:r>
          </a:p>
        </p:txBody>
      </p:sp>
      <p:sp>
        <p:nvSpPr>
          <p:cNvPr id="3" name="Espace réservé du contenu 2">
            <a:extLst>
              <a:ext uri="{FF2B5EF4-FFF2-40B4-BE49-F238E27FC236}">
                <a16:creationId xmlns:a16="http://schemas.microsoft.com/office/drawing/2014/main" id="{80662763-B849-20E5-A384-142D2817E57D}"/>
              </a:ext>
            </a:extLst>
          </p:cNvPr>
          <p:cNvSpPr txBox="1">
            <a:spLocks noGrp="1"/>
          </p:cNvSpPr>
          <p:nvPr>
            <p:ph idx="1"/>
          </p:nvPr>
        </p:nvSpPr>
        <p:spPr>
          <a:xfrm>
            <a:off x="677332" y="1363507"/>
            <a:ext cx="8596667" cy="4884889"/>
          </a:xfrm>
        </p:spPr>
        <p:txBody>
          <a:bodyPr>
            <a:normAutofit lnSpcReduction="10000"/>
          </a:bodyPr>
          <a:lstStyle/>
          <a:p>
            <a:pPr marL="0" lvl="0" indent="0">
              <a:lnSpc>
                <a:spcPct val="90000"/>
              </a:lnSpc>
              <a:buNone/>
            </a:pPr>
            <a:r>
              <a:rPr lang="fr-FR" sz="1500" u="sng" dirty="0"/>
              <a:t>d) Le dossier </a:t>
            </a:r>
          </a:p>
          <a:p>
            <a:pPr marL="0" lvl="0" indent="0">
              <a:lnSpc>
                <a:spcPct val="90000"/>
              </a:lnSpc>
              <a:buNone/>
            </a:pPr>
            <a:r>
              <a:rPr lang="fr-FR" sz="1500" dirty="0"/>
              <a:t>Bien avant l’arrivée du patient au service, l’infirmière s’assure que le dossier médical soit complet et que tous les examens demandés par le chirurgien et l’anesthésiste soient présents</a:t>
            </a:r>
          </a:p>
          <a:p>
            <a:pPr lvl="0">
              <a:lnSpc>
                <a:spcPct val="90000"/>
              </a:lnSpc>
              <a:buFont typeface="Arial" pitchFamily="34"/>
              <a:buChar char="•"/>
            </a:pPr>
            <a:r>
              <a:rPr lang="fr-FR" sz="1500" dirty="0"/>
              <a:t>PCR négatif (depuis l’apparition du COVID)</a:t>
            </a:r>
          </a:p>
          <a:p>
            <a:pPr lvl="0">
              <a:lnSpc>
                <a:spcPct val="90000"/>
              </a:lnSpc>
              <a:buFont typeface="Arial" pitchFamily="34"/>
              <a:buChar char="•"/>
            </a:pPr>
            <a:r>
              <a:rPr lang="fr-FR" sz="1500" dirty="0"/>
              <a:t>Carte de groupe et RAI valides</a:t>
            </a:r>
          </a:p>
          <a:p>
            <a:pPr lvl="0">
              <a:lnSpc>
                <a:spcPct val="90000"/>
              </a:lnSpc>
              <a:buFont typeface="Arial" pitchFamily="34"/>
              <a:buChar char="•"/>
            </a:pPr>
            <a:r>
              <a:rPr lang="fr-FR" sz="1500" dirty="0"/>
              <a:t>Bilan sanguin récent</a:t>
            </a:r>
          </a:p>
          <a:p>
            <a:pPr lvl="0">
              <a:lnSpc>
                <a:spcPct val="90000"/>
              </a:lnSpc>
              <a:buFont typeface="Arial" pitchFamily="34"/>
              <a:buChar char="•"/>
            </a:pPr>
            <a:r>
              <a:rPr lang="fr-FR" sz="1500" dirty="0"/>
              <a:t>Différents examens ( radios, écho, IRM etc…) </a:t>
            </a:r>
          </a:p>
          <a:p>
            <a:pPr lvl="0">
              <a:lnSpc>
                <a:spcPct val="90000"/>
              </a:lnSpc>
              <a:buFont typeface="Arial" pitchFamily="34"/>
              <a:buChar char="•"/>
            </a:pPr>
            <a:r>
              <a:rPr lang="fr-FR" sz="1500" dirty="0"/>
              <a:t>ECG</a:t>
            </a:r>
          </a:p>
          <a:p>
            <a:pPr lvl="0">
              <a:lnSpc>
                <a:spcPct val="90000"/>
              </a:lnSpc>
              <a:buFont typeface="Arial" pitchFamily="34"/>
              <a:buChar char="•"/>
            </a:pPr>
            <a:r>
              <a:rPr lang="fr-FR" sz="1500" dirty="0"/>
              <a:t>Consentement éclairé chirurgicale et anesthésique, autorisation parentale ou autorisation UDAF </a:t>
            </a:r>
          </a:p>
          <a:p>
            <a:pPr lvl="0">
              <a:lnSpc>
                <a:spcPct val="90000"/>
              </a:lnSpc>
              <a:buFont typeface="Arial" pitchFamily="34"/>
              <a:buChar char="•"/>
            </a:pPr>
            <a:r>
              <a:rPr lang="fr-FR" sz="1500" dirty="0"/>
              <a:t>Devenir ( SSR, RAD </a:t>
            </a:r>
            <a:r>
              <a:rPr lang="fr-FR" sz="1500" dirty="0" err="1"/>
              <a:t>etc</a:t>
            </a:r>
            <a:r>
              <a:rPr lang="fr-FR" sz="1500" dirty="0"/>
              <a:t>)</a:t>
            </a:r>
          </a:p>
          <a:p>
            <a:pPr marL="0" lvl="0" indent="0">
              <a:lnSpc>
                <a:spcPct val="90000"/>
              </a:lnSpc>
              <a:buNone/>
            </a:pPr>
            <a:r>
              <a:rPr lang="fr-FR" sz="1500" dirty="0"/>
              <a:t>Selon l’opération, le chirurgien demandera des examens différents, notamment les PTH et PTG tel que :</a:t>
            </a:r>
          </a:p>
          <a:p>
            <a:pPr lvl="0">
              <a:lnSpc>
                <a:spcPct val="90000"/>
              </a:lnSpc>
              <a:buFont typeface="Arial" pitchFamily="34"/>
              <a:buChar char="•"/>
            </a:pPr>
            <a:r>
              <a:rPr lang="fr-FR" sz="1500" dirty="0"/>
              <a:t>Différentes radios ( face, profil, schuss, DFP 30°, varus et valgus forcé, télémétrie)</a:t>
            </a:r>
          </a:p>
          <a:p>
            <a:pPr lvl="0">
              <a:lnSpc>
                <a:spcPct val="90000"/>
              </a:lnSpc>
              <a:buFont typeface="Arial" pitchFamily="34"/>
              <a:buChar char="•"/>
            </a:pPr>
            <a:r>
              <a:rPr lang="fr-FR" sz="1500" dirty="0"/>
              <a:t>ECBU </a:t>
            </a:r>
          </a:p>
          <a:p>
            <a:pPr lvl="0">
              <a:lnSpc>
                <a:spcPct val="90000"/>
              </a:lnSpc>
              <a:buFont typeface="Arial" pitchFamily="34"/>
              <a:buChar char="•"/>
            </a:pPr>
            <a:r>
              <a:rPr lang="fr-FR" sz="1500" dirty="0"/>
              <a:t>Consultations chez différents professionnels de santé : dentiste, cardiologue, angiologue</a:t>
            </a:r>
          </a:p>
          <a:p>
            <a:pPr marL="0" lvl="0" indent="0">
              <a:lnSpc>
                <a:spcPct val="90000"/>
              </a:lnSpc>
              <a:buNone/>
            </a:pPr>
            <a:endParaRPr lang="fr-FR" sz="1500" dirty="0"/>
          </a:p>
          <a:p>
            <a:pPr marL="0" lvl="0" indent="0">
              <a:lnSpc>
                <a:spcPct val="90000"/>
              </a:lnSpc>
              <a:buNone/>
            </a:pPr>
            <a:endParaRPr lang="fr-FR" sz="1500" dirty="0"/>
          </a:p>
          <a:p>
            <a:pPr lvl="0">
              <a:lnSpc>
                <a:spcPct val="90000"/>
              </a:lnSpc>
              <a:buFont typeface="Arial" pitchFamily="34"/>
              <a:buChar char="•"/>
            </a:pPr>
            <a:endParaRPr lang="fr-FR" sz="1500" dirty="0"/>
          </a:p>
          <a:p>
            <a:pPr marL="0" lvl="0" indent="0">
              <a:lnSpc>
                <a:spcPct val="90000"/>
              </a:lnSpc>
              <a:buNone/>
            </a:pPr>
            <a:endParaRPr lang="fr-FR" sz="1500" dirty="0"/>
          </a:p>
        </p:txBody>
      </p:sp>
      <p:pic>
        <p:nvPicPr>
          <p:cNvPr id="4" name="Image 3"/>
          <p:cNvPicPr>
            <a:picLocks noChangeAspect="1"/>
          </p:cNvPicPr>
          <p:nvPr/>
        </p:nvPicPr>
        <p:blipFill>
          <a:blip r:embed="rId2"/>
          <a:stretch>
            <a:fillRect/>
          </a:stretch>
        </p:blipFill>
        <p:spPr>
          <a:xfrm>
            <a:off x="9192602" y="1121386"/>
            <a:ext cx="2419350" cy="1895475"/>
          </a:xfrm>
          <a:prstGeom prst="rect">
            <a:avLst/>
          </a:prstGeom>
        </p:spPr>
      </p:pic>
      <p:pic>
        <p:nvPicPr>
          <p:cNvPr id="5" name="Image 4"/>
          <p:cNvPicPr>
            <a:picLocks noChangeAspect="1"/>
          </p:cNvPicPr>
          <p:nvPr/>
        </p:nvPicPr>
        <p:blipFill>
          <a:blip r:embed="rId3"/>
          <a:stretch>
            <a:fillRect/>
          </a:stretch>
        </p:blipFill>
        <p:spPr>
          <a:xfrm>
            <a:off x="9192602" y="3528644"/>
            <a:ext cx="2707230" cy="1324097"/>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a:blip r:embed="rId2"/>
          <a:stretch>
            <a:fillRect/>
          </a:stretch>
        </p:blipFill>
        <p:spPr>
          <a:xfrm>
            <a:off x="4686766" y="3845169"/>
            <a:ext cx="2916014" cy="1940475"/>
          </a:xfrm>
          <a:prstGeom prst="rect">
            <a:avLst/>
          </a:prstGeom>
        </p:spPr>
      </p:pic>
      <p:pic>
        <p:nvPicPr>
          <p:cNvPr id="5" name="Image 4"/>
          <p:cNvPicPr>
            <a:picLocks noChangeAspect="1"/>
          </p:cNvPicPr>
          <p:nvPr/>
        </p:nvPicPr>
        <p:blipFill>
          <a:blip r:embed="rId3"/>
          <a:stretch>
            <a:fillRect/>
          </a:stretch>
        </p:blipFill>
        <p:spPr>
          <a:xfrm>
            <a:off x="7892760" y="2493109"/>
            <a:ext cx="3350281" cy="2229460"/>
          </a:xfrm>
          <a:prstGeom prst="rect">
            <a:avLst/>
          </a:prstGeom>
        </p:spPr>
      </p:pic>
      <p:pic>
        <p:nvPicPr>
          <p:cNvPr id="6" name="Image 5"/>
          <p:cNvPicPr>
            <a:picLocks noChangeAspect="1"/>
          </p:cNvPicPr>
          <p:nvPr/>
        </p:nvPicPr>
        <p:blipFill>
          <a:blip r:embed="rId4"/>
          <a:stretch>
            <a:fillRect/>
          </a:stretch>
        </p:blipFill>
        <p:spPr>
          <a:xfrm>
            <a:off x="4556021" y="1583470"/>
            <a:ext cx="2657475" cy="1714500"/>
          </a:xfrm>
          <a:prstGeom prst="rect">
            <a:avLst/>
          </a:prstGeom>
        </p:spPr>
      </p:pic>
      <p:sp>
        <p:nvSpPr>
          <p:cNvPr id="7" name="ZoneTexte 6"/>
          <p:cNvSpPr txBox="1"/>
          <p:nvPr/>
        </p:nvSpPr>
        <p:spPr>
          <a:xfrm>
            <a:off x="1453662" y="953477"/>
            <a:ext cx="10357451" cy="369332"/>
          </a:xfrm>
          <a:prstGeom prst="rect">
            <a:avLst/>
          </a:prstGeom>
          <a:noFill/>
        </p:spPr>
        <p:txBody>
          <a:bodyPr wrap="none" rtlCol="0">
            <a:spAutoFit/>
          </a:bodyPr>
          <a:lstStyle/>
          <a:p>
            <a:r>
              <a:rPr lang="fr-FR" dirty="0"/>
              <a:t>Le per opératoire : prise en charge pluridisciplinaire avec le chirurgien, l’interne, l’anesthésiste, IBODE, IADE..</a:t>
            </a:r>
          </a:p>
        </p:txBody>
      </p:sp>
      <p:pic>
        <p:nvPicPr>
          <p:cNvPr id="8" name="Image 7"/>
          <p:cNvPicPr>
            <a:picLocks noChangeAspect="1"/>
          </p:cNvPicPr>
          <p:nvPr/>
        </p:nvPicPr>
        <p:blipFill>
          <a:blip r:embed="rId5"/>
          <a:stretch>
            <a:fillRect/>
          </a:stretch>
        </p:blipFill>
        <p:spPr>
          <a:xfrm>
            <a:off x="2250829" y="3969605"/>
            <a:ext cx="1847850" cy="2466975"/>
          </a:xfrm>
          <a:prstGeom prst="rect">
            <a:avLst/>
          </a:prstGeom>
        </p:spPr>
      </p:pic>
      <p:pic>
        <p:nvPicPr>
          <p:cNvPr id="9" name="Image 8"/>
          <p:cNvPicPr>
            <a:picLocks noChangeAspect="1"/>
          </p:cNvPicPr>
          <p:nvPr/>
        </p:nvPicPr>
        <p:blipFill>
          <a:blip r:embed="rId6"/>
          <a:stretch>
            <a:fillRect/>
          </a:stretch>
        </p:blipFill>
        <p:spPr>
          <a:xfrm>
            <a:off x="1028782" y="1688245"/>
            <a:ext cx="2847975" cy="1609725"/>
          </a:xfrm>
          <a:prstGeom prst="rect">
            <a:avLst/>
          </a:prstGeom>
        </p:spPr>
      </p:pic>
    </p:spTree>
    <p:extLst>
      <p:ext uri="{BB962C8B-B14F-4D97-AF65-F5344CB8AC3E}">
        <p14:creationId xmlns:p14="http://schemas.microsoft.com/office/powerpoint/2010/main" val="12919474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5">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ED5819B-6910-2453-014A-D9087E91D728}"/>
              </a:ext>
            </a:extLst>
          </p:cNvPr>
          <p:cNvSpPr txBox="1">
            <a:spLocks noGrp="1"/>
          </p:cNvSpPr>
          <p:nvPr>
            <p:ph type="title"/>
          </p:nvPr>
        </p:nvSpPr>
        <p:spPr>
          <a:xfrm>
            <a:off x="677332" y="363940"/>
            <a:ext cx="8596667" cy="741532"/>
          </a:xfrm>
        </p:spPr>
        <p:txBody>
          <a:bodyPr>
            <a:normAutofit fontScale="90000"/>
          </a:bodyPr>
          <a:lstStyle/>
          <a:p>
            <a:pPr lvl="0"/>
            <a:r>
              <a:rPr lang="fr-FR" sz="2900"/>
              <a:t>II La chirurgie programmée</a:t>
            </a:r>
            <a:br>
              <a:rPr lang="fr-FR" sz="2900"/>
            </a:br>
            <a:endParaRPr lang="fr-FR" sz="2900"/>
          </a:p>
        </p:txBody>
      </p:sp>
      <p:sp>
        <p:nvSpPr>
          <p:cNvPr id="3" name="Espace réservé du contenu 2">
            <a:extLst>
              <a:ext uri="{FF2B5EF4-FFF2-40B4-BE49-F238E27FC236}">
                <a16:creationId xmlns:a16="http://schemas.microsoft.com/office/drawing/2014/main" id="{D8CB3882-9F7E-D8D4-81AB-25D6C29D7466}"/>
              </a:ext>
            </a:extLst>
          </p:cNvPr>
          <p:cNvSpPr txBox="1">
            <a:spLocks noGrp="1"/>
          </p:cNvSpPr>
          <p:nvPr>
            <p:ph idx="1"/>
          </p:nvPr>
        </p:nvSpPr>
        <p:spPr>
          <a:xfrm>
            <a:off x="677332" y="1419057"/>
            <a:ext cx="8596667" cy="4925470"/>
          </a:xfrm>
        </p:spPr>
        <p:txBody>
          <a:bodyPr>
            <a:normAutofit fontScale="92500" lnSpcReduction="10000"/>
          </a:bodyPr>
          <a:lstStyle/>
          <a:p>
            <a:pPr marL="0" lvl="0" indent="0">
              <a:lnSpc>
                <a:spcPct val="90000"/>
              </a:lnSpc>
              <a:buNone/>
            </a:pPr>
            <a:r>
              <a:rPr lang="fr-FR" u="sng" dirty="0"/>
              <a:t>e) L’hospitalisation </a:t>
            </a:r>
          </a:p>
          <a:p>
            <a:pPr lvl="0">
              <a:lnSpc>
                <a:spcPct val="90000"/>
              </a:lnSpc>
              <a:buFont typeface="Arial" pitchFamily="34"/>
              <a:buChar char="•"/>
            </a:pPr>
            <a:r>
              <a:rPr lang="fr-FR" dirty="0"/>
              <a:t>Accueil et installation du patient ( présentation du service et du personnel, de la chambre, des installations)</a:t>
            </a:r>
          </a:p>
          <a:p>
            <a:pPr lvl="0">
              <a:lnSpc>
                <a:spcPct val="90000"/>
              </a:lnSpc>
              <a:buFont typeface="Arial" pitchFamily="34"/>
              <a:buChar char="•"/>
            </a:pPr>
            <a:r>
              <a:rPr lang="fr-FR" dirty="0" err="1"/>
              <a:t>Identitovigilance</a:t>
            </a:r>
            <a:r>
              <a:rPr lang="fr-FR" dirty="0"/>
              <a:t> </a:t>
            </a:r>
          </a:p>
          <a:p>
            <a:pPr lvl="0">
              <a:lnSpc>
                <a:spcPct val="90000"/>
              </a:lnSpc>
              <a:buFont typeface="Arial" pitchFamily="34"/>
              <a:buChar char="•"/>
            </a:pPr>
            <a:r>
              <a:rPr lang="fr-FR" dirty="0"/>
              <a:t>Si besoin, rassurer et compléter (simplifier) les explications données par le chirurgien</a:t>
            </a:r>
          </a:p>
          <a:p>
            <a:pPr lvl="0">
              <a:lnSpc>
                <a:spcPct val="90000"/>
              </a:lnSpc>
              <a:buFont typeface="Arial" pitchFamily="34"/>
              <a:buChar char="•"/>
            </a:pPr>
            <a:r>
              <a:rPr lang="fr-FR" dirty="0"/>
              <a:t>Recueil de données complet et prise des paramètres vitaux afin de compléter le dossier infirmier, d’avoir des valeurs de référence, et de </a:t>
            </a:r>
            <a:r>
              <a:rPr lang="fr-FR" dirty="0" err="1"/>
              <a:t>controler</a:t>
            </a:r>
            <a:r>
              <a:rPr lang="fr-FR" dirty="0"/>
              <a:t> s’il y a pas de problème comme une FC basse, TA basse ou trop </a:t>
            </a:r>
            <a:r>
              <a:rPr lang="fr-FR" dirty="0" err="1"/>
              <a:t>élévée</a:t>
            </a:r>
            <a:endParaRPr lang="fr-FR" dirty="0"/>
          </a:p>
          <a:p>
            <a:pPr lvl="0">
              <a:lnSpc>
                <a:spcPct val="90000"/>
              </a:lnSpc>
              <a:buFont typeface="Arial" pitchFamily="34"/>
              <a:buChar char="•"/>
            </a:pPr>
            <a:r>
              <a:rPr lang="fr-FR" dirty="0"/>
              <a:t>Vérification que le dossier soit complet</a:t>
            </a:r>
          </a:p>
          <a:p>
            <a:pPr lvl="0">
              <a:lnSpc>
                <a:spcPct val="90000"/>
              </a:lnSpc>
              <a:buFont typeface="Arial" pitchFamily="34"/>
              <a:buChar char="•"/>
            </a:pPr>
            <a:r>
              <a:rPr lang="fr-FR" dirty="0"/>
              <a:t>Préparation du patient (douche, champs opératoire, blouse, charlotte etc.) </a:t>
            </a:r>
            <a:r>
              <a:rPr lang="fr-FR" dirty="0">
                <a:solidFill>
                  <a:srgbClr val="FF0000"/>
                </a:solidFill>
              </a:rPr>
              <a:t>Attention, la douche à la </a:t>
            </a:r>
            <a:r>
              <a:rPr lang="fr-FR" dirty="0" err="1">
                <a:solidFill>
                  <a:srgbClr val="FF0000"/>
                </a:solidFill>
              </a:rPr>
              <a:t>bétadine</a:t>
            </a:r>
            <a:r>
              <a:rPr lang="fr-FR" dirty="0">
                <a:solidFill>
                  <a:srgbClr val="FF0000"/>
                </a:solidFill>
              </a:rPr>
              <a:t> n’est plus recommandé par l’HAS, un savon doux suffit.</a:t>
            </a:r>
          </a:p>
          <a:p>
            <a:pPr lvl="0">
              <a:lnSpc>
                <a:spcPct val="90000"/>
              </a:lnSpc>
              <a:buFont typeface="Arial" pitchFamily="34"/>
              <a:buChar char="•"/>
            </a:pPr>
            <a:r>
              <a:rPr lang="fr-FR" dirty="0">
                <a:solidFill>
                  <a:srgbClr val="000000"/>
                </a:solidFill>
              </a:rPr>
              <a:t>Avant de descendre au bloc l’infirmière s’assure une dernière fois que le dossier est complet, de l’identité du patient et signe un document qui en atteste. </a:t>
            </a:r>
          </a:p>
          <a:p>
            <a:pPr lvl="0">
              <a:lnSpc>
                <a:spcPct val="90000"/>
              </a:lnSpc>
              <a:buFont typeface="Arial" pitchFamily="34"/>
              <a:buChar char="•"/>
            </a:pPr>
            <a:r>
              <a:rPr lang="fr-FR" dirty="0">
                <a:solidFill>
                  <a:srgbClr val="000000"/>
                </a:solidFill>
              </a:rPr>
              <a:t>Administration de la prémédication </a:t>
            </a:r>
          </a:p>
          <a:p>
            <a:pPr lvl="0">
              <a:lnSpc>
                <a:spcPct val="90000"/>
              </a:lnSpc>
              <a:buFont typeface="Arial" pitchFamily="34"/>
              <a:buChar char="•"/>
            </a:pPr>
            <a:r>
              <a:rPr lang="fr-FR" dirty="0">
                <a:solidFill>
                  <a:srgbClr val="000000"/>
                </a:solidFill>
              </a:rPr>
              <a:t>Marquer le membre à opérer d’une croix  </a:t>
            </a:r>
          </a:p>
          <a:p>
            <a:pPr marL="0" lvl="0" indent="0">
              <a:lnSpc>
                <a:spcPct val="90000"/>
              </a:lnSpc>
              <a:buNone/>
            </a:pPr>
            <a:endParaRPr lang="fr-FR" dirty="0"/>
          </a:p>
        </p:txBody>
      </p:sp>
      <p:pic>
        <p:nvPicPr>
          <p:cNvPr id="4" name="Image 3"/>
          <p:cNvPicPr>
            <a:picLocks noChangeAspect="1"/>
          </p:cNvPicPr>
          <p:nvPr/>
        </p:nvPicPr>
        <p:blipFill>
          <a:blip r:embed="rId2"/>
          <a:stretch>
            <a:fillRect/>
          </a:stretch>
        </p:blipFill>
        <p:spPr>
          <a:xfrm>
            <a:off x="9151327" y="3797421"/>
            <a:ext cx="2705100" cy="1685925"/>
          </a:xfrm>
          <a:prstGeom prst="rect">
            <a:avLst/>
          </a:prstGeom>
        </p:spPr>
      </p:pic>
      <p:pic>
        <p:nvPicPr>
          <p:cNvPr id="5" name="Image 4"/>
          <p:cNvPicPr>
            <a:picLocks noChangeAspect="1"/>
          </p:cNvPicPr>
          <p:nvPr/>
        </p:nvPicPr>
        <p:blipFill>
          <a:blip r:embed="rId3"/>
          <a:stretch>
            <a:fillRect/>
          </a:stretch>
        </p:blipFill>
        <p:spPr>
          <a:xfrm>
            <a:off x="9255526" y="1026016"/>
            <a:ext cx="2619375" cy="1743075"/>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6">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E0EA0D1-BBC5-6B2D-8E8E-0D7D30FFAA5A}"/>
              </a:ext>
            </a:extLst>
          </p:cNvPr>
          <p:cNvSpPr txBox="1">
            <a:spLocks noGrp="1"/>
          </p:cNvSpPr>
          <p:nvPr>
            <p:ph type="title"/>
          </p:nvPr>
        </p:nvSpPr>
        <p:spPr/>
        <p:txBody>
          <a:bodyPr/>
          <a:lstStyle/>
          <a:p>
            <a:pPr lvl="0"/>
            <a:r>
              <a:rPr lang="fr-FR"/>
              <a:t>II La chirurgie programmée</a:t>
            </a:r>
          </a:p>
        </p:txBody>
      </p:sp>
      <p:sp>
        <p:nvSpPr>
          <p:cNvPr id="3" name="Espace réservé du contenu 2">
            <a:extLst>
              <a:ext uri="{FF2B5EF4-FFF2-40B4-BE49-F238E27FC236}">
                <a16:creationId xmlns:a16="http://schemas.microsoft.com/office/drawing/2014/main" id="{E6816043-1817-1052-B34A-22A8A08B17A0}"/>
              </a:ext>
            </a:extLst>
          </p:cNvPr>
          <p:cNvSpPr txBox="1">
            <a:spLocks noGrp="1"/>
          </p:cNvSpPr>
          <p:nvPr>
            <p:ph idx="1"/>
          </p:nvPr>
        </p:nvSpPr>
        <p:spPr>
          <a:xfrm>
            <a:off x="677332" y="1322359"/>
            <a:ext cx="8596667" cy="5092503"/>
          </a:xfrm>
        </p:spPr>
        <p:txBody>
          <a:bodyPr>
            <a:normAutofit lnSpcReduction="10000"/>
          </a:bodyPr>
          <a:lstStyle/>
          <a:p>
            <a:pPr marL="0" lvl="0" indent="0">
              <a:buNone/>
            </a:pPr>
            <a:r>
              <a:rPr lang="fr-FR" b="1" u="sng" dirty="0"/>
              <a:t>2) La période post opératoire</a:t>
            </a:r>
          </a:p>
          <a:p>
            <a:pPr marL="0" lvl="0" indent="0">
              <a:buNone/>
            </a:pPr>
            <a:r>
              <a:rPr lang="fr-FR" dirty="0"/>
              <a:t>	</a:t>
            </a:r>
            <a:r>
              <a:rPr lang="fr-FR" u="sng" dirty="0"/>
              <a:t>a) Définitions </a:t>
            </a:r>
          </a:p>
          <a:p>
            <a:pPr marL="0" lvl="0" indent="0">
              <a:buNone/>
            </a:pPr>
            <a:r>
              <a:rPr lang="fr-FR" dirty="0"/>
              <a:t>Période se déroulant après la chirurgie. </a:t>
            </a:r>
          </a:p>
          <a:p>
            <a:pPr marL="0" lvl="0" indent="0">
              <a:buNone/>
            </a:pPr>
            <a:r>
              <a:rPr lang="fr-FR" dirty="0"/>
              <a:t>	</a:t>
            </a:r>
            <a:r>
              <a:rPr lang="fr-FR" u="sng" dirty="0"/>
              <a:t>b) Les types d’anesthésies et leurs surveillances</a:t>
            </a:r>
          </a:p>
          <a:p>
            <a:pPr marL="0" lvl="0" indent="0">
              <a:buNone/>
            </a:pPr>
            <a:r>
              <a:rPr lang="fr-FR" dirty="0"/>
              <a:t>Deux types d’anesthésie :</a:t>
            </a:r>
          </a:p>
          <a:p>
            <a:pPr lvl="0"/>
            <a:r>
              <a:rPr lang="fr-FR" dirty="0"/>
              <a:t>L’anesthésie générale </a:t>
            </a:r>
          </a:p>
          <a:p>
            <a:pPr lvl="0"/>
            <a:r>
              <a:rPr lang="fr-FR" dirty="0"/>
              <a:t>Loco régionale qui regroupe</a:t>
            </a:r>
          </a:p>
          <a:p>
            <a:pPr marL="0" lvl="0" indent="0">
              <a:buNone/>
            </a:pPr>
            <a:r>
              <a:rPr lang="fr-FR" dirty="0"/>
              <a:t>- les bloc </a:t>
            </a:r>
            <a:r>
              <a:rPr lang="fr-FR" dirty="0" err="1"/>
              <a:t>périnerveux</a:t>
            </a:r>
            <a:r>
              <a:rPr lang="fr-FR" dirty="0"/>
              <a:t> : sciatique, </a:t>
            </a:r>
            <a:r>
              <a:rPr lang="fr-FR" dirty="0" err="1"/>
              <a:t>axilaire</a:t>
            </a:r>
            <a:r>
              <a:rPr lang="fr-FR" dirty="0"/>
              <a:t> …</a:t>
            </a:r>
            <a:r>
              <a:rPr lang="fr-FR" dirty="0" err="1"/>
              <a:t>etc</a:t>
            </a:r>
            <a:r>
              <a:rPr lang="fr-FR" dirty="0"/>
              <a:t>  </a:t>
            </a:r>
          </a:p>
          <a:p>
            <a:pPr marL="0" lvl="0" indent="0">
              <a:buNone/>
            </a:pPr>
            <a:r>
              <a:rPr lang="fr-FR" dirty="0"/>
              <a:t>- les blocs tronculaires : rachis dans le liquide céphalo rachidien en une seule injection ou péridurale dans l’espace péridural en PCA </a:t>
            </a:r>
          </a:p>
          <a:p>
            <a:pPr marL="0" lvl="0" indent="0">
              <a:buNone/>
            </a:pPr>
            <a:r>
              <a:rPr lang="fr-FR" dirty="0"/>
              <a:t>Le bloc </a:t>
            </a:r>
            <a:r>
              <a:rPr lang="fr-FR" dirty="0" err="1"/>
              <a:t>périnerveux</a:t>
            </a:r>
            <a:r>
              <a:rPr lang="fr-FR" dirty="0"/>
              <a:t> peut être utilisé seul (tient 3/4h) ou en association à une AG pour un but essentiellement antalgique (tient 16/24H). </a:t>
            </a:r>
          </a:p>
          <a:p>
            <a:pPr marL="0" lvl="0" indent="0">
              <a:buNone/>
            </a:pPr>
            <a:r>
              <a:rPr lang="fr-FR" dirty="0"/>
              <a:t>Contre indications aux ALR : troubles de la coagulation, thrombopénie, anti-agrégants plaquettaires, problèmes sévères de la colonne pour les rachis. </a:t>
            </a:r>
          </a:p>
        </p:txBody>
      </p:sp>
    </p:spTree>
  </p:cSld>
  <p:clrMapOvr>
    <a:masterClrMapping/>
  </p:clrMapOvr>
</p:sld>
</file>

<file path=ppt/theme/theme1.xml><?xml version="1.0" encoding="utf-8"?>
<a:theme xmlns:a="http://schemas.openxmlformats.org/drawingml/2006/main" name="Facett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0</TotalTime>
  <Words>2797</Words>
  <Application>Microsoft Office PowerPoint</Application>
  <PresentationFormat>Grand écran</PresentationFormat>
  <Paragraphs>261</Paragraphs>
  <Slides>27</Slides>
  <Notes>0</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27</vt:i4>
      </vt:variant>
    </vt:vector>
  </HeadingPairs>
  <TitlesOfParts>
    <vt:vector size="33" baseType="lpstr">
      <vt:lpstr>Arial</vt:lpstr>
      <vt:lpstr>Calibri</vt:lpstr>
      <vt:lpstr>sourcesanspro</vt:lpstr>
      <vt:lpstr>Trebuchet MS</vt:lpstr>
      <vt:lpstr>Wingdings 3</vt:lpstr>
      <vt:lpstr>Facette</vt:lpstr>
      <vt:lpstr>Soins infirmiers et prise en charge en pré et post opératoire en chirurgie traumatologique </vt:lpstr>
      <vt:lpstr>I. Définitions</vt:lpstr>
      <vt:lpstr>II La chirurgie programmée  </vt:lpstr>
      <vt:lpstr>Présentation PowerPoint</vt:lpstr>
      <vt:lpstr>Présentation PowerPoint</vt:lpstr>
      <vt:lpstr>II La chirurgie programmée </vt:lpstr>
      <vt:lpstr>Présentation PowerPoint</vt:lpstr>
      <vt:lpstr>II La chirurgie programmée </vt:lpstr>
      <vt:lpstr>II La chirurgie programmée</vt:lpstr>
      <vt:lpstr>II La chirurgie programmée </vt:lpstr>
      <vt:lpstr>II La Chirurgie programmée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II La chirurgie programmée </vt:lpstr>
      <vt:lpstr>III La chirurgie en urgence </vt:lpstr>
      <vt:lpstr>III La chirurgie en urgence </vt:lpstr>
      <vt:lpstr>III La chirurgie en urgence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Soins infirmiers et prise en charge en pré et post opératoire en chirurgie traumatologique </dc:title>
  <dc:creator>RADU NERGHES</dc:creator>
  <cp:lastModifiedBy>SCHAEFFER Marie-Aurélie</cp:lastModifiedBy>
  <cp:revision>35</cp:revision>
  <cp:lastPrinted>2022-11-17T19:38:35Z</cp:lastPrinted>
  <dcterms:created xsi:type="dcterms:W3CDTF">2022-11-14T19:00:51Z</dcterms:created>
  <dcterms:modified xsi:type="dcterms:W3CDTF">2024-02-16T08:48:50Z</dcterms:modified>
</cp:coreProperties>
</file>