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6" r:id="rId2"/>
    <p:sldId id="274" r:id="rId3"/>
    <p:sldId id="272" r:id="rId4"/>
    <p:sldId id="267" r:id="rId5"/>
    <p:sldId id="271" r:id="rId6"/>
    <p:sldId id="268" r:id="rId7"/>
    <p:sldId id="269" r:id="rId8"/>
    <p:sldId id="260" r:id="rId9"/>
    <p:sldId id="257" r:id="rId10"/>
    <p:sldId id="263" r:id="rId11"/>
    <p:sldId id="273" r:id="rId12"/>
    <p:sldId id="259" r:id="rId13"/>
    <p:sldId id="262" r:id="rId14"/>
    <p:sldId id="264" r:id="rId15"/>
    <p:sldId id="265" r:id="rId16"/>
    <p:sldId id="258" r:id="rId17"/>
    <p:sldId id="261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E434BA-FE50-4C06-838E-70E3EEA38F80}" v="90" dt="2023-02-14T15:22:04.7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5172" autoAdjust="0"/>
  </p:normalViewPr>
  <p:slideViewPr>
    <p:cSldViewPr snapToGrid="0">
      <p:cViewPr varScale="1">
        <p:scale>
          <a:sx n="96" d="100"/>
          <a:sy n="96" d="100"/>
        </p:scale>
        <p:origin x="11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érénice BANNWARTH" userId="14264cbd43a935d4" providerId="LiveId" clId="{DBE434BA-FE50-4C06-838E-70E3EEA38F80}"/>
    <pc:docChg chg="undo custSel addSld delSld modSld">
      <pc:chgData name="Bérénice BANNWARTH" userId="14264cbd43a935d4" providerId="LiveId" clId="{DBE434BA-FE50-4C06-838E-70E3EEA38F80}" dt="2023-02-14T15:26:09.244" v="343" actId="1076"/>
      <pc:docMkLst>
        <pc:docMk/>
      </pc:docMkLst>
      <pc:sldChg chg="modSp mod modAnim">
        <pc:chgData name="Bérénice BANNWARTH" userId="14264cbd43a935d4" providerId="LiveId" clId="{DBE434BA-FE50-4C06-838E-70E3EEA38F80}" dt="2023-02-14T15:02:56.610" v="165" actId="1076"/>
        <pc:sldMkLst>
          <pc:docMk/>
          <pc:sldMk cId="4241518865" sldId="257"/>
        </pc:sldMkLst>
        <pc:spChg chg="mod">
          <ac:chgData name="Bérénice BANNWARTH" userId="14264cbd43a935d4" providerId="LiveId" clId="{DBE434BA-FE50-4C06-838E-70E3EEA38F80}" dt="2023-02-14T15:02:13.923" v="159" actId="404"/>
          <ac:spMkLst>
            <pc:docMk/>
            <pc:sldMk cId="4241518865" sldId="257"/>
            <ac:spMk id="2" creationId="{00000000-0000-0000-0000-000000000000}"/>
          </ac:spMkLst>
        </pc:spChg>
        <pc:spChg chg="mod">
          <ac:chgData name="Bérénice BANNWARTH" userId="14264cbd43a935d4" providerId="LiveId" clId="{DBE434BA-FE50-4C06-838E-70E3EEA38F80}" dt="2023-02-14T15:02:56.610" v="165" actId="1076"/>
          <ac:spMkLst>
            <pc:docMk/>
            <pc:sldMk cId="4241518865" sldId="257"/>
            <ac:spMk id="3" creationId="{00000000-0000-0000-0000-000000000000}"/>
          </ac:spMkLst>
        </pc:spChg>
      </pc:sldChg>
      <pc:sldChg chg="modSp mod">
        <pc:chgData name="Bérénice BANNWARTH" userId="14264cbd43a935d4" providerId="LiveId" clId="{DBE434BA-FE50-4C06-838E-70E3EEA38F80}" dt="2023-02-14T15:26:09.244" v="343" actId="1076"/>
        <pc:sldMkLst>
          <pc:docMk/>
          <pc:sldMk cId="2213702142" sldId="258"/>
        </pc:sldMkLst>
        <pc:spChg chg="mod">
          <ac:chgData name="Bérénice BANNWARTH" userId="14264cbd43a935d4" providerId="LiveId" clId="{DBE434BA-FE50-4C06-838E-70E3EEA38F80}" dt="2023-02-14T15:26:09.244" v="343" actId="1076"/>
          <ac:spMkLst>
            <pc:docMk/>
            <pc:sldMk cId="2213702142" sldId="258"/>
            <ac:spMk id="3" creationId="{00000000-0000-0000-0000-000000000000}"/>
          </ac:spMkLst>
        </pc:spChg>
      </pc:sldChg>
      <pc:sldChg chg="addSp delSp modSp mod setBg">
        <pc:chgData name="Bérénice BANNWARTH" userId="14264cbd43a935d4" providerId="LiveId" clId="{DBE434BA-FE50-4C06-838E-70E3EEA38F80}" dt="2023-02-14T15:17:12.363" v="245"/>
        <pc:sldMkLst>
          <pc:docMk/>
          <pc:sldMk cId="3710947555" sldId="259"/>
        </pc:sldMkLst>
        <pc:spChg chg="mod">
          <ac:chgData name="Bérénice BANNWARTH" userId="14264cbd43a935d4" providerId="LiveId" clId="{DBE434BA-FE50-4C06-838E-70E3EEA38F80}" dt="2023-02-10T16:44:03.655" v="65" actId="26606"/>
          <ac:spMkLst>
            <pc:docMk/>
            <pc:sldMk cId="3710947555" sldId="259"/>
            <ac:spMk id="2" creationId="{00000000-0000-0000-0000-000000000000}"/>
          </ac:spMkLst>
        </pc:spChg>
        <pc:spChg chg="del">
          <ac:chgData name="Bérénice BANNWARTH" userId="14264cbd43a935d4" providerId="LiveId" clId="{DBE434BA-FE50-4C06-838E-70E3EEA38F80}" dt="2023-02-10T16:44:03.655" v="65" actId="26606"/>
          <ac:spMkLst>
            <pc:docMk/>
            <pc:sldMk cId="3710947555" sldId="259"/>
            <ac:spMk id="3" creationId="{00000000-0000-0000-0000-000000000000}"/>
          </ac:spMkLst>
        </pc:spChg>
        <pc:spChg chg="mod">
          <ac:chgData name="Bérénice BANNWARTH" userId="14264cbd43a935d4" providerId="LiveId" clId="{DBE434BA-FE50-4C06-838E-70E3EEA38F80}" dt="2023-02-10T16:44:03.655" v="65" actId="26606"/>
          <ac:spMkLst>
            <pc:docMk/>
            <pc:sldMk cId="3710947555" sldId="259"/>
            <ac:spMk id="4" creationId="{00000000-0000-0000-0000-000000000000}"/>
          </ac:spMkLst>
        </pc:spChg>
        <pc:spChg chg="add del mod">
          <ac:chgData name="Bérénice BANNWARTH" userId="14264cbd43a935d4" providerId="LiveId" clId="{DBE434BA-FE50-4C06-838E-70E3EEA38F80}" dt="2023-02-14T15:03:53.776" v="167" actId="478"/>
          <ac:spMkLst>
            <pc:docMk/>
            <pc:sldMk cId="3710947555" sldId="259"/>
            <ac:spMk id="5" creationId="{1E3A4F43-0257-7CF3-2473-DC1D984DFC88}"/>
          </ac:spMkLst>
        </pc:spChg>
        <pc:graphicFrameChg chg="add del mod">
          <ac:chgData name="Bérénice BANNWARTH" userId="14264cbd43a935d4" providerId="LiveId" clId="{DBE434BA-FE50-4C06-838E-70E3EEA38F80}" dt="2023-02-14T15:17:12.363" v="245"/>
          <ac:graphicFrameMkLst>
            <pc:docMk/>
            <pc:sldMk cId="3710947555" sldId="259"/>
            <ac:graphicFrameMk id="6" creationId="{01178665-65A9-18EE-A141-649629C7185B}"/>
          </ac:graphicFrameMkLst>
        </pc:graphicFrameChg>
      </pc:sldChg>
      <pc:sldChg chg="addSp modSp mod setBg">
        <pc:chgData name="Bérénice BANNWARTH" userId="14264cbd43a935d4" providerId="LiveId" clId="{DBE434BA-FE50-4C06-838E-70E3EEA38F80}" dt="2023-02-10T16:42:56.446" v="63" actId="26606"/>
        <pc:sldMkLst>
          <pc:docMk/>
          <pc:sldMk cId="1100591527" sldId="260"/>
        </pc:sldMkLst>
        <pc:spChg chg="mod">
          <ac:chgData name="Bérénice BANNWARTH" userId="14264cbd43a935d4" providerId="LiveId" clId="{DBE434BA-FE50-4C06-838E-70E3EEA38F80}" dt="2023-02-10T16:42:56.446" v="63" actId="26606"/>
          <ac:spMkLst>
            <pc:docMk/>
            <pc:sldMk cId="1100591527" sldId="260"/>
            <ac:spMk id="2" creationId="{00000000-0000-0000-0000-000000000000}"/>
          </ac:spMkLst>
        </pc:spChg>
        <pc:spChg chg="mod">
          <ac:chgData name="Bérénice BANNWARTH" userId="14264cbd43a935d4" providerId="LiveId" clId="{DBE434BA-FE50-4C06-838E-70E3EEA38F80}" dt="2023-02-10T16:42:56.446" v="63" actId="26606"/>
          <ac:spMkLst>
            <pc:docMk/>
            <pc:sldMk cId="1100591527" sldId="260"/>
            <ac:spMk id="3" creationId="{00000000-0000-0000-0000-000000000000}"/>
          </ac:spMkLst>
        </pc:spChg>
        <pc:spChg chg="mod">
          <ac:chgData name="Bérénice BANNWARTH" userId="14264cbd43a935d4" providerId="LiveId" clId="{DBE434BA-FE50-4C06-838E-70E3EEA38F80}" dt="2023-02-10T16:42:56.446" v="63" actId="26606"/>
          <ac:spMkLst>
            <pc:docMk/>
            <pc:sldMk cId="1100591527" sldId="260"/>
            <ac:spMk id="4" creationId="{00000000-0000-0000-0000-000000000000}"/>
          </ac:spMkLst>
        </pc:spChg>
        <pc:spChg chg="add">
          <ac:chgData name="Bérénice BANNWARTH" userId="14264cbd43a935d4" providerId="LiveId" clId="{DBE434BA-FE50-4C06-838E-70E3EEA38F80}" dt="2023-02-10T16:42:56.446" v="63" actId="26606"/>
          <ac:spMkLst>
            <pc:docMk/>
            <pc:sldMk cId="1100591527" sldId="260"/>
            <ac:spMk id="9" creationId="{DC878D9A-77BE-4701-AE3D-EEFC53CD50BC}"/>
          </ac:spMkLst>
        </pc:spChg>
        <pc:spChg chg="add">
          <ac:chgData name="Bérénice BANNWARTH" userId="14264cbd43a935d4" providerId="LiveId" clId="{DBE434BA-FE50-4C06-838E-70E3EEA38F80}" dt="2023-02-10T16:42:56.446" v="63" actId="26606"/>
          <ac:spMkLst>
            <pc:docMk/>
            <pc:sldMk cId="1100591527" sldId="260"/>
            <ac:spMk id="11" creationId="{F643BE08-0ED1-4B73-AC6D-B7E26A59CDAA}"/>
          </ac:spMkLst>
        </pc:spChg>
        <pc:spChg chg="add">
          <ac:chgData name="Bérénice BANNWARTH" userId="14264cbd43a935d4" providerId="LiveId" clId="{DBE434BA-FE50-4C06-838E-70E3EEA38F80}" dt="2023-02-10T16:42:56.446" v="63" actId="26606"/>
          <ac:spMkLst>
            <pc:docMk/>
            <pc:sldMk cId="1100591527" sldId="260"/>
            <ac:spMk id="13" creationId="{956B2094-7FC0-45FC-BFED-3CB88CEE63F5}"/>
          </ac:spMkLst>
        </pc:spChg>
        <pc:spChg chg="add">
          <ac:chgData name="Bérénice BANNWARTH" userId="14264cbd43a935d4" providerId="LiveId" clId="{DBE434BA-FE50-4C06-838E-70E3EEA38F80}" dt="2023-02-10T16:42:56.446" v="63" actId="26606"/>
          <ac:spMkLst>
            <pc:docMk/>
            <pc:sldMk cId="1100591527" sldId="260"/>
            <ac:spMk id="15" creationId="{07A4B640-BB7F-4272-A710-068DBA9F9A6E}"/>
          </ac:spMkLst>
        </pc:spChg>
      </pc:sldChg>
      <pc:sldChg chg="addSp delSp modSp add del mod setBg">
        <pc:chgData name="Bérénice BANNWARTH" userId="14264cbd43a935d4" providerId="LiveId" clId="{DBE434BA-FE50-4C06-838E-70E3EEA38F80}" dt="2023-02-10T16:50:50.733" v="97" actId="26606"/>
        <pc:sldMkLst>
          <pc:docMk/>
          <pc:sldMk cId="1644855909" sldId="262"/>
        </pc:sldMkLst>
        <pc:spChg chg="mod">
          <ac:chgData name="Bérénice BANNWARTH" userId="14264cbd43a935d4" providerId="LiveId" clId="{DBE434BA-FE50-4C06-838E-70E3EEA38F80}" dt="2023-02-10T16:50:50.733" v="97" actId="26606"/>
          <ac:spMkLst>
            <pc:docMk/>
            <pc:sldMk cId="1644855909" sldId="262"/>
            <ac:spMk id="2" creationId="{00000000-0000-0000-0000-000000000000}"/>
          </ac:spMkLst>
        </pc:spChg>
        <pc:spChg chg="mod">
          <ac:chgData name="Bérénice BANNWARTH" userId="14264cbd43a935d4" providerId="LiveId" clId="{DBE434BA-FE50-4C06-838E-70E3EEA38F80}" dt="2023-02-10T16:50:50.733" v="97" actId="26606"/>
          <ac:spMkLst>
            <pc:docMk/>
            <pc:sldMk cId="1644855909" sldId="262"/>
            <ac:spMk id="3" creationId="{00000000-0000-0000-0000-000000000000}"/>
          </ac:spMkLst>
        </pc:spChg>
        <pc:spChg chg="mod">
          <ac:chgData name="Bérénice BANNWARTH" userId="14264cbd43a935d4" providerId="LiveId" clId="{DBE434BA-FE50-4C06-838E-70E3EEA38F80}" dt="2023-02-10T16:50:50.733" v="97" actId="26606"/>
          <ac:spMkLst>
            <pc:docMk/>
            <pc:sldMk cId="1644855909" sldId="262"/>
            <ac:spMk id="4" creationId="{00000000-0000-0000-0000-000000000000}"/>
          </ac:spMkLst>
        </pc:spChg>
        <pc:spChg chg="add del">
          <ac:chgData name="Bérénice BANNWARTH" userId="14264cbd43a935d4" providerId="LiveId" clId="{DBE434BA-FE50-4C06-838E-70E3EEA38F80}" dt="2023-02-10T16:50:50.733" v="97" actId="26606"/>
          <ac:spMkLst>
            <pc:docMk/>
            <pc:sldMk cId="1644855909" sldId="262"/>
            <ac:spMk id="9" creationId="{DC878D9A-77BE-4701-AE3D-EEFC53CD50BC}"/>
          </ac:spMkLst>
        </pc:spChg>
        <pc:spChg chg="add del">
          <ac:chgData name="Bérénice BANNWARTH" userId="14264cbd43a935d4" providerId="LiveId" clId="{DBE434BA-FE50-4C06-838E-70E3EEA38F80}" dt="2023-02-10T16:50:50.733" v="97" actId="26606"/>
          <ac:spMkLst>
            <pc:docMk/>
            <pc:sldMk cId="1644855909" sldId="262"/>
            <ac:spMk id="11" creationId="{F643BE08-0ED1-4B73-AC6D-B7E26A59CDAA}"/>
          </ac:spMkLst>
        </pc:spChg>
        <pc:spChg chg="add del">
          <ac:chgData name="Bérénice BANNWARTH" userId="14264cbd43a935d4" providerId="LiveId" clId="{DBE434BA-FE50-4C06-838E-70E3EEA38F80}" dt="2023-02-10T16:50:50.733" v="97" actId="26606"/>
          <ac:spMkLst>
            <pc:docMk/>
            <pc:sldMk cId="1644855909" sldId="262"/>
            <ac:spMk id="13" creationId="{956B2094-7FC0-45FC-BFED-3CB88CEE63F5}"/>
          </ac:spMkLst>
        </pc:spChg>
        <pc:spChg chg="add del">
          <ac:chgData name="Bérénice BANNWARTH" userId="14264cbd43a935d4" providerId="LiveId" clId="{DBE434BA-FE50-4C06-838E-70E3EEA38F80}" dt="2023-02-10T16:50:50.733" v="97" actId="26606"/>
          <ac:spMkLst>
            <pc:docMk/>
            <pc:sldMk cId="1644855909" sldId="262"/>
            <ac:spMk id="15" creationId="{07A4B640-BB7F-4272-A710-068DBA9F9A6E}"/>
          </ac:spMkLst>
        </pc:spChg>
        <pc:spChg chg="add del">
          <ac:chgData name="Bérénice BANNWARTH" userId="14264cbd43a935d4" providerId="LiveId" clId="{DBE434BA-FE50-4C06-838E-70E3EEA38F80}" dt="2023-02-10T16:50:50.733" v="97" actId="26606"/>
          <ac:spMkLst>
            <pc:docMk/>
            <pc:sldMk cId="1644855909" sldId="262"/>
            <ac:spMk id="20" creationId="{278BC618-3289-4C64-902D-506AF437E6A7}"/>
          </ac:spMkLst>
        </pc:spChg>
        <pc:picChg chg="add del">
          <ac:chgData name="Bérénice BANNWARTH" userId="14264cbd43a935d4" providerId="LiveId" clId="{DBE434BA-FE50-4C06-838E-70E3EEA38F80}" dt="2023-02-10T16:50:50.733" v="97" actId="26606"/>
          <ac:picMkLst>
            <pc:docMk/>
            <pc:sldMk cId="1644855909" sldId="262"/>
            <ac:picMk id="22" creationId="{133D31B1-9C37-4542-80D3-7B54026F28EE}"/>
          </ac:picMkLst>
        </pc:picChg>
        <pc:cxnChg chg="add del">
          <ac:chgData name="Bérénice BANNWARTH" userId="14264cbd43a935d4" providerId="LiveId" clId="{DBE434BA-FE50-4C06-838E-70E3EEA38F80}" dt="2023-02-10T16:50:50.733" v="97" actId="26606"/>
          <ac:cxnSpMkLst>
            <pc:docMk/>
            <pc:sldMk cId="1644855909" sldId="262"/>
            <ac:cxnSpMk id="24" creationId="{10D273FA-71CB-4AEB-8F60-67AB3375E398}"/>
          </ac:cxnSpMkLst>
        </pc:cxnChg>
      </pc:sldChg>
      <pc:sldChg chg="addSp delSp modSp mod setBg">
        <pc:chgData name="Bérénice BANNWARTH" userId="14264cbd43a935d4" providerId="LiveId" clId="{DBE434BA-FE50-4C06-838E-70E3EEA38F80}" dt="2023-02-10T16:48:50.894" v="79" actId="26606"/>
        <pc:sldMkLst>
          <pc:docMk/>
          <pc:sldMk cId="3564526074" sldId="264"/>
        </pc:sldMkLst>
        <pc:spChg chg="mod">
          <ac:chgData name="Bérénice BANNWARTH" userId="14264cbd43a935d4" providerId="LiveId" clId="{DBE434BA-FE50-4C06-838E-70E3EEA38F80}" dt="2023-02-10T16:48:50.894" v="79" actId="26606"/>
          <ac:spMkLst>
            <pc:docMk/>
            <pc:sldMk cId="3564526074" sldId="264"/>
            <ac:spMk id="2" creationId="{00000000-0000-0000-0000-000000000000}"/>
          </ac:spMkLst>
        </pc:spChg>
        <pc:spChg chg="mod">
          <ac:chgData name="Bérénice BANNWARTH" userId="14264cbd43a935d4" providerId="LiveId" clId="{DBE434BA-FE50-4C06-838E-70E3EEA38F80}" dt="2023-02-10T16:48:50.894" v="79" actId="26606"/>
          <ac:spMkLst>
            <pc:docMk/>
            <pc:sldMk cId="3564526074" sldId="264"/>
            <ac:spMk id="3" creationId="{00000000-0000-0000-0000-000000000000}"/>
          </ac:spMkLst>
        </pc:spChg>
        <pc:spChg chg="mod">
          <ac:chgData name="Bérénice BANNWARTH" userId="14264cbd43a935d4" providerId="LiveId" clId="{DBE434BA-FE50-4C06-838E-70E3EEA38F80}" dt="2023-02-10T16:48:50.894" v="79" actId="26606"/>
          <ac:spMkLst>
            <pc:docMk/>
            <pc:sldMk cId="3564526074" sldId="264"/>
            <ac:spMk id="4" creationId="{00000000-0000-0000-0000-000000000000}"/>
          </ac:spMkLst>
        </pc:spChg>
        <pc:spChg chg="add">
          <ac:chgData name="Bérénice BANNWARTH" userId="14264cbd43a935d4" providerId="LiveId" clId="{DBE434BA-FE50-4C06-838E-70E3EEA38F80}" dt="2023-02-10T16:48:50.894" v="79" actId="26606"/>
          <ac:spMkLst>
            <pc:docMk/>
            <pc:sldMk cId="3564526074" sldId="264"/>
            <ac:spMk id="6" creationId="{52723366-C73B-4ED6-ADEF-29911C6BC55F}"/>
          </ac:spMkLst>
        </pc:spChg>
        <pc:spChg chg="add">
          <ac:chgData name="Bérénice BANNWARTH" userId="14264cbd43a935d4" providerId="LiveId" clId="{DBE434BA-FE50-4C06-838E-70E3EEA38F80}" dt="2023-02-10T16:48:50.894" v="79" actId="26606"/>
          <ac:spMkLst>
            <pc:docMk/>
            <pc:sldMk cId="3564526074" sldId="264"/>
            <ac:spMk id="7" creationId="{847A4152-8E41-4D1C-B88C-57C5C430A69E}"/>
          </ac:spMkLst>
        </pc:spChg>
        <pc:spChg chg="add">
          <ac:chgData name="Bérénice BANNWARTH" userId="14264cbd43a935d4" providerId="LiveId" clId="{DBE434BA-FE50-4C06-838E-70E3EEA38F80}" dt="2023-02-10T16:48:50.894" v="79" actId="26606"/>
          <ac:spMkLst>
            <pc:docMk/>
            <pc:sldMk cId="3564526074" sldId="264"/>
            <ac:spMk id="8" creationId="{999F76F5-72D4-4814-9169-8F535AEEB809}"/>
          </ac:spMkLst>
        </pc:spChg>
        <pc:spChg chg="add del">
          <ac:chgData name="Bérénice BANNWARTH" userId="14264cbd43a935d4" providerId="LiveId" clId="{DBE434BA-FE50-4C06-838E-70E3EEA38F80}" dt="2023-02-10T16:48:27.766" v="77" actId="26606"/>
          <ac:spMkLst>
            <pc:docMk/>
            <pc:sldMk cId="3564526074" sldId="264"/>
            <ac:spMk id="9" creationId="{DC878D9A-77BE-4701-AE3D-EEFC53CD50BC}"/>
          </ac:spMkLst>
        </pc:spChg>
        <pc:spChg chg="add">
          <ac:chgData name="Bérénice BANNWARTH" userId="14264cbd43a935d4" providerId="LiveId" clId="{DBE434BA-FE50-4C06-838E-70E3EEA38F80}" dt="2023-02-10T16:48:50.894" v="79" actId="26606"/>
          <ac:spMkLst>
            <pc:docMk/>
            <pc:sldMk cId="3564526074" sldId="264"/>
            <ac:spMk id="10" creationId="{C6202988-4466-42C5-B33A-AFABF051B4FE}"/>
          </ac:spMkLst>
        </pc:spChg>
        <pc:spChg chg="add del">
          <ac:chgData name="Bérénice BANNWARTH" userId="14264cbd43a935d4" providerId="LiveId" clId="{DBE434BA-FE50-4C06-838E-70E3EEA38F80}" dt="2023-02-10T16:48:27.766" v="77" actId="26606"/>
          <ac:spMkLst>
            <pc:docMk/>
            <pc:sldMk cId="3564526074" sldId="264"/>
            <ac:spMk id="11" creationId="{F643BE08-0ED1-4B73-AC6D-B7E26A59CDAA}"/>
          </ac:spMkLst>
        </pc:spChg>
        <pc:spChg chg="add del">
          <ac:chgData name="Bérénice BANNWARTH" userId="14264cbd43a935d4" providerId="LiveId" clId="{DBE434BA-FE50-4C06-838E-70E3EEA38F80}" dt="2023-02-10T16:48:27.766" v="77" actId="26606"/>
          <ac:spMkLst>
            <pc:docMk/>
            <pc:sldMk cId="3564526074" sldId="264"/>
            <ac:spMk id="13" creationId="{956B2094-7FC0-45FC-BFED-3CB88CEE63F5}"/>
          </ac:spMkLst>
        </pc:spChg>
        <pc:spChg chg="add del">
          <ac:chgData name="Bérénice BANNWARTH" userId="14264cbd43a935d4" providerId="LiveId" clId="{DBE434BA-FE50-4C06-838E-70E3EEA38F80}" dt="2023-02-10T16:48:27.766" v="77" actId="26606"/>
          <ac:spMkLst>
            <pc:docMk/>
            <pc:sldMk cId="3564526074" sldId="264"/>
            <ac:spMk id="15" creationId="{07A4B640-BB7F-4272-A710-068DBA9F9A6E}"/>
          </ac:spMkLst>
        </pc:spChg>
      </pc:sldChg>
      <pc:sldChg chg="addSp delSp modSp mod setBg">
        <pc:chgData name="Bérénice BANNWARTH" userId="14264cbd43a935d4" providerId="LiveId" clId="{DBE434BA-FE50-4C06-838E-70E3EEA38F80}" dt="2023-02-10T16:48:44.507" v="78" actId="26606"/>
        <pc:sldMkLst>
          <pc:docMk/>
          <pc:sldMk cId="115822174" sldId="265"/>
        </pc:sldMkLst>
        <pc:spChg chg="mod">
          <ac:chgData name="Bérénice BANNWARTH" userId="14264cbd43a935d4" providerId="LiveId" clId="{DBE434BA-FE50-4C06-838E-70E3EEA38F80}" dt="2023-02-10T16:48:44.507" v="78" actId="26606"/>
          <ac:spMkLst>
            <pc:docMk/>
            <pc:sldMk cId="115822174" sldId="265"/>
            <ac:spMk id="2" creationId="{00000000-0000-0000-0000-000000000000}"/>
          </ac:spMkLst>
        </pc:spChg>
        <pc:spChg chg="mod">
          <ac:chgData name="Bérénice BANNWARTH" userId="14264cbd43a935d4" providerId="LiveId" clId="{DBE434BA-FE50-4C06-838E-70E3EEA38F80}" dt="2023-02-10T16:48:44.507" v="78" actId="26606"/>
          <ac:spMkLst>
            <pc:docMk/>
            <pc:sldMk cId="115822174" sldId="265"/>
            <ac:spMk id="3" creationId="{00000000-0000-0000-0000-000000000000}"/>
          </ac:spMkLst>
        </pc:spChg>
        <pc:spChg chg="mod">
          <ac:chgData name="Bérénice BANNWARTH" userId="14264cbd43a935d4" providerId="LiveId" clId="{DBE434BA-FE50-4C06-838E-70E3EEA38F80}" dt="2023-02-10T16:48:44.507" v="78" actId="26606"/>
          <ac:spMkLst>
            <pc:docMk/>
            <pc:sldMk cId="115822174" sldId="265"/>
            <ac:spMk id="4" creationId="{00000000-0000-0000-0000-000000000000}"/>
          </ac:spMkLst>
        </pc:spChg>
        <pc:spChg chg="add">
          <ac:chgData name="Bérénice BANNWARTH" userId="14264cbd43a935d4" providerId="LiveId" clId="{DBE434BA-FE50-4C06-838E-70E3EEA38F80}" dt="2023-02-10T16:48:44.507" v="78" actId="26606"/>
          <ac:spMkLst>
            <pc:docMk/>
            <pc:sldMk cId="115822174" sldId="265"/>
            <ac:spMk id="6" creationId="{52723366-C73B-4ED6-ADEF-29911C6BC55F}"/>
          </ac:spMkLst>
        </pc:spChg>
        <pc:spChg chg="add">
          <ac:chgData name="Bérénice BANNWARTH" userId="14264cbd43a935d4" providerId="LiveId" clId="{DBE434BA-FE50-4C06-838E-70E3EEA38F80}" dt="2023-02-10T16:48:44.507" v="78" actId="26606"/>
          <ac:spMkLst>
            <pc:docMk/>
            <pc:sldMk cId="115822174" sldId="265"/>
            <ac:spMk id="7" creationId="{847A4152-8E41-4D1C-B88C-57C5C430A69E}"/>
          </ac:spMkLst>
        </pc:spChg>
        <pc:spChg chg="add">
          <ac:chgData name="Bérénice BANNWARTH" userId="14264cbd43a935d4" providerId="LiveId" clId="{DBE434BA-FE50-4C06-838E-70E3EEA38F80}" dt="2023-02-10T16:48:44.507" v="78" actId="26606"/>
          <ac:spMkLst>
            <pc:docMk/>
            <pc:sldMk cId="115822174" sldId="265"/>
            <ac:spMk id="8" creationId="{999F76F5-72D4-4814-9169-8F535AEEB809}"/>
          </ac:spMkLst>
        </pc:spChg>
        <pc:spChg chg="add del">
          <ac:chgData name="Bérénice BANNWARTH" userId="14264cbd43a935d4" providerId="LiveId" clId="{DBE434BA-FE50-4C06-838E-70E3EEA38F80}" dt="2023-02-10T16:48:23.429" v="76" actId="26606"/>
          <ac:spMkLst>
            <pc:docMk/>
            <pc:sldMk cId="115822174" sldId="265"/>
            <ac:spMk id="9" creationId="{DC878D9A-77BE-4701-AE3D-EEFC53CD50BC}"/>
          </ac:spMkLst>
        </pc:spChg>
        <pc:spChg chg="add">
          <ac:chgData name="Bérénice BANNWARTH" userId="14264cbd43a935d4" providerId="LiveId" clId="{DBE434BA-FE50-4C06-838E-70E3EEA38F80}" dt="2023-02-10T16:48:44.507" v="78" actId="26606"/>
          <ac:spMkLst>
            <pc:docMk/>
            <pc:sldMk cId="115822174" sldId="265"/>
            <ac:spMk id="10" creationId="{C6202988-4466-42C5-B33A-AFABF051B4FE}"/>
          </ac:spMkLst>
        </pc:spChg>
        <pc:spChg chg="add del">
          <ac:chgData name="Bérénice BANNWARTH" userId="14264cbd43a935d4" providerId="LiveId" clId="{DBE434BA-FE50-4C06-838E-70E3EEA38F80}" dt="2023-02-10T16:48:23.429" v="76" actId="26606"/>
          <ac:spMkLst>
            <pc:docMk/>
            <pc:sldMk cId="115822174" sldId="265"/>
            <ac:spMk id="11" creationId="{F643BE08-0ED1-4B73-AC6D-B7E26A59CDAA}"/>
          </ac:spMkLst>
        </pc:spChg>
        <pc:spChg chg="add del">
          <ac:chgData name="Bérénice BANNWARTH" userId="14264cbd43a935d4" providerId="LiveId" clId="{DBE434BA-FE50-4C06-838E-70E3EEA38F80}" dt="2023-02-10T16:48:23.429" v="76" actId="26606"/>
          <ac:spMkLst>
            <pc:docMk/>
            <pc:sldMk cId="115822174" sldId="265"/>
            <ac:spMk id="13" creationId="{956B2094-7FC0-45FC-BFED-3CB88CEE63F5}"/>
          </ac:spMkLst>
        </pc:spChg>
        <pc:spChg chg="add del">
          <ac:chgData name="Bérénice BANNWARTH" userId="14264cbd43a935d4" providerId="LiveId" clId="{DBE434BA-FE50-4C06-838E-70E3EEA38F80}" dt="2023-02-10T16:48:23.429" v="76" actId="26606"/>
          <ac:spMkLst>
            <pc:docMk/>
            <pc:sldMk cId="115822174" sldId="265"/>
            <ac:spMk id="15" creationId="{07A4B640-BB7F-4272-A710-068DBA9F9A6E}"/>
          </ac:spMkLst>
        </pc:spChg>
      </pc:sldChg>
      <pc:sldChg chg="modSp mod">
        <pc:chgData name="Bérénice BANNWARTH" userId="14264cbd43a935d4" providerId="LiveId" clId="{DBE434BA-FE50-4C06-838E-70E3EEA38F80}" dt="2023-02-14T15:25:18.506" v="339" actId="20577"/>
        <pc:sldMkLst>
          <pc:docMk/>
          <pc:sldMk cId="1200916873" sldId="266"/>
        </pc:sldMkLst>
        <pc:spChg chg="mod">
          <ac:chgData name="Bérénice BANNWARTH" userId="14264cbd43a935d4" providerId="LiveId" clId="{DBE434BA-FE50-4C06-838E-70E3EEA38F80}" dt="2023-02-14T15:25:18.506" v="339" actId="20577"/>
          <ac:spMkLst>
            <pc:docMk/>
            <pc:sldMk cId="1200916873" sldId="266"/>
            <ac:spMk id="3" creationId="{00000000-0000-0000-0000-000000000000}"/>
          </ac:spMkLst>
        </pc:spChg>
      </pc:sldChg>
      <pc:sldChg chg="modSp new mod">
        <pc:chgData name="Bérénice BANNWARTH" userId="14264cbd43a935d4" providerId="LiveId" clId="{DBE434BA-FE50-4C06-838E-70E3EEA38F80}" dt="2023-02-10T16:31:37.142" v="29" actId="5793"/>
        <pc:sldMkLst>
          <pc:docMk/>
          <pc:sldMk cId="3494848063" sldId="267"/>
        </pc:sldMkLst>
        <pc:spChg chg="mod">
          <ac:chgData name="Bérénice BANNWARTH" userId="14264cbd43a935d4" providerId="LiveId" clId="{DBE434BA-FE50-4C06-838E-70E3EEA38F80}" dt="2023-02-10T16:28:51.682" v="17" actId="1076"/>
          <ac:spMkLst>
            <pc:docMk/>
            <pc:sldMk cId="3494848063" sldId="267"/>
            <ac:spMk id="2" creationId="{20A23459-743B-1D6A-2CC1-EBC0E0A7CFFC}"/>
          </ac:spMkLst>
        </pc:spChg>
        <pc:spChg chg="mod">
          <ac:chgData name="Bérénice BANNWARTH" userId="14264cbd43a935d4" providerId="LiveId" clId="{DBE434BA-FE50-4C06-838E-70E3EEA38F80}" dt="2023-02-10T16:31:37.142" v="29" actId="5793"/>
          <ac:spMkLst>
            <pc:docMk/>
            <pc:sldMk cId="3494848063" sldId="267"/>
            <ac:spMk id="3" creationId="{A1E973C2-23C8-960F-AFBF-94E6A56FE985}"/>
          </ac:spMkLst>
        </pc:spChg>
      </pc:sldChg>
      <pc:sldChg chg="addSp modSp new mod">
        <pc:chgData name="Bérénice BANNWARTH" userId="14264cbd43a935d4" providerId="LiveId" clId="{DBE434BA-FE50-4C06-838E-70E3EEA38F80}" dt="2023-02-14T15:01:19.810" v="156" actId="1076"/>
        <pc:sldMkLst>
          <pc:docMk/>
          <pc:sldMk cId="4189804972" sldId="268"/>
        </pc:sldMkLst>
        <pc:spChg chg="add mod">
          <ac:chgData name="Bérénice BANNWARTH" userId="14264cbd43a935d4" providerId="LiveId" clId="{DBE434BA-FE50-4C06-838E-70E3EEA38F80}" dt="2023-02-14T15:01:19.810" v="156" actId="1076"/>
          <ac:spMkLst>
            <pc:docMk/>
            <pc:sldMk cId="4189804972" sldId="268"/>
            <ac:spMk id="4" creationId="{92C372C0-D481-3683-C402-31918E22F3D5}"/>
          </ac:spMkLst>
        </pc:spChg>
      </pc:sldChg>
      <pc:sldChg chg="addSp modSp new mod">
        <pc:chgData name="Bérénice BANNWARTH" userId="14264cbd43a935d4" providerId="LiveId" clId="{DBE434BA-FE50-4C06-838E-70E3EEA38F80}" dt="2023-02-14T15:01:33.774" v="158" actId="403"/>
        <pc:sldMkLst>
          <pc:docMk/>
          <pc:sldMk cId="2887777953" sldId="269"/>
        </pc:sldMkLst>
        <pc:spChg chg="add mod">
          <ac:chgData name="Bérénice BANNWARTH" userId="14264cbd43a935d4" providerId="LiveId" clId="{DBE434BA-FE50-4C06-838E-70E3EEA38F80}" dt="2023-02-14T15:01:33.774" v="158" actId="403"/>
          <ac:spMkLst>
            <pc:docMk/>
            <pc:sldMk cId="2887777953" sldId="269"/>
            <ac:spMk id="4" creationId="{FE0AE87C-2170-08A1-79A0-C5FDB1654388}"/>
          </ac:spMkLst>
        </pc:spChg>
      </pc:sldChg>
      <pc:sldChg chg="new del">
        <pc:chgData name="Bérénice BANNWARTH" userId="14264cbd43a935d4" providerId="LiveId" clId="{DBE434BA-FE50-4C06-838E-70E3EEA38F80}" dt="2023-02-10T16:43:38.588" v="64" actId="2696"/>
        <pc:sldMkLst>
          <pc:docMk/>
          <pc:sldMk cId="1835782129" sldId="270"/>
        </pc:sldMkLst>
      </pc:sldChg>
      <pc:sldChg chg="addSp modSp new mod">
        <pc:chgData name="Bérénice BANNWARTH" userId="14264cbd43a935d4" providerId="LiveId" clId="{DBE434BA-FE50-4C06-838E-70E3EEA38F80}" dt="2023-02-14T15:00:12.427" v="151" actId="1076"/>
        <pc:sldMkLst>
          <pc:docMk/>
          <pc:sldMk cId="117000596" sldId="271"/>
        </pc:sldMkLst>
        <pc:spChg chg="mod">
          <ac:chgData name="Bérénice BANNWARTH" userId="14264cbd43a935d4" providerId="LiveId" clId="{DBE434BA-FE50-4C06-838E-70E3EEA38F80}" dt="2023-02-14T15:00:05.319" v="150" actId="1076"/>
          <ac:spMkLst>
            <pc:docMk/>
            <pc:sldMk cId="117000596" sldId="271"/>
            <ac:spMk id="5" creationId="{B4981537-998C-0D36-22EE-0326CE6155E8}"/>
          </ac:spMkLst>
        </pc:spChg>
        <pc:spChg chg="mod">
          <ac:chgData name="Bérénice BANNWARTH" userId="14264cbd43a935d4" providerId="LiveId" clId="{DBE434BA-FE50-4C06-838E-70E3EEA38F80}" dt="2023-02-14T14:59:59.105" v="149" actId="1076"/>
          <ac:spMkLst>
            <pc:docMk/>
            <pc:sldMk cId="117000596" sldId="271"/>
            <ac:spMk id="6" creationId="{6E05A855-90E3-5AED-E449-6A8ADC8E768B}"/>
          </ac:spMkLst>
        </pc:spChg>
        <pc:spChg chg="mod">
          <ac:chgData name="Bérénice BANNWARTH" userId="14264cbd43a935d4" providerId="LiveId" clId="{DBE434BA-FE50-4C06-838E-70E3EEA38F80}" dt="2023-02-14T14:59:45.532" v="148" actId="1076"/>
          <ac:spMkLst>
            <pc:docMk/>
            <pc:sldMk cId="117000596" sldId="271"/>
            <ac:spMk id="8" creationId="{87264D2B-8AD2-C347-C5F8-97F6A8507573}"/>
          </ac:spMkLst>
        </pc:spChg>
        <pc:spChg chg="mod">
          <ac:chgData name="Bérénice BANNWARTH" userId="14264cbd43a935d4" providerId="LiveId" clId="{DBE434BA-FE50-4C06-838E-70E3EEA38F80}" dt="2023-02-14T15:00:12.427" v="151" actId="1076"/>
          <ac:spMkLst>
            <pc:docMk/>
            <pc:sldMk cId="117000596" sldId="271"/>
            <ac:spMk id="9" creationId="{A2BC3AED-555C-5911-2033-9741C0367DD5}"/>
          </ac:spMkLst>
        </pc:spChg>
        <pc:picChg chg="add mod">
          <ac:chgData name="Bérénice BANNWARTH" userId="14264cbd43a935d4" providerId="LiveId" clId="{DBE434BA-FE50-4C06-838E-70E3EEA38F80}" dt="2023-02-14T14:58:50.143" v="139" actId="1076"/>
          <ac:picMkLst>
            <pc:docMk/>
            <pc:sldMk cId="117000596" sldId="271"/>
            <ac:picMk id="3" creationId="{7B13A29E-A803-CB94-86BA-581C01B806CB}"/>
          </ac:picMkLst>
        </pc:picChg>
      </pc:sldChg>
      <pc:sldChg chg="addSp modSp new mod">
        <pc:chgData name="Bérénice BANNWARTH" userId="14264cbd43a935d4" providerId="LiveId" clId="{DBE434BA-FE50-4C06-838E-70E3EEA38F80}" dt="2023-02-14T14:58:34.508" v="138" actId="1076"/>
        <pc:sldMkLst>
          <pc:docMk/>
          <pc:sldMk cId="352294903" sldId="272"/>
        </pc:sldMkLst>
        <pc:spChg chg="mod">
          <ac:chgData name="Bérénice BANNWARTH" userId="14264cbd43a935d4" providerId="LiveId" clId="{DBE434BA-FE50-4C06-838E-70E3EEA38F80}" dt="2023-02-14T14:58:28.698" v="137" actId="403"/>
          <ac:spMkLst>
            <pc:docMk/>
            <pc:sldMk cId="352294903" sldId="272"/>
            <ac:spMk id="4" creationId="{39C21157-EAFF-BBA0-65C7-75161274DDFB}"/>
          </ac:spMkLst>
        </pc:spChg>
        <pc:picChg chg="add mod">
          <ac:chgData name="Bérénice BANNWARTH" userId="14264cbd43a935d4" providerId="LiveId" clId="{DBE434BA-FE50-4C06-838E-70E3EEA38F80}" dt="2023-02-14T14:58:34.508" v="138" actId="1076"/>
          <ac:picMkLst>
            <pc:docMk/>
            <pc:sldMk cId="352294903" sldId="272"/>
            <ac:picMk id="3" creationId="{1DEE0FAD-CF44-4065-1B49-DED468092619}"/>
          </ac:picMkLst>
        </pc:picChg>
      </pc:sldChg>
      <pc:sldChg chg="modSp new del mod">
        <pc:chgData name="Bérénice BANNWARTH" userId="14264cbd43a935d4" providerId="LiveId" clId="{DBE434BA-FE50-4C06-838E-70E3EEA38F80}" dt="2023-02-10T16:50:45.875" v="93" actId="680"/>
        <pc:sldMkLst>
          <pc:docMk/>
          <pc:sldMk cId="1051094904" sldId="273"/>
        </pc:sldMkLst>
        <pc:spChg chg="mod">
          <ac:chgData name="Bérénice BANNWARTH" userId="14264cbd43a935d4" providerId="LiveId" clId="{DBE434BA-FE50-4C06-838E-70E3EEA38F80}" dt="2023-02-10T16:50:45.203" v="92"/>
          <ac:spMkLst>
            <pc:docMk/>
            <pc:sldMk cId="1051094904" sldId="273"/>
            <ac:spMk id="2" creationId="{8859947B-BCF5-05B1-92C1-F7207F4F03CF}"/>
          </ac:spMkLst>
        </pc:spChg>
        <pc:spChg chg="mod">
          <ac:chgData name="Bérénice BANNWARTH" userId="14264cbd43a935d4" providerId="LiveId" clId="{DBE434BA-FE50-4C06-838E-70E3EEA38F80}" dt="2023-02-10T16:50:44.515" v="91"/>
          <ac:spMkLst>
            <pc:docMk/>
            <pc:sldMk cId="1051094904" sldId="273"/>
            <ac:spMk id="3" creationId="{1D4937D2-5F30-4601-9881-4AA71BB9ED81}"/>
          </ac:spMkLst>
        </pc:spChg>
      </pc:sldChg>
      <pc:sldChg chg="delSp modSp new mod">
        <pc:chgData name="Bérénice BANNWARTH" userId="14264cbd43a935d4" providerId="LiveId" clId="{DBE434BA-FE50-4C06-838E-70E3EEA38F80}" dt="2023-02-10T16:53:20.796" v="122" actId="14100"/>
        <pc:sldMkLst>
          <pc:docMk/>
          <pc:sldMk cId="1241477566" sldId="273"/>
        </pc:sldMkLst>
        <pc:spChg chg="mod">
          <ac:chgData name="Bérénice BANNWARTH" userId="14264cbd43a935d4" providerId="LiveId" clId="{DBE434BA-FE50-4C06-838E-70E3EEA38F80}" dt="2023-02-10T16:53:20.796" v="122" actId="14100"/>
          <ac:spMkLst>
            <pc:docMk/>
            <pc:sldMk cId="1241477566" sldId="273"/>
            <ac:spMk id="2" creationId="{4992CF3F-100C-7865-6C2D-9E8F0B0E7321}"/>
          </ac:spMkLst>
        </pc:spChg>
        <pc:spChg chg="del">
          <ac:chgData name="Bérénice BANNWARTH" userId="14264cbd43a935d4" providerId="LiveId" clId="{DBE434BA-FE50-4C06-838E-70E3EEA38F80}" dt="2023-02-10T16:53:14.392" v="121" actId="478"/>
          <ac:spMkLst>
            <pc:docMk/>
            <pc:sldMk cId="1241477566" sldId="273"/>
            <ac:spMk id="3" creationId="{7C6658E1-DC29-E4B9-A8AF-B7FF5FBD4AAD}"/>
          </ac:spMkLst>
        </pc:spChg>
      </pc:sldChg>
      <pc:sldChg chg="addSp delSp modSp new del mod">
        <pc:chgData name="Bérénice BANNWARTH" userId="14264cbd43a935d4" providerId="LiveId" clId="{DBE434BA-FE50-4C06-838E-70E3EEA38F80}" dt="2023-02-14T15:18:14.664" v="246" actId="2696"/>
        <pc:sldMkLst>
          <pc:docMk/>
          <pc:sldMk cId="978211011" sldId="275"/>
        </pc:sldMkLst>
        <pc:spChg chg="mod">
          <ac:chgData name="Bérénice BANNWARTH" userId="14264cbd43a935d4" providerId="LiveId" clId="{DBE434BA-FE50-4C06-838E-70E3EEA38F80}" dt="2023-02-14T15:05:50.367" v="196" actId="20577"/>
          <ac:spMkLst>
            <pc:docMk/>
            <pc:sldMk cId="978211011" sldId="275"/>
            <ac:spMk id="2" creationId="{F85E58DE-FB56-2169-B674-BAEE5798BBBE}"/>
          </ac:spMkLst>
        </pc:spChg>
        <pc:spChg chg="del">
          <ac:chgData name="Bérénice BANNWARTH" userId="14264cbd43a935d4" providerId="LiveId" clId="{DBE434BA-FE50-4C06-838E-70E3EEA38F80}" dt="2023-02-14T15:06:23.502" v="197"/>
          <ac:spMkLst>
            <pc:docMk/>
            <pc:sldMk cId="978211011" sldId="275"/>
            <ac:spMk id="3" creationId="{6744A480-41B9-1595-8C63-EBBB0D811EFF}"/>
          </ac:spMkLst>
        </pc:spChg>
        <pc:spChg chg="add del mod">
          <ac:chgData name="Bérénice BANNWARTH" userId="14264cbd43a935d4" providerId="LiveId" clId="{DBE434BA-FE50-4C06-838E-70E3EEA38F80}" dt="2023-02-14T15:13:43.903" v="231" actId="478"/>
          <ac:spMkLst>
            <pc:docMk/>
            <pc:sldMk cId="978211011" sldId="275"/>
            <ac:spMk id="5" creationId="{9CD23E0A-60F9-0E37-A496-F2FDC08BC59E}"/>
          </ac:spMkLst>
        </pc:spChg>
        <pc:spChg chg="add mod">
          <ac:chgData name="Bérénice BANNWARTH" userId="14264cbd43a935d4" providerId="LiveId" clId="{DBE434BA-FE50-4C06-838E-70E3EEA38F80}" dt="2023-02-14T15:13:22.026" v="229"/>
          <ac:spMkLst>
            <pc:docMk/>
            <pc:sldMk cId="978211011" sldId="275"/>
            <ac:spMk id="6" creationId="{C60A8584-45C5-FF9F-3516-8857166EB9D7}"/>
          </ac:spMkLst>
        </pc:spChg>
        <pc:spChg chg="add mod">
          <ac:chgData name="Bérénice BANNWARTH" userId="14264cbd43a935d4" providerId="LiveId" clId="{DBE434BA-FE50-4C06-838E-70E3EEA38F80}" dt="2023-02-14T15:11:27.699" v="225"/>
          <ac:spMkLst>
            <pc:docMk/>
            <pc:sldMk cId="978211011" sldId="275"/>
            <ac:spMk id="7" creationId="{1BBD7AEC-81E7-212A-4BC0-64297E11F91B}"/>
          </ac:spMkLst>
        </pc:spChg>
        <pc:spChg chg="add mod">
          <ac:chgData name="Bérénice BANNWARTH" userId="14264cbd43a935d4" providerId="LiveId" clId="{DBE434BA-FE50-4C06-838E-70E3EEA38F80}" dt="2023-02-14T15:11:27.699" v="224"/>
          <ac:spMkLst>
            <pc:docMk/>
            <pc:sldMk cId="978211011" sldId="275"/>
            <ac:spMk id="8" creationId="{747DC15C-DD7F-04D3-F26B-8EBD0110E757}"/>
          </ac:spMkLst>
        </pc:spChg>
      </pc:sldChg>
      <pc:sldChg chg="addSp modSp new mod setBg modAnim">
        <pc:chgData name="Bérénice BANNWARTH" userId="14264cbd43a935d4" providerId="LiveId" clId="{DBE434BA-FE50-4C06-838E-70E3EEA38F80}" dt="2023-02-14T15:23:11.068" v="291"/>
        <pc:sldMkLst>
          <pc:docMk/>
          <pc:sldMk cId="2606468411" sldId="275"/>
        </pc:sldMkLst>
        <pc:spChg chg="mod ord">
          <ac:chgData name="Bérénice BANNWARTH" userId="14264cbd43a935d4" providerId="LiveId" clId="{DBE434BA-FE50-4C06-838E-70E3EEA38F80}" dt="2023-02-14T15:21:06.927" v="289" actId="26606"/>
          <ac:spMkLst>
            <pc:docMk/>
            <pc:sldMk cId="2606468411" sldId="275"/>
            <ac:spMk id="2" creationId="{66DCD93E-B49B-7FDB-8336-41882E5F171C}"/>
          </ac:spMkLst>
        </pc:spChg>
        <pc:spChg chg="add mod">
          <ac:chgData name="Bérénice BANNWARTH" userId="14264cbd43a935d4" providerId="LiveId" clId="{DBE434BA-FE50-4C06-838E-70E3EEA38F80}" dt="2023-02-14T15:21:06.927" v="289" actId="26606"/>
          <ac:spMkLst>
            <pc:docMk/>
            <pc:sldMk cId="2606468411" sldId="275"/>
            <ac:spMk id="3" creationId="{087DAF71-5AB5-B33F-0AF8-451A1C13BAA3}"/>
          </ac:spMkLst>
        </pc:spChg>
        <pc:spChg chg="add">
          <ac:chgData name="Bérénice BANNWARTH" userId="14264cbd43a935d4" providerId="LiveId" clId="{DBE434BA-FE50-4C06-838E-70E3EEA38F80}" dt="2023-02-14T15:21:06.927" v="289" actId="26606"/>
          <ac:spMkLst>
            <pc:docMk/>
            <pc:sldMk cId="2606468411" sldId="275"/>
            <ac:spMk id="18" creationId="{28FA177F-145C-478A-A7ED-8D021CE76B3B}"/>
          </ac:spMkLst>
        </pc:spChg>
        <pc:spChg chg="add">
          <ac:chgData name="Bérénice BANNWARTH" userId="14264cbd43a935d4" providerId="LiveId" clId="{DBE434BA-FE50-4C06-838E-70E3EEA38F80}" dt="2023-02-14T15:21:06.927" v="289" actId="26606"/>
          <ac:spMkLst>
            <pc:docMk/>
            <pc:sldMk cId="2606468411" sldId="275"/>
            <ac:spMk id="26" creationId="{22EEABFB-D1AB-4BFF-84FC-449548E93E09}"/>
          </ac:spMkLst>
        </pc:spChg>
        <pc:grpChg chg="add">
          <ac:chgData name="Bérénice BANNWARTH" userId="14264cbd43a935d4" providerId="LiveId" clId="{DBE434BA-FE50-4C06-838E-70E3EEA38F80}" dt="2023-02-14T15:21:06.927" v="289" actId="26606"/>
          <ac:grpSpMkLst>
            <pc:docMk/>
            <pc:sldMk cId="2606468411" sldId="275"/>
            <ac:grpSpMk id="10" creationId="{749C117F-F390-437B-ADB0-57E87EFF34F5}"/>
          </ac:grpSpMkLst>
        </pc:grpChg>
        <pc:grpChg chg="add">
          <ac:chgData name="Bérénice BANNWARTH" userId="14264cbd43a935d4" providerId="LiveId" clId="{DBE434BA-FE50-4C06-838E-70E3EEA38F80}" dt="2023-02-14T15:21:06.927" v="289" actId="26606"/>
          <ac:grpSpMkLst>
            <pc:docMk/>
            <pc:sldMk cId="2606468411" sldId="275"/>
            <ac:grpSpMk id="20" creationId="{1A96A522-1258-462E-AFC5-F5E3F14110E3}"/>
          </ac:grpSpMkLst>
        </pc:grpChg>
        <pc:picChg chg="add">
          <ac:chgData name="Bérénice BANNWARTH" userId="14264cbd43a935d4" providerId="LiveId" clId="{DBE434BA-FE50-4C06-838E-70E3EEA38F80}" dt="2023-02-14T15:21:06.927" v="289" actId="26606"/>
          <ac:picMkLst>
            <pc:docMk/>
            <pc:sldMk cId="2606468411" sldId="275"/>
            <ac:picMk id="7" creationId="{05206E62-4D7B-F936-EAC5-B44EF330592C}"/>
          </ac:picMkLst>
        </pc:picChg>
        <pc:cxnChg chg="add">
          <ac:chgData name="Bérénice BANNWARTH" userId="14264cbd43a935d4" providerId="LiveId" clId="{DBE434BA-FE50-4C06-838E-70E3EEA38F80}" dt="2023-02-14T15:21:06.927" v="289" actId="26606"/>
          <ac:cxnSpMkLst>
            <pc:docMk/>
            <pc:sldMk cId="2606468411" sldId="275"/>
            <ac:cxnSpMk id="16" creationId="{20742BC3-654B-4E41-9A6A-73A42E477639}"/>
          </ac:cxnSpMkLst>
        </pc:cxnChg>
        <pc:cxnChg chg="add">
          <ac:chgData name="Bérénice BANNWARTH" userId="14264cbd43a935d4" providerId="LiveId" clId="{DBE434BA-FE50-4C06-838E-70E3EEA38F80}" dt="2023-02-14T15:21:06.927" v="289" actId="26606"/>
          <ac:cxnSpMkLst>
            <pc:docMk/>
            <pc:sldMk cId="2606468411" sldId="275"/>
            <ac:cxnSpMk id="28" creationId="{4231BC86-8965-4F95-9FD9-76313A7D601B}"/>
          </ac:cxnSpMkLst>
        </pc:cxn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4922AE-89A6-47C5-976B-CE9AAF5A8D0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21166EF4-C899-4DD3-8839-4940E3C11DB2}">
      <dgm:prSet/>
      <dgm:spPr/>
      <dgm:t>
        <a:bodyPr/>
        <a:lstStyle/>
        <a:p>
          <a:pPr>
            <a:defRPr cap="all"/>
          </a:pPr>
          <a:endParaRPr lang="en-US" dirty="0"/>
        </a:p>
      </dgm:t>
    </dgm:pt>
    <dgm:pt modelId="{A4D37661-F3CA-4692-BD16-9477443C3016}" type="sibTrans" cxnId="{DF0B99ED-881D-4360-B857-61CA35BEEF90}">
      <dgm:prSet/>
      <dgm:spPr/>
      <dgm:t>
        <a:bodyPr/>
        <a:lstStyle/>
        <a:p>
          <a:endParaRPr lang="en-US"/>
        </a:p>
      </dgm:t>
    </dgm:pt>
    <dgm:pt modelId="{F31ADC3B-7647-46B3-9EA7-9634F0E0A998}" type="parTrans" cxnId="{DF0B99ED-881D-4360-B857-61CA35BEEF90}">
      <dgm:prSet/>
      <dgm:spPr/>
      <dgm:t>
        <a:bodyPr/>
        <a:lstStyle/>
        <a:p>
          <a:endParaRPr lang="en-US"/>
        </a:p>
      </dgm:t>
    </dgm:pt>
    <dgm:pt modelId="{4A48E6BB-0EEC-49A1-8464-86BF860A1916}">
      <dgm:prSet/>
      <dgm:spPr/>
      <dgm:t>
        <a:bodyPr/>
        <a:lstStyle/>
        <a:p>
          <a:pPr>
            <a:defRPr cap="all"/>
          </a:pPr>
          <a:r>
            <a:rPr lang="fr-FR" dirty="0"/>
            <a:t>Expertise judiciaire 2014</a:t>
          </a:r>
          <a:endParaRPr lang="en-US" dirty="0"/>
        </a:p>
      </dgm:t>
    </dgm:pt>
    <dgm:pt modelId="{69A42BFA-55C4-4476-940C-C6D5303FC982}" type="sibTrans" cxnId="{2186F083-DD4B-46E1-AE2D-B75E95838C6C}">
      <dgm:prSet/>
      <dgm:spPr/>
      <dgm:t>
        <a:bodyPr/>
        <a:lstStyle/>
        <a:p>
          <a:endParaRPr lang="en-US"/>
        </a:p>
      </dgm:t>
    </dgm:pt>
    <dgm:pt modelId="{41EE08B2-288A-4DCA-9B72-3A2908C08597}" type="parTrans" cxnId="{2186F083-DD4B-46E1-AE2D-B75E95838C6C}">
      <dgm:prSet/>
      <dgm:spPr/>
      <dgm:t>
        <a:bodyPr/>
        <a:lstStyle/>
        <a:p>
          <a:endParaRPr lang="en-US"/>
        </a:p>
      </dgm:t>
    </dgm:pt>
    <dgm:pt modelId="{960BAC49-E799-4752-AC33-21DB8D77C9EB}" type="pres">
      <dgm:prSet presAssocID="{614922AE-89A6-47C5-976B-CE9AAF5A8D06}" presName="root" presStyleCnt="0">
        <dgm:presLayoutVars>
          <dgm:dir/>
          <dgm:resizeHandles val="exact"/>
        </dgm:presLayoutVars>
      </dgm:prSet>
      <dgm:spPr/>
    </dgm:pt>
    <dgm:pt modelId="{BA99CC8C-FC89-4ECD-8604-4423F4BC8724}" type="pres">
      <dgm:prSet presAssocID="{21166EF4-C899-4DD3-8839-4940E3C11DB2}" presName="compNode" presStyleCnt="0"/>
      <dgm:spPr/>
    </dgm:pt>
    <dgm:pt modelId="{D03B628A-C359-4782-8FD5-4A16264AE1B8}" type="pres">
      <dgm:prSet presAssocID="{21166EF4-C899-4DD3-8839-4940E3C11DB2}" presName="iconBgRect" presStyleLbl="bgShp" presStyleIdx="0" presStyleCnt="2" custFlipHor="1" custScaleX="13721" custScaleY="2613" custLinFactX="-178826" custLinFactY="64305" custLinFactNeighborX="-200000" custLinFactNeighborY="100000"/>
      <dgm:spPr>
        <a:solidFill>
          <a:schemeClr val="bg1">
            <a:lumMod val="95000"/>
          </a:schemeClr>
        </a:solidFill>
      </dgm:spPr>
    </dgm:pt>
    <dgm:pt modelId="{77388486-AAE3-4F56-A97F-245173097423}" type="pres">
      <dgm:prSet presAssocID="{21166EF4-C899-4DD3-8839-4940E3C11DB2}" presName="iconRect" presStyleLbl="node1" presStyleIdx="0" presStyleCnt="2" custFlipVert="0" custFlipHor="0" custScaleX="71825" custScaleY="18472" custLinFactX="-100000" custLinFactY="536840" custLinFactNeighborX="-115447" custLinFactNeighborY="600000"/>
      <dgm:spPr>
        <a:ln>
          <a:noFill/>
        </a:ln>
      </dgm:spPr>
    </dgm:pt>
    <dgm:pt modelId="{C0FBB492-E30E-4C41-BFDA-882B69918987}" type="pres">
      <dgm:prSet presAssocID="{21166EF4-C899-4DD3-8839-4940E3C11DB2}" presName="spaceRect" presStyleCnt="0"/>
      <dgm:spPr/>
    </dgm:pt>
    <dgm:pt modelId="{263029D2-7BCF-4A07-A678-15AF3672B5BB}" type="pres">
      <dgm:prSet presAssocID="{21166EF4-C899-4DD3-8839-4940E3C11DB2}" presName="textRect" presStyleLbl="revTx" presStyleIdx="0" presStyleCnt="2">
        <dgm:presLayoutVars>
          <dgm:chMax val="1"/>
          <dgm:chPref val="1"/>
        </dgm:presLayoutVars>
      </dgm:prSet>
      <dgm:spPr/>
    </dgm:pt>
    <dgm:pt modelId="{C1E6357B-BFAA-4AC2-A20C-0526C3F2AF00}" type="pres">
      <dgm:prSet presAssocID="{A4D37661-F3CA-4692-BD16-9477443C3016}" presName="sibTrans" presStyleCnt="0"/>
      <dgm:spPr/>
    </dgm:pt>
    <dgm:pt modelId="{7CCC18AE-E70A-4DEA-B0EF-DFD69AF2BC86}" type="pres">
      <dgm:prSet presAssocID="{4A48E6BB-0EEC-49A1-8464-86BF860A1916}" presName="compNode" presStyleCnt="0"/>
      <dgm:spPr/>
    </dgm:pt>
    <dgm:pt modelId="{D97331A2-C518-4AD8-9DE8-49CD91A99F93}" type="pres">
      <dgm:prSet presAssocID="{4A48E6BB-0EEC-49A1-8464-86BF860A1916}" presName="iconBgRect" presStyleLbl="bgShp" presStyleIdx="1" presStyleCnt="2"/>
      <dgm:spPr/>
    </dgm:pt>
    <dgm:pt modelId="{E4C6B10C-7C5D-44BC-A816-7C8308A25AE1}" type="pres">
      <dgm:prSet presAssocID="{4A48E6BB-0EEC-49A1-8464-86BF860A1916}" presName="iconRect" presStyleLbl="node1" presStyleIdx="1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teau d'officiel"/>
        </a:ext>
      </dgm:extLst>
    </dgm:pt>
    <dgm:pt modelId="{CFAFD354-A461-4E4F-8B98-8230A715CB65}" type="pres">
      <dgm:prSet presAssocID="{4A48E6BB-0EEC-49A1-8464-86BF860A1916}" presName="spaceRect" presStyleCnt="0"/>
      <dgm:spPr/>
    </dgm:pt>
    <dgm:pt modelId="{3A2A4294-31A0-4B88-B51E-2329B50746FA}" type="pres">
      <dgm:prSet presAssocID="{4A48E6BB-0EEC-49A1-8464-86BF860A1916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26F223A-DD8A-4285-9177-8EF539AA4729}" type="presOf" srcId="{4A48E6BB-0EEC-49A1-8464-86BF860A1916}" destId="{3A2A4294-31A0-4B88-B51E-2329B50746FA}" srcOrd="0" destOrd="0" presId="urn:microsoft.com/office/officeart/2018/5/layout/IconCircleLabelList"/>
    <dgm:cxn modelId="{2186F083-DD4B-46E1-AE2D-B75E95838C6C}" srcId="{614922AE-89A6-47C5-976B-CE9AAF5A8D06}" destId="{4A48E6BB-0EEC-49A1-8464-86BF860A1916}" srcOrd="1" destOrd="0" parTransId="{41EE08B2-288A-4DCA-9B72-3A2908C08597}" sibTransId="{69A42BFA-55C4-4476-940C-C6D5303FC982}"/>
    <dgm:cxn modelId="{610A59C9-B17B-4607-8E34-4A9EA26E4632}" type="presOf" srcId="{614922AE-89A6-47C5-976B-CE9AAF5A8D06}" destId="{960BAC49-E799-4752-AC33-21DB8D77C9EB}" srcOrd="0" destOrd="0" presId="urn:microsoft.com/office/officeart/2018/5/layout/IconCircleLabelList"/>
    <dgm:cxn modelId="{6B0BF8D9-A578-479D-A708-7EBC84FE89EC}" type="presOf" srcId="{21166EF4-C899-4DD3-8839-4940E3C11DB2}" destId="{263029D2-7BCF-4A07-A678-15AF3672B5BB}" srcOrd="0" destOrd="0" presId="urn:microsoft.com/office/officeart/2018/5/layout/IconCircleLabelList"/>
    <dgm:cxn modelId="{DF0B99ED-881D-4360-B857-61CA35BEEF90}" srcId="{614922AE-89A6-47C5-976B-CE9AAF5A8D06}" destId="{21166EF4-C899-4DD3-8839-4940E3C11DB2}" srcOrd="0" destOrd="0" parTransId="{F31ADC3B-7647-46B3-9EA7-9634F0E0A998}" sibTransId="{A4D37661-F3CA-4692-BD16-9477443C3016}"/>
    <dgm:cxn modelId="{4FABEA04-BD1C-4928-9409-2B50A05D2D40}" type="presParOf" srcId="{960BAC49-E799-4752-AC33-21DB8D77C9EB}" destId="{BA99CC8C-FC89-4ECD-8604-4423F4BC8724}" srcOrd="0" destOrd="0" presId="urn:microsoft.com/office/officeart/2018/5/layout/IconCircleLabelList"/>
    <dgm:cxn modelId="{5D70E7A8-2752-4572-80A5-8C4858D07D64}" type="presParOf" srcId="{BA99CC8C-FC89-4ECD-8604-4423F4BC8724}" destId="{D03B628A-C359-4782-8FD5-4A16264AE1B8}" srcOrd="0" destOrd="0" presId="urn:microsoft.com/office/officeart/2018/5/layout/IconCircleLabelList"/>
    <dgm:cxn modelId="{3840C64F-D653-453E-A0D3-58B254F25BB1}" type="presParOf" srcId="{BA99CC8C-FC89-4ECD-8604-4423F4BC8724}" destId="{77388486-AAE3-4F56-A97F-245173097423}" srcOrd="1" destOrd="0" presId="urn:microsoft.com/office/officeart/2018/5/layout/IconCircleLabelList"/>
    <dgm:cxn modelId="{D8B98674-58B6-4586-B992-63E6C235B4F7}" type="presParOf" srcId="{BA99CC8C-FC89-4ECD-8604-4423F4BC8724}" destId="{C0FBB492-E30E-4C41-BFDA-882B69918987}" srcOrd="2" destOrd="0" presId="urn:microsoft.com/office/officeart/2018/5/layout/IconCircleLabelList"/>
    <dgm:cxn modelId="{5718F26E-C887-4B1B-A0E9-FBE9DC66FD1A}" type="presParOf" srcId="{BA99CC8C-FC89-4ECD-8604-4423F4BC8724}" destId="{263029D2-7BCF-4A07-A678-15AF3672B5BB}" srcOrd="3" destOrd="0" presId="urn:microsoft.com/office/officeart/2018/5/layout/IconCircleLabelList"/>
    <dgm:cxn modelId="{8D80B64E-628F-44C4-8FAE-F8064E7660EA}" type="presParOf" srcId="{960BAC49-E799-4752-AC33-21DB8D77C9EB}" destId="{C1E6357B-BFAA-4AC2-A20C-0526C3F2AF00}" srcOrd="1" destOrd="0" presId="urn:microsoft.com/office/officeart/2018/5/layout/IconCircleLabelList"/>
    <dgm:cxn modelId="{5EED23C9-3F50-4A09-804D-5D93C86A733D}" type="presParOf" srcId="{960BAC49-E799-4752-AC33-21DB8D77C9EB}" destId="{7CCC18AE-E70A-4DEA-B0EF-DFD69AF2BC86}" srcOrd="2" destOrd="0" presId="urn:microsoft.com/office/officeart/2018/5/layout/IconCircleLabelList"/>
    <dgm:cxn modelId="{6CEF818E-6631-4F6C-8353-D077D9A138A7}" type="presParOf" srcId="{7CCC18AE-E70A-4DEA-B0EF-DFD69AF2BC86}" destId="{D97331A2-C518-4AD8-9DE8-49CD91A99F93}" srcOrd="0" destOrd="0" presId="urn:microsoft.com/office/officeart/2018/5/layout/IconCircleLabelList"/>
    <dgm:cxn modelId="{AFBB11B7-92B8-46D8-836C-6D348AE521B3}" type="presParOf" srcId="{7CCC18AE-E70A-4DEA-B0EF-DFD69AF2BC86}" destId="{E4C6B10C-7C5D-44BC-A816-7C8308A25AE1}" srcOrd="1" destOrd="0" presId="urn:microsoft.com/office/officeart/2018/5/layout/IconCircleLabelList"/>
    <dgm:cxn modelId="{4935B4B5-25B2-4DC3-8057-782B23A0E87C}" type="presParOf" srcId="{7CCC18AE-E70A-4DEA-B0EF-DFD69AF2BC86}" destId="{CFAFD354-A461-4E4F-8B98-8230A715CB65}" srcOrd="2" destOrd="0" presId="urn:microsoft.com/office/officeart/2018/5/layout/IconCircleLabelList"/>
    <dgm:cxn modelId="{DE4F59EF-4B0A-4957-A8BE-6639E0A75E83}" type="presParOf" srcId="{7CCC18AE-E70A-4DEA-B0EF-DFD69AF2BC86}" destId="{3A2A4294-31A0-4B88-B51E-2329B50746F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B628A-C359-4782-8FD5-4A16264AE1B8}">
      <dsp:nvSpPr>
        <dsp:cNvPr id="0" name=""/>
        <dsp:cNvSpPr/>
      </dsp:nvSpPr>
      <dsp:spPr>
        <a:xfrm flipH="1">
          <a:off x="578309" y="960280"/>
          <a:ext cx="32945" cy="1194"/>
        </a:xfrm>
        <a:prstGeom prst="ellipse">
          <a:avLst/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388486-AAE3-4F56-A97F-245173097423}">
      <dsp:nvSpPr>
        <dsp:cNvPr id="0" name=""/>
        <dsp:cNvSpPr/>
      </dsp:nvSpPr>
      <dsp:spPr>
        <a:xfrm>
          <a:off x="0" y="2977119"/>
          <a:ext cx="517978" cy="34260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3029D2-7BCF-4A07-A678-15AF3672B5BB}">
      <dsp:nvSpPr>
        <dsp:cNvPr id="0" name=""/>
        <dsp:cNvSpPr/>
      </dsp:nvSpPr>
      <dsp:spPr>
        <a:xfrm>
          <a:off x="70001" y="1453673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2700" kern="1200" dirty="0"/>
        </a:p>
      </dsp:txBody>
      <dsp:txXfrm>
        <a:off x="70001" y="1453673"/>
        <a:ext cx="2868750" cy="720000"/>
      </dsp:txXfrm>
    </dsp:sp>
    <dsp:sp modelId="{D97331A2-C518-4AD8-9DE8-49CD91A99F93}">
      <dsp:nvSpPr>
        <dsp:cNvPr id="0" name=""/>
        <dsp:cNvSpPr/>
      </dsp:nvSpPr>
      <dsp:spPr>
        <a:xfrm>
          <a:off x="4000189" y="13645"/>
          <a:ext cx="1749937" cy="17499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C6B10C-7C5D-44BC-A816-7C8308A25AE1}">
      <dsp:nvSpPr>
        <dsp:cNvPr id="0" name=""/>
        <dsp:cNvSpPr/>
      </dsp:nvSpPr>
      <dsp:spPr>
        <a:xfrm>
          <a:off x="4373126" y="386583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A4294-31A0-4B88-B51E-2329B50746FA}">
      <dsp:nvSpPr>
        <dsp:cNvPr id="0" name=""/>
        <dsp:cNvSpPr/>
      </dsp:nvSpPr>
      <dsp:spPr>
        <a:xfrm>
          <a:off x="3440783" y="2308645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2700" kern="1200" dirty="0"/>
            <a:t>Expertise judiciaire 2014</a:t>
          </a:r>
          <a:endParaRPr lang="en-US" sz="2700" kern="1200" dirty="0"/>
        </a:p>
      </dsp:txBody>
      <dsp:txXfrm>
        <a:off x="3440783" y="2308645"/>
        <a:ext cx="2868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36987-57CB-46C5-951D-6583B56629F1}" type="datetimeFigureOut">
              <a:rPr lang="fr-FR" smtClean="0"/>
              <a:t>08/02/2024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79544-75E1-45DB-AE4A-140CE4E856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394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79544-75E1-45DB-AE4A-140CE4E856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962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79544-75E1-45DB-AE4A-140CE4E856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5070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79544-75E1-45DB-AE4A-140CE4E856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587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règles de 1993 étaient devenues insuffisantes au regard de l’évolution de la profession. Elles ont servies de base à l'élaboration du code de déontologie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79544-75E1-45DB-AE4A-140CE4E856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72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79544-75E1-45DB-AE4A-140CE4E856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643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FNESI: Fédération National des Etudiants en Sciences Infirmières (spécialités aussi)</a:t>
            </a:r>
          </a:p>
          <a:p>
            <a:r>
              <a:rPr lang="fr-FR" dirty="0"/>
              <a:t>FAGE: Fédération des Associations Générales Etudiantes</a:t>
            </a:r>
          </a:p>
          <a:p>
            <a:r>
              <a:rPr lang="fr-FR" dirty="0"/>
              <a:t>LMD: Licence Master Doctorat (harmonise les diplômes du supérieur à l’échelle Européenne, ECTS)</a:t>
            </a:r>
          </a:p>
          <a:p>
            <a:r>
              <a:rPr lang="fr-FR" dirty="0"/>
              <a:t>CROUS: Centre Régional des Œuvres Universitaires et Scolaire (gestion des dossiers sociaux)</a:t>
            </a:r>
          </a:p>
          <a:p>
            <a:r>
              <a:rPr lang="fr-FR" dirty="0"/>
              <a:t>Vaccins obligatoires: </a:t>
            </a:r>
            <a:r>
              <a:rPr lang="fr-FR" dirty="0" err="1"/>
              <a:t>DTPolio</a:t>
            </a:r>
            <a:r>
              <a:rPr lang="fr-FR" dirty="0"/>
              <a:t>, </a:t>
            </a:r>
            <a:r>
              <a:rPr lang="fr-FR" dirty="0" err="1"/>
              <a:t>Hép</a:t>
            </a:r>
            <a:r>
              <a:rPr lang="fr-FR" dirty="0"/>
              <a:t> B, Covid-19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79544-75E1-45DB-AE4A-140CE4E856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850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79544-75E1-45DB-AE4A-140CE4E856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491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79544-75E1-45DB-AE4A-140CE4E856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224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97D443F-8E1A-495C-8871-42C4EA091082}" type="datetime1">
              <a:rPr lang="fr-FR" smtClean="0"/>
              <a:t>08/02/2024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fr-FR"/>
              <a:t>IFSI EPSAN Brumath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84392CF-89F2-4ED4-BE5E-56E32B1A867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7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A104-6608-4CF2-9F4A-CEE77D179E2D}" type="datetime1">
              <a:rPr lang="fr-FR" smtClean="0"/>
              <a:t>08/02/2024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EPSAN Brumath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92CF-89F2-4ED4-BE5E-56E32B1A86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798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DAB9-589E-404C-AA4A-805B74EABB74}" type="datetime1">
              <a:rPr lang="fr-FR" smtClean="0"/>
              <a:t>08/02/2024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EPSAN Brumath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92CF-89F2-4ED4-BE5E-56E32B1A867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726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12F4-1129-4034-9EF2-1F99B6AC4E5C}" type="datetime1">
              <a:rPr lang="fr-FR" smtClean="0"/>
              <a:t>08/02/2024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EPSAN Brumath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92CF-89F2-4ED4-BE5E-56E32B1A8674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143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F4FC-A218-4C3E-9C7E-8E5B3285B58F}" type="datetime1">
              <a:rPr lang="fr-FR" smtClean="0"/>
              <a:t>08/02/2024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EPSAN Brumath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92CF-89F2-4ED4-BE5E-56E32B1A86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073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3792-85E1-475F-A075-AA3B3380AE4D}" type="datetime1">
              <a:rPr lang="fr-FR" smtClean="0"/>
              <a:t>08/02/2024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EPSAN Brumath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92CF-89F2-4ED4-BE5E-56E32B1A867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356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8936-C9CF-40B4-A169-DA5D97982808}" type="datetime1">
              <a:rPr lang="fr-FR" smtClean="0"/>
              <a:t>08/02/2024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EPSAN Brumath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92CF-89F2-4ED4-BE5E-56E32B1A867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325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2284-ACD0-4908-849C-0F423DFC4457}" type="datetime1">
              <a:rPr lang="fr-FR" smtClean="0"/>
              <a:t>08/02/2024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EPSAN Brumath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92CF-89F2-4ED4-BE5E-56E32B1A867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251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8BF1-60F7-406D-8BC2-77929BA679D6}" type="datetime1">
              <a:rPr lang="fr-FR" smtClean="0"/>
              <a:t>08/02/2024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EPSAN Brumath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92CF-89F2-4ED4-BE5E-56E32B1A867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073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E135D-B65F-4423-835F-D1D042830274}" type="datetime1">
              <a:rPr lang="fr-FR" smtClean="0"/>
              <a:t>08/02/2024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EPSAN Brumath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92CF-89F2-4ED4-BE5E-56E32B1A86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326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66B3-149A-4026-86EE-0AF3570C23F1}" type="datetime1">
              <a:rPr lang="fr-FR" smtClean="0"/>
              <a:t>08/02/2024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EPSAN Brumath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92CF-89F2-4ED4-BE5E-56E32B1A867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01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741D-804F-435F-B0A7-2426CEF7B202}" type="datetime1">
              <a:rPr lang="fr-FR" smtClean="0"/>
              <a:t>08/02/2024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EPSAN Brumath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92CF-89F2-4ED4-BE5E-56E32B1A86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771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4CBB-3B3B-47B7-AD02-EFBA922F7F0D}" type="datetime1">
              <a:rPr lang="fr-FR" smtClean="0"/>
              <a:t>08/02/2024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EPSAN Brumath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92CF-89F2-4ED4-BE5E-56E32B1A867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900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62FD-E2B1-4BD1-A89A-408329F135B4}" type="datetime1">
              <a:rPr lang="fr-FR" smtClean="0"/>
              <a:t>08/02/2024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EPSAN Brumath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92CF-89F2-4ED4-BE5E-56E32B1A867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051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144E-C1F4-4303-A1D2-8E10AA71F731}" type="datetime1">
              <a:rPr lang="fr-FR" smtClean="0"/>
              <a:t>08/02/2024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EPSAN Brumath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92CF-89F2-4ED4-BE5E-56E32B1A86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09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81CF-B392-4461-A248-BDF4621D336B}" type="datetime1">
              <a:rPr lang="fr-FR" smtClean="0"/>
              <a:t>08/02/2024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EPSAN Brumath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92CF-89F2-4ED4-BE5E-56E32B1A867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204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C487-FBEF-40DC-B2AF-E8945C03468A}" type="datetime1">
              <a:rPr lang="fr-FR" smtClean="0"/>
              <a:t>08/02/2024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EPSAN Brumath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92CF-89F2-4ED4-BE5E-56E32B1A86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22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90DFECA-C7A8-43D1-B01C-B7D5EF300F36}" type="datetime1">
              <a:rPr lang="fr-FR" smtClean="0"/>
              <a:t>08/02/2024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fr-FR"/>
              <a:t>IFSI EPSAN Brumath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4392CF-89F2-4ED4-BE5E-56E32B1A86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NZucFUJYx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uest-france.fr/nouvelle-aquitaine/bordeaux-33000/bordeaux-deux-infirmieres-et-leur-institut-juges-pour-une-erreur-medicale-4633669" TargetMode="External"/><Relationship Id="rId3" Type="http://schemas.openxmlformats.org/officeDocument/2006/relationships/hyperlink" Target="https://www.actusoins.com/281432/code-de-deontologie-droits-devoirs-communs-infirmiers.html" TargetMode="External"/><Relationship Id="rId7" Type="http://schemas.openxmlformats.org/officeDocument/2006/relationships/hyperlink" Target="https://www.infirmiers.com/actualites/actualites/erreur-esi-coute-la-vie-a-un-patient.html" TargetMode="External"/><Relationship Id="rId2" Type="http://schemas.openxmlformats.org/officeDocument/2006/relationships/hyperlink" Target="https://www.infirmiers.com/pdf/guide-etudiant-fnesi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irn.info/revue-recherche-en-soins-infirmiers-2010-2-page-81.htm" TargetMode="External"/><Relationship Id="rId5" Type="http://schemas.openxmlformats.org/officeDocument/2006/relationships/hyperlink" Target="https://www.infirmiers.com/profession-infirmiere/recherche-en-soins-infirmiers/la-recherche-en-soins-infirmiers.html" TargetMode="External"/><Relationship Id="rId4" Type="http://schemas.openxmlformats.org/officeDocument/2006/relationships/hyperlink" Target="https://syndicat-infirmier.com/Responsabilite-de-l-IDE-en-cas-de.html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46" y="1872591"/>
            <a:ext cx="10394731" cy="369148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54621" y="3602338"/>
            <a:ext cx="9144000" cy="1576060"/>
          </a:xfrm>
        </p:spPr>
        <p:txBody>
          <a:bodyPr/>
          <a:lstStyle/>
          <a:p>
            <a:r>
              <a:rPr lang="fr-FR" b="1" dirty="0"/>
              <a:t>Législation et responsabilités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66952" y="5770178"/>
            <a:ext cx="10489324" cy="948559"/>
          </a:xfrm>
        </p:spPr>
        <p:txBody>
          <a:bodyPr/>
          <a:lstStyle/>
          <a:p>
            <a:pPr algn="l"/>
            <a:r>
              <a:rPr lang="fr-FR" dirty="0"/>
              <a:t>Adeline RAMM</a:t>
            </a:r>
          </a:p>
          <a:p>
            <a:pPr algn="l"/>
            <a:r>
              <a:rPr lang="fr-FR" dirty="0"/>
              <a:t>15/02/2024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7561608" y="397464"/>
            <a:ext cx="6253655" cy="11514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fr-FR" sz="2400" dirty="0">
                <a:latin typeface="+mn-lt"/>
              </a:rPr>
              <a:t>Unité d’enseignement : 3.5 S4</a:t>
            </a:r>
          </a:p>
          <a:p>
            <a:pPr algn="l">
              <a:lnSpc>
                <a:spcPct val="150000"/>
              </a:lnSpc>
            </a:pPr>
            <a:r>
              <a:rPr lang="fr-FR" sz="2400" dirty="0">
                <a:latin typeface="+mn-lt"/>
              </a:rPr>
              <a:t>Promotion 2022-2025</a:t>
            </a:r>
          </a:p>
          <a:p>
            <a:pPr algn="l">
              <a:lnSpc>
                <a:spcPct val="150000"/>
              </a:lnSpc>
            </a:pPr>
            <a:r>
              <a:rPr lang="fr-FR" sz="2400" dirty="0">
                <a:latin typeface="+mn-lt"/>
              </a:rPr>
              <a:t>Année de formation : 2023/2024</a:t>
            </a:r>
          </a:p>
        </p:txBody>
      </p:sp>
      <p:pic>
        <p:nvPicPr>
          <p:cNvPr id="8" name="Image 7" descr="image001">
            <a:extLst>
              <a:ext uri="{FF2B5EF4-FFF2-40B4-BE49-F238E27FC236}">
                <a16:creationId xmlns:a16="http://schemas.microsoft.com/office/drawing/2014/main" id="{98B468A7-C3E5-4075-82DB-061135E0EED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82" y="268155"/>
            <a:ext cx="1183382" cy="8032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943DE45-6891-4564-B356-FFB4C309BE39}"/>
              </a:ext>
            </a:extLst>
          </p:cNvPr>
          <p:cNvSpPr txBox="1"/>
          <p:nvPr/>
        </p:nvSpPr>
        <p:spPr>
          <a:xfrm>
            <a:off x="-963925" y="470342"/>
            <a:ext cx="6918036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IFSI Simone VEIL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916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80495" y="-2376569"/>
            <a:ext cx="6831011" cy="11611138"/>
          </a:xfrm>
        </p:spPr>
      </p:pic>
    </p:spTree>
    <p:extLst>
      <p:ext uri="{BB962C8B-B14F-4D97-AF65-F5344CB8AC3E}">
        <p14:creationId xmlns:p14="http://schemas.microsoft.com/office/powerpoint/2010/main" val="1395159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92CF3F-100C-7865-6C2D-9E8F0B0E7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512979"/>
          </a:xfrm>
        </p:spPr>
        <p:txBody>
          <a:bodyPr/>
          <a:lstStyle/>
          <a:p>
            <a:r>
              <a:rPr lang="fr-FR" dirty="0"/>
              <a:t>EXPERTISES JUDICIAIRES</a:t>
            </a:r>
          </a:p>
        </p:txBody>
      </p:sp>
    </p:spTree>
    <p:extLst>
      <p:ext uri="{BB962C8B-B14F-4D97-AF65-F5344CB8AC3E}">
        <p14:creationId xmlns:p14="http://schemas.microsoft.com/office/powerpoint/2010/main" val="1241477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262626"/>
                </a:solidFill>
              </a:rPr>
              <a:t>Cas concrets</a:t>
            </a:r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:a16="http://schemas.microsoft.com/office/drawing/2014/main" id="{01178665-65A9-18EE-A141-649629C718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826441"/>
              </p:ext>
            </p:extLst>
          </p:nvPr>
        </p:nvGraphicFramePr>
        <p:xfrm>
          <a:off x="1201479" y="2658139"/>
          <a:ext cx="6379535" cy="3042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0947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fr-FR" sz="3100" b="1">
                <a:solidFill>
                  <a:srgbClr val="FFFFFF"/>
                </a:solidFill>
              </a:rPr>
              <a:t>Responsabilité de l’IDE en cas de faute d’un étudiant</a:t>
            </a:r>
            <a:br>
              <a:rPr lang="fr-FR" sz="3100" b="1" cap="all">
                <a:solidFill>
                  <a:srgbClr val="FFFFFF"/>
                </a:solidFill>
              </a:rPr>
            </a:br>
            <a:endParaRPr lang="fr-FR" sz="310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35463" y="469900"/>
            <a:ext cx="6939419" cy="5805640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fr-FR"/>
              <a:t>L’étudiant en soins infirmiers (ESI) en stage travaille sous la responsabilité du cadre de santé et de l’infirmier qui l’encadre.</a:t>
            </a:r>
          </a:p>
          <a:p>
            <a:pPr>
              <a:lnSpc>
                <a:spcPct val="90000"/>
              </a:lnSpc>
            </a:pPr>
            <a:r>
              <a:rPr lang="fr-FR"/>
              <a:t>En cas d’erreur de dosage dans l’admi­nis­tra­tion des médi­ca­ments, compte tenu que l’ESI</a:t>
            </a:r>
            <a:r>
              <a:rPr lang="fr-FR" b="1"/>
              <a:t> "a la com­pé­tence tech­ni­que et pro­fes­sion­nelle néces­saire pour suivre les ins­truc­tions qui lui ont été don­nées ",</a:t>
            </a:r>
            <a:r>
              <a:rPr lang="fr-FR"/>
              <a:t> seule la res­pon­sa­bi­lité de l’ESI est rete­nue par le tri­bu­nal. </a:t>
            </a:r>
            <a:r>
              <a:rPr lang="fr-FR" b="1"/>
              <a:t>En revan­che, dans le cas où l’ESI se voit confier des tâches qu’il ne maî­trise pas encore, le tri­bu­nal retient également la res­pon­sa­bi­lité pénale de l’infir­mier qui ne s’est pas assuré qu’il maî­tri­sait le geste qu’il lui avait confié.</a:t>
            </a:r>
            <a:endParaRPr lang="fr-FR"/>
          </a:p>
          <a:p>
            <a:pPr>
              <a:lnSpc>
                <a:spcPct val="90000"/>
              </a:lnSpc>
            </a:pPr>
            <a:r>
              <a:rPr lang="fr-FR"/>
              <a:t>Avant de lui confier un soin, il convient donc de </a:t>
            </a:r>
            <a:r>
              <a:rPr lang="fr-FR" b="1"/>
              <a:t>s’assu­rer des connais­san­ces théo­ri­ques et des com­pé­ten­ces tech­ni­ques de l’ESI.</a:t>
            </a:r>
            <a:r>
              <a:rPr lang="fr-FR"/>
              <a:t> Lors d’un geste tech­ni­que, l’infir­mier qui l’enca­dre doit s’assu­rer que l’ESI maî­trise la tech­ni­que en </a:t>
            </a:r>
            <a:r>
              <a:rPr lang="fr-FR" b="1"/>
              <a:t>contrô­lant les pré­pa­ra­tions des injec­tions et trai­te­ments, et en étant pré­sent lors­que le geste est réa­lisé pour la pre­mière fois.</a:t>
            </a:r>
            <a:endParaRPr lang="fr-FR"/>
          </a:p>
          <a:p>
            <a:pPr>
              <a:lnSpc>
                <a:spcPct val="90000"/>
              </a:lnSpc>
            </a:pPr>
            <a:endParaRPr lang="fr-FR" sz="1900" dirty="0"/>
          </a:p>
        </p:txBody>
      </p:sp>
    </p:spTree>
    <p:extLst>
      <p:ext uri="{BB962C8B-B14F-4D97-AF65-F5344CB8AC3E}">
        <p14:creationId xmlns:p14="http://schemas.microsoft.com/office/powerpoint/2010/main" val="1644855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fr-FR" b="1">
                <a:solidFill>
                  <a:srgbClr val="FFFFFF"/>
                </a:solidFill>
              </a:rPr>
              <a:t>L’encadrement, des contraintes…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2612256"/>
            <a:ext cx="9601196" cy="3263612"/>
          </a:xfrm>
        </p:spPr>
        <p:txBody>
          <a:bodyPr>
            <a:normAutofit/>
          </a:bodyPr>
          <a:lstStyle/>
          <a:p>
            <a:r>
              <a:rPr lang="fr-FR" dirty="0"/>
              <a:t>Missions d’enseignement et de recherche inscrites dans la législation (CSP et code déontologie des infirmiers): les stages répondent à une </a:t>
            </a:r>
            <a:r>
              <a:rPr lang="fr-FR" b="1" dirty="0"/>
              <a:t>obligation règlementaire</a:t>
            </a:r>
          </a:p>
          <a:p>
            <a:r>
              <a:rPr lang="fr-FR" b="1" dirty="0"/>
              <a:t>Coût</a:t>
            </a:r>
            <a:r>
              <a:rPr lang="fr-FR" dirty="0"/>
              <a:t> pour les structures et les personnels: temps (de régulation et d’évaluation), moyens,…</a:t>
            </a:r>
          </a:p>
          <a:p>
            <a:r>
              <a:rPr lang="fr-FR" dirty="0"/>
              <a:t>Fortes </a:t>
            </a:r>
            <a:r>
              <a:rPr lang="fr-FR" b="1" dirty="0"/>
              <a:t>tensions</a:t>
            </a:r>
            <a:r>
              <a:rPr lang="fr-FR" dirty="0"/>
              <a:t> générées pour les équipes liées au contexte (raisons démographiques, budgétaires, conditions de travail…)</a:t>
            </a:r>
          </a:p>
        </p:txBody>
      </p:sp>
    </p:spTree>
    <p:extLst>
      <p:ext uri="{BB962C8B-B14F-4D97-AF65-F5344CB8AC3E}">
        <p14:creationId xmlns:p14="http://schemas.microsoft.com/office/powerpoint/2010/main" val="356452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fr-FR" b="1">
                <a:solidFill>
                  <a:srgbClr val="FFFFFF"/>
                </a:solidFill>
              </a:rPr>
              <a:t>… et des enjeux forts !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2544522"/>
            <a:ext cx="9601196" cy="3263612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r-FR" sz="1800" dirty="0"/>
              <a:t>Parmi les intérêts d’un accueil et d’un encadrement de qualité  :</a:t>
            </a:r>
          </a:p>
          <a:p>
            <a:pPr>
              <a:lnSpc>
                <a:spcPct val="90000"/>
              </a:lnSpc>
            </a:pPr>
            <a:r>
              <a:rPr lang="fr-FR" sz="1800" dirty="0"/>
              <a:t>la </a:t>
            </a:r>
            <a:r>
              <a:rPr lang="fr-FR" sz="1800" b="1" dirty="0"/>
              <a:t>qualité de la formation</a:t>
            </a:r>
          </a:p>
          <a:p>
            <a:pPr>
              <a:lnSpc>
                <a:spcPct val="90000"/>
              </a:lnSpc>
            </a:pPr>
            <a:r>
              <a:rPr lang="fr-FR" sz="1800" dirty="0"/>
              <a:t>contribution à la mise à disposition de </a:t>
            </a:r>
            <a:r>
              <a:rPr lang="fr-FR" sz="1800" b="1" dirty="0"/>
              <a:t>professionnels compétents </a:t>
            </a:r>
          </a:p>
          <a:p>
            <a:pPr>
              <a:lnSpc>
                <a:spcPct val="90000"/>
              </a:lnSpc>
            </a:pPr>
            <a:r>
              <a:rPr lang="fr-FR" sz="1800" dirty="0"/>
              <a:t>la </a:t>
            </a:r>
            <a:r>
              <a:rPr lang="fr-FR" sz="1800" b="1" dirty="0"/>
              <a:t>qualité, la sécurité et l’efficience des soins </a:t>
            </a:r>
            <a:r>
              <a:rPr lang="fr-FR" sz="1800" dirty="0"/>
              <a:t>(réponse aux besoins de santé des populations)</a:t>
            </a:r>
          </a:p>
          <a:p>
            <a:pPr>
              <a:lnSpc>
                <a:spcPct val="90000"/>
              </a:lnSpc>
            </a:pPr>
            <a:r>
              <a:rPr lang="fr-FR" sz="1800" dirty="0"/>
              <a:t>la </a:t>
            </a:r>
            <a:r>
              <a:rPr lang="fr-FR" sz="1800" b="1" dirty="0"/>
              <a:t>valorisation</a:t>
            </a:r>
            <a:r>
              <a:rPr lang="fr-FR" sz="1800" dirty="0"/>
              <a:t> de la fonction tutorale :  valorisation financière à l’étude pour les IDE (cf. médecins)</a:t>
            </a:r>
          </a:p>
          <a:p>
            <a:pPr>
              <a:lnSpc>
                <a:spcPct val="90000"/>
              </a:lnSpc>
            </a:pPr>
            <a:r>
              <a:rPr lang="fr-FR" sz="1800" dirty="0"/>
              <a:t>le développement des fonctions d’</a:t>
            </a:r>
            <a:r>
              <a:rPr lang="fr-FR" sz="1800" b="1" dirty="0"/>
              <a:t>expertise</a:t>
            </a:r>
          </a:p>
          <a:p>
            <a:pPr>
              <a:lnSpc>
                <a:spcPct val="90000"/>
              </a:lnSpc>
            </a:pPr>
            <a:r>
              <a:rPr lang="fr-FR" sz="1800" dirty="0"/>
              <a:t>la mise à disposition de </a:t>
            </a:r>
            <a:r>
              <a:rPr lang="fr-FR" sz="1800" b="1" dirty="0"/>
              <a:t>professionnels qualifiés</a:t>
            </a:r>
          </a:p>
          <a:p>
            <a:pPr>
              <a:lnSpc>
                <a:spcPct val="90000"/>
              </a:lnSpc>
            </a:pPr>
            <a:r>
              <a:rPr lang="fr-FR" sz="1800" dirty="0"/>
              <a:t>l’</a:t>
            </a:r>
            <a:r>
              <a:rPr lang="fr-FR" sz="1800" b="1" dirty="0"/>
              <a:t>attractivité</a:t>
            </a:r>
            <a:r>
              <a:rPr lang="fr-FR" sz="1800" dirty="0"/>
              <a:t> et la </a:t>
            </a:r>
            <a:r>
              <a:rPr lang="fr-FR" sz="1800" b="1" dirty="0"/>
              <a:t>fidélisation</a:t>
            </a:r>
            <a:r>
              <a:rPr lang="fr-FR" sz="1800" dirty="0"/>
              <a:t> dans les métiers de la santé et dans les structures de soins</a:t>
            </a:r>
          </a:p>
          <a:p>
            <a:pPr>
              <a:lnSpc>
                <a:spcPct val="90000"/>
              </a:lnSpc>
            </a:pPr>
            <a:r>
              <a:rPr lang="fr-FR" sz="1800" dirty="0"/>
              <a:t>Développement actuel des </a:t>
            </a:r>
            <a:r>
              <a:rPr lang="fr-FR" sz="1800" b="1" dirty="0"/>
              <a:t>missions de recherche </a:t>
            </a:r>
            <a:r>
              <a:rPr lang="fr-FR" sz="1800" dirty="0"/>
              <a:t>(Master en sciences cliniques infirmières, IPA et Doctorat en sciences infirmières depuis le décret du 31/10/2019). </a:t>
            </a:r>
          </a:p>
          <a:p>
            <a:pPr>
              <a:lnSpc>
                <a:spcPct val="90000"/>
              </a:lnSpc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1582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petite vidéo pour finir…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33207" y="3429000"/>
            <a:ext cx="7125586" cy="1600398"/>
          </a:xfrm>
        </p:spPr>
        <p:txBody>
          <a:bodyPr/>
          <a:lstStyle/>
          <a:p>
            <a:pPr marL="0" indent="0" algn="just">
              <a:buNone/>
            </a:pPr>
            <a:r>
              <a:rPr lang="fr-FR" dirty="0">
                <a:hlinkClick r:id="rId2"/>
              </a:rPr>
              <a:t>https://www.youtube.com/watch?v=rNZucFUJYxs</a:t>
            </a:r>
            <a:endParaRPr lang="fr-FR" dirty="0"/>
          </a:p>
          <a:p>
            <a:pPr marL="0" indent="0" algn="just">
              <a:buNone/>
            </a:pPr>
            <a:r>
              <a:rPr lang="fr-FR" dirty="0">
                <a:hlinkClick r:id="rId2"/>
              </a:rPr>
              <a:t>Responsabilité de l'infirmière et injection intraveineuse (youtube.com)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3702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Bibliographie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9244" y="2556932"/>
            <a:ext cx="10803467" cy="3742268"/>
          </a:xfrm>
        </p:spPr>
        <p:txBody>
          <a:bodyPr>
            <a:normAutofit fontScale="77500" lnSpcReduction="20000"/>
          </a:bodyPr>
          <a:lstStyle/>
          <a:p>
            <a:r>
              <a:rPr lang="fr-FR" dirty="0">
                <a:hlinkClick r:id="rId2"/>
              </a:rPr>
              <a:t>https://www.infirmiers.com/pdf/guide-etudiant-fnesi.pdf</a:t>
            </a:r>
            <a:endParaRPr lang="fr-FR" dirty="0"/>
          </a:p>
          <a:p>
            <a:r>
              <a:rPr lang="fr-FR" dirty="0">
                <a:hlinkClick r:id="rId3"/>
              </a:rPr>
              <a:t>https://www.actusoins.com/281432/code-de-deontologie-droits-devoirs-communs-infirmiers.html</a:t>
            </a:r>
            <a:endParaRPr lang="fr-FR" dirty="0"/>
          </a:p>
          <a:p>
            <a:r>
              <a:rPr lang="fr-FR" dirty="0">
                <a:hlinkClick r:id="rId4"/>
              </a:rPr>
              <a:t>https://syndicat-infirmier.com/Responsabilite-de-l-IDE-en-cas-de.html</a:t>
            </a:r>
            <a:endParaRPr lang="fr-FR" dirty="0"/>
          </a:p>
          <a:p>
            <a:r>
              <a:rPr lang="fr-FR" dirty="0">
                <a:hlinkClick r:id="rId5"/>
              </a:rPr>
              <a:t>https://www.infirmiers.com/profession-infirmiere/recherche-en-soins-infirmiers/la-recherche-en-soins-infirmiers.html</a:t>
            </a:r>
            <a:r>
              <a:rPr lang="fr-FR" dirty="0"/>
              <a:t> </a:t>
            </a:r>
          </a:p>
          <a:p>
            <a:r>
              <a:rPr lang="fr-FR" dirty="0">
                <a:hlinkClick r:id="rId6"/>
              </a:rPr>
              <a:t>https://www.cairn.info/revue-recherche-en-soins-infirmiers-2010-2-page-81.htm</a:t>
            </a:r>
            <a:r>
              <a:rPr lang="fr-FR" dirty="0"/>
              <a:t> </a:t>
            </a:r>
          </a:p>
          <a:p>
            <a:r>
              <a:rPr lang="fr-FR" dirty="0">
                <a:hlinkClick r:id="rId7"/>
              </a:rPr>
              <a:t>https://www.infirmiers.com/actualites/actualites/erreur-esi-coute-la-vie-a-un-patient.html</a:t>
            </a:r>
            <a:endParaRPr lang="fr-FR" dirty="0"/>
          </a:p>
          <a:p>
            <a:r>
              <a:rPr lang="fr-FR" dirty="0">
                <a:hlinkClick r:id="rId8"/>
              </a:rPr>
              <a:t>https://www.ouest-france.fr/nouvelle-aquitaine/bordeaux-33000/bordeaux-deux-infirmieres-et-leur-institut-juges-pour-une-erreur-medicale-4633669</a:t>
            </a:r>
            <a:endParaRPr lang="fr-FR" dirty="0"/>
          </a:p>
          <a:p>
            <a:r>
              <a:rPr lang="fr-FR" dirty="0"/>
              <a:t>Cours DU Droit et responsabilités des professions paramédicales 2019-2020, Professeur PY Bruno, Faculté de Droit, Sciences Economiques et Gestion de Nancy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4891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8FA177F-145C-478A-A7ED-8D021CE76B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96A522-1258-462E-AFC5-F5E3F1411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CD43597-59D1-4246-A90D-26FE2B6081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ED48CD8-BE7A-4992-8570-58DEE9826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68BD7C-72FC-4E92-88BB-3401D485D2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8B73423-E00D-4FC9-9873-0C259A14BC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087DAF71-5AB5-B33F-0AF8-451A1C13BAA3}"/>
              </a:ext>
            </a:extLst>
          </p:cNvPr>
          <p:cNvSpPr txBox="1"/>
          <p:nvPr/>
        </p:nvSpPr>
        <p:spPr>
          <a:xfrm>
            <a:off x="6553770" y="1041401"/>
            <a:ext cx="4538526" cy="234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Merci pour votre attention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EEABFB-D1AB-4BFF-84FC-449548E93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Winking Face with No Fill">
            <a:extLst>
              <a:ext uri="{FF2B5EF4-FFF2-40B4-BE49-F238E27FC236}">
                <a16:creationId xmlns:a16="http://schemas.microsoft.com/office/drawing/2014/main" id="{05206E62-4D7B-F936-EAC5-B44EF33059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57755" y="1410208"/>
            <a:ext cx="3858780" cy="385878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231BC86-8965-4F95-9FD9-76313A7D6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468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BC1CD6-5AFC-2AA0-4461-ABF902B9A7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CADRE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8CF908-98B4-986E-CBB2-739724EDF0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5400" dirty="0"/>
              <a:t>REGLEMENTAIRE</a:t>
            </a:r>
          </a:p>
        </p:txBody>
      </p:sp>
    </p:spTree>
    <p:extLst>
      <p:ext uri="{BB962C8B-B14F-4D97-AF65-F5344CB8AC3E}">
        <p14:creationId xmlns:p14="http://schemas.microsoft.com/office/powerpoint/2010/main" val="1678277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9C21157-EAFF-BBA0-65C7-75161274DDFB}"/>
              </a:ext>
            </a:extLst>
          </p:cNvPr>
          <p:cNvSpPr txBox="1"/>
          <p:nvPr/>
        </p:nvSpPr>
        <p:spPr>
          <a:xfrm>
            <a:off x="6821424" y="2057400"/>
            <a:ext cx="36027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/>
              <a:t>Création en 1953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/>
              <a:t>Série de textes législatifs qui régit les questions de la santé publique en France.</a:t>
            </a:r>
          </a:p>
        </p:txBody>
      </p:sp>
      <p:pic>
        <p:nvPicPr>
          <p:cNvPr id="1026" name="Picture 2" descr="Le PLFSS 2020 supprime le droit de substitution biosimilaire | Le Quotidien  du Pharmacien">
            <a:extLst>
              <a:ext uri="{FF2B5EF4-FFF2-40B4-BE49-F238E27FC236}">
                <a16:creationId xmlns:a16="http://schemas.microsoft.com/office/drawing/2014/main" id="{45A5B8BE-2337-457E-947D-D90922B14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783" y="2057400"/>
            <a:ext cx="43434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94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A23459-743B-1D6A-2CC1-EBC0E0A7C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757825"/>
            <a:ext cx="9601196" cy="1303867"/>
          </a:xfrm>
        </p:spPr>
        <p:txBody>
          <a:bodyPr>
            <a:noAutofit/>
          </a:bodyPr>
          <a:lstStyle/>
          <a:p>
            <a:r>
              <a:rPr lang="fr-FR" sz="2800" b="1" dirty="0">
                <a:latin typeface="+mn-lt"/>
              </a:rPr>
              <a:t>CADRE RÈGLEMENTAIRE EN LIEN AVEC LA FONCTION D’ENCADREMENT ET DE FORMATION</a:t>
            </a:r>
            <a:endParaRPr lang="fr-FR" sz="2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E973C2-23C8-960F-AFBF-94E6A56FE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095269"/>
            <a:ext cx="9589717" cy="3958224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fr-FR" altLang="fr-FR" sz="1800" b="1" dirty="0"/>
              <a:t>EXERCICE DE LA PROFESSION – Actes professionnels</a:t>
            </a:r>
          </a:p>
          <a:p>
            <a:pPr lvl="1">
              <a:defRPr/>
            </a:pPr>
            <a:r>
              <a:rPr lang="fr-FR" altLang="fr-FR" sz="1800" b="1" dirty="0"/>
              <a:t>Art. R. 4311-1 CSP: </a:t>
            </a:r>
            <a:r>
              <a:rPr lang="fr-FR" altLang="fr-FR" sz="1800" dirty="0"/>
              <a:t>L’IDE participe « à des actions de prévention, de dépistage, de </a:t>
            </a:r>
            <a:r>
              <a:rPr lang="fr-FR" altLang="fr-FR" sz="1800" b="1" dirty="0"/>
              <a:t>formation</a:t>
            </a:r>
            <a:r>
              <a:rPr lang="fr-FR" altLang="fr-FR" sz="1800" dirty="0"/>
              <a:t> et d’éducation à la santé »</a:t>
            </a:r>
          </a:p>
          <a:p>
            <a:pPr lvl="1">
              <a:defRPr/>
            </a:pPr>
            <a:r>
              <a:rPr lang="fr-FR" altLang="fr-FR" sz="1800" b="1" dirty="0"/>
              <a:t>Art. R. 4311-4 CSP </a:t>
            </a:r>
            <a:r>
              <a:rPr lang="fr-FR" altLang="fr-FR" sz="1800" dirty="0"/>
              <a:t>Concernant les actes et soins relevant de son </a:t>
            </a:r>
            <a:r>
              <a:rPr lang="fr-FR" altLang="fr-FR" sz="1800" b="1" u="sng" dirty="0"/>
              <a:t>rôle propre</a:t>
            </a:r>
            <a:r>
              <a:rPr lang="fr-FR" altLang="fr-FR" sz="1800" dirty="0"/>
              <a:t>, « … </a:t>
            </a:r>
            <a:r>
              <a:rPr lang="fr-FR" sz="1800" dirty="0"/>
              <a:t>l'infirmier ou l'infirmière peut, sous sa responsabilité, les assurer avec la collaboration d'aides-soignants, d'auxiliaires de puériculture ou d'accompagnants éducatifs et sociaux </a:t>
            </a:r>
            <a:r>
              <a:rPr lang="fr-FR" sz="1800" b="1" dirty="0"/>
              <a:t>qu'il encadre et dans les limites respectives de la qualification reconnue à chacun du fait de sa formation.</a:t>
            </a:r>
            <a:r>
              <a:rPr lang="fr-FR" sz="1800" dirty="0"/>
              <a:t>»</a:t>
            </a:r>
            <a:endParaRPr lang="fr-FR" altLang="fr-FR" sz="1800" dirty="0"/>
          </a:p>
          <a:p>
            <a:pPr lvl="1">
              <a:defRPr/>
            </a:pPr>
            <a:r>
              <a:rPr lang="fr-FR" altLang="fr-FR" sz="1800" b="1" dirty="0"/>
              <a:t>Art. R. 4311-15 CSP </a:t>
            </a:r>
            <a:r>
              <a:rPr lang="fr-FR" altLang="fr-FR" sz="1800" dirty="0"/>
              <a:t>« … l'infirmier ou l'infirmière propose des actions, les organise ou y participe dans les domaines suivants : 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fr-FR" altLang="fr-FR" sz="1800" dirty="0"/>
              <a:t>1° </a:t>
            </a:r>
            <a:r>
              <a:rPr lang="fr-FR" altLang="fr-FR" sz="1800" b="1" dirty="0"/>
              <a:t>Formation initiale et formation continue </a:t>
            </a:r>
            <a:r>
              <a:rPr lang="fr-FR" altLang="fr-FR" sz="1800" dirty="0"/>
              <a:t>du personnel infirmier, des personnels qui l'assistent et éventuellement d'autres personnels de santé ;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fr-FR" altLang="fr-FR" sz="1800" dirty="0"/>
              <a:t>2° </a:t>
            </a:r>
            <a:r>
              <a:rPr lang="fr-FR" altLang="fr-FR" sz="1800" b="1" dirty="0"/>
              <a:t>Encadrement des stagiaires </a:t>
            </a:r>
            <a:r>
              <a:rPr lang="fr-FR" altLang="fr-FR" sz="1800" dirty="0"/>
              <a:t>en formation ; … »</a:t>
            </a: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494848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B4981537-998C-0D36-22EE-0326CE6155E8}"/>
              </a:ext>
            </a:extLst>
          </p:cNvPr>
          <p:cNvSpPr txBox="1"/>
          <p:nvPr/>
        </p:nvSpPr>
        <p:spPr>
          <a:xfrm>
            <a:off x="6096000" y="3151717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Intégré au code de la santé publique en 2016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E05A855-90E3-5AED-E449-6A8ADC8E768B}"/>
              </a:ext>
            </a:extLst>
          </p:cNvPr>
          <p:cNvSpPr txBox="1"/>
          <p:nvPr/>
        </p:nvSpPr>
        <p:spPr>
          <a:xfrm>
            <a:off x="6096000" y="2128776"/>
            <a:ext cx="3547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Création de l’Ordre National des Infirmiers en 2006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7264D2B-8AD2-C347-C5F8-97F6A8507573}"/>
              </a:ext>
            </a:extLst>
          </p:cNvPr>
          <p:cNvSpPr txBox="1"/>
          <p:nvPr/>
        </p:nvSpPr>
        <p:spPr>
          <a:xfrm>
            <a:off x="6096000" y="1102199"/>
            <a:ext cx="4355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En 1993, il existait déjà des règles professionnelles dans le CSP.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2BC3AED-555C-5911-2033-9741C0367DD5}"/>
              </a:ext>
            </a:extLst>
          </p:cNvPr>
          <p:cNvSpPr txBox="1"/>
          <p:nvPr/>
        </p:nvSpPr>
        <p:spPr>
          <a:xfrm>
            <a:off x="6096000" y="4174658"/>
            <a:ext cx="3995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Ce code énonce les devoirs des IDE dans leurs rapports avec les patients, les autres membres de la profession et les autres professionnels de santé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9A32357-FD2E-4456-A67B-05BC13DBF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072" y="1695229"/>
            <a:ext cx="2383195" cy="336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0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2C372C0-D481-3683-C402-31918E22F3D5}"/>
              </a:ext>
            </a:extLst>
          </p:cNvPr>
          <p:cNvSpPr txBox="1"/>
          <p:nvPr/>
        </p:nvSpPr>
        <p:spPr>
          <a:xfrm>
            <a:off x="966591" y="1043731"/>
            <a:ext cx="10258817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altLang="fr-FR" sz="2800" b="1" dirty="0"/>
              <a:t>CODE DE DÉONTOLOGIE DES INFIRMIERS du CSP</a:t>
            </a:r>
          </a:p>
          <a:p>
            <a:endParaRPr lang="fr-FR" altLang="fr-FR" sz="2000" b="1" dirty="0"/>
          </a:p>
          <a:p>
            <a:endParaRPr lang="fr-FR" altLang="fr-FR" sz="2000" b="1" dirty="0"/>
          </a:p>
          <a:p>
            <a:pPr lvl="1" algn="just"/>
            <a:r>
              <a:rPr lang="fr-FR" altLang="fr-FR" b="1" dirty="0"/>
              <a:t>Art. R. 4312-1 </a:t>
            </a:r>
            <a:r>
              <a:rPr lang="fr-FR" altLang="fr-FR" dirty="0"/>
              <a:t>« Les </a:t>
            </a:r>
            <a:r>
              <a:rPr lang="fr-FR" altLang="fr-FR" b="1" dirty="0"/>
              <a:t>dispositions</a:t>
            </a:r>
            <a:r>
              <a:rPr lang="fr-FR" altLang="fr-FR" dirty="0"/>
              <a:t> du présent chapitre constituent le code de déontologie des infirmiers. Elles </a:t>
            </a:r>
            <a:r>
              <a:rPr lang="fr-FR" altLang="fr-FR" b="1" dirty="0"/>
              <a:t>s'imposent à tout infirmier </a:t>
            </a:r>
            <a:r>
              <a:rPr lang="fr-FR" altLang="fr-FR" dirty="0"/>
              <a:t>[…] ainsi qu'aux </a:t>
            </a:r>
            <a:r>
              <a:rPr lang="fr-FR" altLang="fr-FR" b="1" dirty="0"/>
              <a:t>étudiants en soins infirmiers </a:t>
            </a:r>
            <a:r>
              <a:rPr lang="fr-FR" altLang="fr-FR" dirty="0"/>
              <a:t>[…] »</a:t>
            </a:r>
          </a:p>
          <a:p>
            <a:pPr lvl="1" algn="just"/>
            <a:endParaRPr lang="fr-FR" altLang="fr-FR" dirty="0"/>
          </a:p>
          <a:p>
            <a:pPr lvl="1" algn="just"/>
            <a:r>
              <a:rPr lang="fr-FR" altLang="fr-FR" b="1" dirty="0"/>
              <a:t>Art. R. 4312-5 …</a:t>
            </a:r>
            <a:r>
              <a:rPr lang="fr-FR" altLang="fr-FR" dirty="0"/>
              <a:t> « L’infirmier instruit les personnes qui l’assistent de leurs obligations en matière de </a:t>
            </a:r>
            <a:r>
              <a:rPr lang="fr-FR" altLang="fr-FR" b="1" dirty="0"/>
              <a:t>secret professionnel</a:t>
            </a:r>
            <a:r>
              <a:rPr lang="fr-FR" altLang="fr-FR" dirty="0"/>
              <a:t>. »</a:t>
            </a:r>
          </a:p>
          <a:p>
            <a:pPr lvl="1" algn="just"/>
            <a:endParaRPr lang="fr-FR" altLang="fr-FR" dirty="0"/>
          </a:p>
          <a:p>
            <a:pPr lvl="1" algn="just"/>
            <a:r>
              <a:rPr lang="fr-FR" altLang="fr-FR" b="1" dirty="0"/>
              <a:t>Art. R. 4312-36 </a:t>
            </a:r>
            <a:r>
              <a:rPr lang="fr-FR" altLang="fr-FR" dirty="0"/>
              <a:t>« L'infirmier chargé de toute fonction de coordination ou d'encadrement </a:t>
            </a:r>
            <a:r>
              <a:rPr lang="fr-FR" altLang="fr-FR" b="1" dirty="0"/>
              <a:t>veille à la bonne exécution des actes </a:t>
            </a:r>
            <a:r>
              <a:rPr lang="fr-FR" altLang="fr-FR" dirty="0"/>
              <a:t>accomplis par les personnes dont il coordonne ou encadre l'activité, qu'il s'agisse d'infirmiers, d'aides-soignants, d'auxiliaires de puériculture, d'aides médico-psychologiques, d'étudiants en soins infirmiers ou </a:t>
            </a:r>
            <a:r>
              <a:rPr lang="fr-FR" altLang="fr-FR" b="1" dirty="0"/>
              <a:t>de toute </a:t>
            </a:r>
            <a:r>
              <a:rPr lang="fr-FR" altLang="fr-FR" dirty="0"/>
              <a:t>autre </a:t>
            </a:r>
            <a:r>
              <a:rPr lang="fr-FR" altLang="fr-FR" b="1" dirty="0"/>
              <a:t>personne</a:t>
            </a:r>
            <a:r>
              <a:rPr lang="fr-FR" altLang="fr-FR" dirty="0"/>
              <a:t> </a:t>
            </a:r>
            <a:r>
              <a:rPr lang="fr-FR" altLang="fr-FR" b="1" dirty="0"/>
              <a:t>placée sous sa responsabilité</a:t>
            </a:r>
            <a:r>
              <a:rPr lang="fr-FR" altLang="fr-FR" dirty="0"/>
              <a:t>. Il est </a:t>
            </a:r>
            <a:r>
              <a:rPr lang="fr-FR" altLang="fr-FR" b="1" dirty="0"/>
              <a:t>responsable des actes qu'il assure avec la collaboration </a:t>
            </a:r>
            <a:r>
              <a:rPr lang="fr-FR" altLang="fr-FR" dirty="0"/>
              <a:t>des professionnels qu'il encadre. Il </a:t>
            </a:r>
            <a:r>
              <a:rPr lang="fr-FR" altLang="fr-FR" b="1" dirty="0"/>
              <a:t>veille à la compétence </a:t>
            </a:r>
            <a:r>
              <a:rPr lang="fr-FR" altLang="fr-FR" dirty="0"/>
              <a:t>des personnes qui lui apportent leur concours. »</a:t>
            </a:r>
          </a:p>
          <a:p>
            <a:endParaRPr lang="fr-FR" altLang="fr-FR" sz="2000" dirty="0"/>
          </a:p>
        </p:txBody>
      </p:sp>
    </p:spTree>
    <p:extLst>
      <p:ext uri="{BB962C8B-B14F-4D97-AF65-F5344CB8AC3E}">
        <p14:creationId xmlns:p14="http://schemas.microsoft.com/office/powerpoint/2010/main" val="4189804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E0AE87C-2170-08A1-79A0-C5FDB1654388}"/>
              </a:ext>
            </a:extLst>
          </p:cNvPr>
          <p:cNvSpPr txBox="1"/>
          <p:nvPr/>
        </p:nvSpPr>
        <p:spPr>
          <a:xfrm>
            <a:off x="1123167" y="1351508"/>
            <a:ext cx="994566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defRPr/>
            </a:pPr>
            <a:endParaRPr lang="fr-FR" altLang="fr-FR" sz="2400" b="1" dirty="0"/>
          </a:p>
          <a:p>
            <a:pPr lvl="1" algn="just">
              <a:defRPr/>
            </a:pPr>
            <a:r>
              <a:rPr lang="fr-FR" altLang="fr-FR" sz="2400" b="1" dirty="0"/>
              <a:t>Art. R. 4312-37 « L’IDE respecte et fait respecter les </a:t>
            </a:r>
            <a:r>
              <a:rPr lang="fr-FR" altLang="fr-FR" sz="2400" dirty="0"/>
              <a:t>règles d’hygiène, dans sa personne, dans l’administration des soins, dans l’utilisation des matériels et dans la tenue des locaux professionnels. » </a:t>
            </a:r>
          </a:p>
          <a:p>
            <a:pPr lvl="1" algn="just">
              <a:defRPr/>
            </a:pPr>
            <a:endParaRPr lang="fr-FR" altLang="fr-FR" sz="2400" dirty="0"/>
          </a:p>
          <a:p>
            <a:pPr lvl="1" algn="just">
              <a:defRPr/>
            </a:pPr>
            <a:r>
              <a:rPr lang="fr-FR" altLang="fr-FR" sz="2400" b="1" dirty="0"/>
              <a:t>Art. R. 4312-48 </a:t>
            </a:r>
            <a:r>
              <a:rPr lang="fr-FR" altLang="fr-FR" sz="2400" dirty="0"/>
              <a:t>« </a:t>
            </a:r>
            <a:r>
              <a:rPr lang="fr-FR" sz="2400" dirty="0"/>
              <a:t>Lors des stages cliniques des étudiants, l'infirmier </a:t>
            </a:r>
            <a:r>
              <a:rPr lang="fr-FR" sz="2400" b="1" dirty="0"/>
              <a:t>veille à obtenir le consentement </a:t>
            </a:r>
            <a:r>
              <a:rPr lang="fr-FR" sz="2400" dirty="0"/>
              <a:t>préalable de la personne, pour l'examen ou les soins qui lui sont </a:t>
            </a:r>
            <a:r>
              <a:rPr lang="fr-FR" sz="2400" b="1" dirty="0"/>
              <a:t>dispensés par l'étudiant ou en sa présence</a:t>
            </a:r>
            <a:r>
              <a:rPr lang="fr-FR" sz="2400" dirty="0"/>
              <a:t>. L'étudiant qui reçoit cet enseignement </a:t>
            </a:r>
            <a:r>
              <a:rPr lang="fr-FR" sz="2400" b="1" dirty="0"/>
              <a:t>doit être au préalable informé </a:t>
            </a:r>
            <a:r>
              <a:rPr lang="fr-FR" sz="2400" dirty="0"/>
              <a:t>par l'infirmier de la nécessité de </a:t>
            </a:r>
            <a:r>
              <a:rPr lang="fr-FR" sz="2400" b="1" dirty="0"/>
              <a:t>respecter les droits des malades</a:t>
            </a:r>
            <a:r>
              <a:rPr lang="fr-FR" sz="2400" dirty="0"/>
              <a:t> ainsi que les devoirs des infirmiers énoncés par le présent code de déontologie.</a:t>
            </a:r>
            <a:r>
              <a:rPr lang="fr-FR" altLang="fr-FR" sz="2400" dirty="0"/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2887777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Etudiant en soins infirmiers: </a:t>
            </a:r>
            <a:br>
              <a:rPr lang="fr-FR" dirty="0">
                <a:solidFill>
                  <a:srgbClr val="FFFFFF"/>
                </a:solidFill>
              </a:rPr>
            </a:br>
            <a:r>
              <a:rPr lang="fr-FR" dirty="0">
                <a:solidFill>
                  <a:srgbClr val="FFFFFF"/>
                </a:solidFill>
              </a:rPr>
              <a:t>des droits et des devoirs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b="1" dirty="0"/>
              <a:t>Des droits: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dirty="0"/>
              <a:t>Décret du 23 mars 1992 (ESI en IFSI), arrêté du 31 juillet 2009 :</a:t>
            </a:r>
          </a:p>
          <a:p>
            <a:pPr lvl="1">
              <a:lnSpc>
                <a:spcPct val="90000"/>
              </a:lnSpc>
            </a:pPr>
            <a:r>
              <a:rPr lang="fr-FR" sz="1800" dirty="0"/>
              <a:t>Modalités pratiques : congés, absences,… </a:t>
            </a:r>
          </a:p>
          <a:p>
            <a:pPr lvl="1">
              <a:lnSpc>
                <a:spcPct val="90000"/>
              </a:lnSpc>
            </a:pPr>
            <a:r>
              <a:rPr lang="fr-FR" sz="1800" dirty="0"/>
              <a:t>Code de déontologie infirmier, </a:t>
            </a:r>
          </a:p>
          <a:p>
            <a:pPr lvl="1">
              <a:lnSpc>
                <a:spcPct val="90000"/>
              </a:lnSpc>
            </a:pPr>
            <a:r>
              <a:rPr lang="fr-FR" sz="1800" dirty="0"/>
              <a:t>Représentés : ONI, FNESI, FAGE, … </a:t>
            </a:r>
          </a:p>
          <a:p>
            <a:pPr lvl="1">
              <a:lnSpc>
                <a:spcPct val="90000"/>
              </a:lnSpc>
            </a:pPr>
            <a:r>
              <a:rPr lang="fr-FR" sz="1800" dirty="0"/>
              <a:t>Reconnaissance : LMD, CROUS, sécurité sociale étudiante, CAF (aide au logement), …</a:t>
            </a:r>
          </a:p>
          <a:p>
            <a:pPr lvl="1">
              <a:lnSpc>
                <a:spcPct val="90000"/>
              </a:lnSpc>
            </a:pPr>
            <a:r>
              <a:rPr lang="fr-FR" sz="1800" dirty="0"/>
              <a:t>Indemnités de stage/frais de déplacement, chartes d’encadrement, …</a:t>
            </a:r>
          </a:p>
          <a:p>
            <a:pPr>
              <a:lnSpc>
                <a:spcPct val="90000"/>
              </a:lnSpc>
            </a:pPr>
            <a:r>
              <a:rPr lang="fr-FR" b="1" dirty="0"/>
              <a:t>Des devoirs: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dirty="0"/>
              <a:t>CSP, responsabilité civile, obligations médicales (vaccins), élection du délégué de promotion, acquittement des droits d’inscription, règlement intérieur…</a:t>
            </a:r>
          </a:p>
        </p:txBody>
      </p:sp>
    </p:spTree>
    <p:extLst>
      <p:ext uri="{BB962C8B-B14F-4D97-AF65-F5344CB8AC3E}">
        <p14:creationId xmlns:p14="http://schemas.microsoft.com/office/powerpoint/2010/main" val="110059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Responsabilités juridiques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2" y="2650064"/>
            <a:ext cx="9601196" cy="3318936"/>
          </a:xfrm>
        </p:spPr>
        <p:txBody>
          <a:bodyPr>
            <a:normAutofit/>
          </a:bodyPr>
          <a:lstStyle/>
          <a:p>
            <a:pPr algn="just"/>
            <a:r>
              <a:rPr lang="fr-FR" b="1" u="sng" dirty="0"/>
              <a:t>Définition</a:t>
            </a:r>
            <a:r>
              <a:rPr lang="fr-FR" dirty="0"/>
              <a:t> : obligation de répondre de son comportement devant la justice et d’en assumer les conséquences civiles, administratives, pénales et disciplinaires, soit envers la justice, soit envers la société (victime).</a:t>
            </a:r>
          </a:p>
          <a:p>
            <a:pPr marL="0" indent="0" algn="just">
              <a:buNone/>
            </a:pPr>
            <a:endParaRPr lang="fr-FR" dirty="0"/>
          </a:p>
          <a:p>
            <a:pPr algn="just"/>
            <a:r>
              <a:rPr lang="fr-FR" dirty="0"/>
              <a:t>2 types de responsabilités juridiques, chacune se déclinant en 2 sous-responsabilités</a:t>
            </a:r>
          </a:p>
        </p:txBody>
      </p:sp>
    </p:spTree>
    <p:extLst>
      <p:ext uri="{BB962C8B-B14F-4D97-AF65-F5344CB8AC3E}">
        <p14:creationId xmlns:p14="http://schemas.microsoft.com/office/powerpoint/2010/main" val="424151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</TotalTime>
  <Words>1424</Words>
  <Application>Microsoft Office PowerPoint</Application>
  <PresentationFormat>Grand écran</PresentationFormat>
  <Paragraphs>98</Paragraphs>
  <Slides>18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Garamond</vt:lpstr>
      <vt:lpstr>Organique</vt:lpstr>
      <vt:lpstr>Législation et responsabilités </vt:lpstr>
      <vt:lpstr>CADRE</vt:lpstr>
      <vt:lpstr>Présentation PowerPoint</vt:lpstr>
      <vt:lpstr>CADRE RÈGLEMENTAIRE EN LIEN AVEC LA FONCTION D’ENCADREMENT ET DE FORMATION</vt:lpstr>
      <vt:lpstr>Présentation PowerPoint</vt:lpstr>
      <vt:lpstr>Présentation PowerPoint</vt:lpstr>
      <vt:lpstr>Présentation PowerPoint</vt:lpstr>
      <vt:lpstr>Etudiant en soins infirmiers:  des droits et des devoirs</vt:lpstr>
      <vt:lpstr>Responsabilités juridiques</vt:lpstr>
      <vt:lpstr>Présentation PowerPoint</vt:lpstr>
      <vt:lpstr>EXPERTISES JUDICIAIRES</vt:lpstr>
      <vt:lpstr>Cas concrets</vt:lpstr>
      <vt:lpstr>Responsabilité de l’IDE en cas de faute d’un étudiant </vt:lpstr>
      <vt:lpstr>L’encadrement, des contraintes…</vt:lpstr>
      <vt:lpstr>… et des enjeux forts !</vt:lpstr>
      <vt:lpstr>Une petite vidéo pour finir…</vt:lpstr>
      <vt:lpstr>Bibliographie</vt:lpstr>
      <vt:lpstr>Présentation PowerPoint</vt:lpstr>
    </vt:vector>
  </TitlesOfParts>
  <Company>EPSAN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à la démarche pédagogique</dc:title>
  <dc:creator>rammadel</dc:creator>
  <cp:lastModifiedBy>RAMM Adeline</cp:lastModifiedBy>
  <cp:revision>47</cp:revision>
  <dcterms:created xsi:type="dcterms:W3CDTF">2021-02-01T13:58:23Z</dcterms:created>
  <dcterms:modified xsi:type="dcterms:W3CDTF">2024-02-08T13:48:55Z</dcterms:modified>
</cp:coreProperties>
</file>