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19"/>
  </p:notesMasterIdLst>
  <p:sldIdLst>
    <p:sldId id="256" r:id="rId2"/>
    <p:sldId id="257" r:id="rId3"/>
    <p:sldId id="258" r:id="rId4"/>
    <p:sldId id="259" r:id="rId5"/>
    <p:sldId id="290" r:id="rId6"/>
    <p:sldId id="291" r:id="rId7"/>
    <p:sldId id="292" r:id="rId8"/>
    <p:sldId id="293" r:id="rId9"/>
    <p:sldId id="294" r:id="rId10"/>
    <p:sldId id="295" r:id="rId11"/>
    <p:sldId id="340" r:id="rId12"/>
    <p:sldId id="354" r:id="rId13"/>
    <p:sldId id="362" r:id="rId14"/>
    <p:sldId id="366" r:id="rId15"/>
    <p:sldId id="260" r:id="rId16"/>
    <p:sldId id="261" r:id="rId17"/>
    <p:sldId id="503" r:id="rId18"/>
    <p:sldId id="394" r:id="rId19"/>
    <p:sldId id="504" r:id="rId20"/>
    <p:sldId id="508" r:id="rId21"/>
    <p:sldId id="509" r:id="rId22"/>
    <p:sldId id="510" r:id="rId23"/>
    <p:sldId id="511" r:id="rId24"/>
    <p:sldId id="512" r:id="rId25"/>
    <p:sldId id="262" r:id="rId26"/>
    <p:sldId id="263" r:id="rId27"/>
    <p:sldId id="264" r:id="rId28"/>
    <p:sldId id="319" r:id="rId29"/>
    <p:sldId id="320" r:id="rId30"/>
    <p:sldId id="265" r:id="rId31"/>
    <p:sldId id="321" r:id="rId32"/>
    <p:sldId id="322" r:id="rId33"/>
    <p:sldId id="513" r:id="rId34"/>
    <p:sldId id="323" r:id="rId35"/>
    <p:sldId id="514" r:id="rId36"/>
    <p:sldId id="324" r:id="rId37"/>
    <p:sldId id="267" r:id="rId38"/>
    <p:sldId id="268" r:id="rId39"/>
    <p:sldId id="515" r:id="rId40"/>
    <p:sldId id="516" r:id="rId41"/>
    <p:sldId id="517" r:id="rId42"/>
    <p:sldId id="518" r:id="rId43"/>
    <p:sldId id="519" r:id="rId44"/>
    <p:sldId id="520" r:id="rId45"/>
    <p:sldId id="521" r:id="rId46"/>
    <p:sldId id="522" r:id="rId47"/>
    <p:sldId id="523" r:id="rId48"/>
    <p:sldId id="524" r:id="rId49"/>
    <p:sldId id="502" r:id="rId50"/>
    <p:sldId id="525" r:id="rId51"/>
    <p:sldId id="526" r:id="rId52"/>
    <p:sldId id="527" r:id="rId53"/>
    <p:sldId id="505" r:id="rId54"/>
    <p:sldId id="528" r:id="rId55"/>
    <p:sldId id="529" r:id="rId56"/>
    <p:sldId id="530" r:id="rId57"/>
    <p:sldId id="531" r:id="rId58"/>
    <p:sldId id="339" r:id="rId59"/>
    <p:sldId id="384" r:id="rId60"/>
    <p:sldId id="449" r:id="rId61"/>
    <p:sldId id="385" r:id="rId62"/>
    <p:sldId id="450" r:id="rId63"/>
    <p:sldId id="386" r:id="rId64"/>
    <p:sldId id="451" r:id="rId65"/>
    <p:sldId id="532" r:id="rId66"/>
    <p:sldId id="453" r:id="rId67"/>
    <p:sldId id="348" r:id="rId68"/>
    <p:sldId id="454" r:id="rId69"/>
    <p:sldId id="533" r:id="rId70"/>
    <p:sldId id="534" r:id="rId71"/>
    <p:sldId id="535" r:id="rId72"/>
    <p:sldId id="455" r:id="rId73"/>
    <p:sldId id="471" r:id="rId74"/>
    <p:sldId id="462" r:id="rId75"/>
    <p:sldId id="463" r:id="rId76"/>
    <p:sldId id="464" r:id="rId77"/>
    <p:sldId id="465" r:id="rId78"/>
    <p:sldId id="466" r:id="rId79"/>
    <p:sldId id="467" r:id="rId80"/>
    <p:sldId id="468" r:id="rId81"/>
    <p:sldId id="469" r:id="rId82"/>
    <p:sldId id="470" r:id="rId83"/>
    <p:sldId id="472" r:id="rId84"/>
    <p:sldId id="473" r:id="rId85"/>
    <p:sldId id="474" r:id="rId86"/>
    <p:sldId id="475" r:id="rId87"/>
    <p:sldId id="476" r:id="rId88"/>
    <p:sldId id="477" r:id="rId89"/>
    <p:sldId id="478" r:id="rId90"/>
    <p:sldId id="479" r:id="rId91"/>
    <p:sldId id="480" r:id="rId92"/>
    <p:sldId id="481" r:id="rId93"/>
    <p:sldId id="456" r:id="rId94"/>
    <p:sldId id="457" r:id="rId95"/>
    <p:sldId id="458" r:id="rId96"/>
    <p:sldId id="310" r:id="rId97"/>
    <p:sldId id="482" r:id="rId98"/>
    <p:sldId id="483" r:id="rId99"/>
    <p:sldId id="484" r:id="rId100"/>
    <p:sldId id="485" r:id="rId101"/>
    <p:sldId id="486" r:id="rId102"/>
    <p:sldId id="487" r:id="rId103"/>
    <p:sldId id="489" r:id="rId104"/>
    <p:sldId id="490" r:id="rId105"/>
    <p:sldId id="491" r:id="rId106"/>
    <p:sldId id="536" r:id="rId107"/>
    <p:sldId id="459" r:id="rId108"/>
    <p:sldId id="345" r:id="rId109"/>
    <p:sldId id="349" r:id="rId110"/>
    <p:sldId id="350" r:id="rId111"/>
    <p:sldId id="351" r:id="rId112"/>
    <p:sldId id="356" r:id="rId113"/>
    <p:sldId id="352" r:id="rId114"/>
    <p:sldId id="357" r:id="rId115"/>
    <p:sldId id="266" r:id="rId116"/>
    <p:sldId id="333" r:id="rId117"/>
    <p:sldId id="537" r:id="rId118"/>
  </p:sldIdLst>
  <p:sldSz cx="9144000" cy="5143500" type="screen16x9"/>
  <p:notesSz cx="6858000" cy="9144000"/>
  <p:embeddedFontLst>
    <p:embeddedFont>
      <p:font typeface="Alexandria" panose="020B0604020202020204" charset="-78"/>
      <p:regular r:id="rId120"/>
      <p:bold r:id="rId121"/>
    </p:embeddedFont>
    <p:embeddedFont>
      <p:font typeface="Bebas Neue" panose="020B0604020202020204" charset="0"/>
      <p:regular r:id="rId122"/>
    </p:embeddedFont>
    <p:embeddedFont>
      <p:font typeface="Calibri" panose="020F0502020204030204" pitchFamily="34" charset="0"/>
      <p:regular r:id="rId123"/>
      <p:bold r:id="rId124"/>
      <p:italic r:id="rId125"/>
      <p:boldItalic r:id="rId126"/>
    </p:embeddedFont>
    <p:embeddedFont>
      <p:font typeface="Century Schoolbook" panose="02040604050505020304" pitchFamily="18" charset="0"/>
      <p:regular r:id="rId127"/>
      <p:bold r:id="rId128"/>
      <p:italic r:id="rId129"/>
      <p:boldItalic r:id="rId130"/>
    </p:embeddedFont>
    <p:embeddedFont>
      <p:font typeface="Quicksand" panose="020B0604020202020204" charset="0"/>
      <p:regular r:id="rId131"/>
      <p:bold r:id="rId132"/>
    </p:embeddedFont>
    <p:embeddedFont>
      <p:font typeface="Raleway" pitchFamily="2" charset="0"/>
      <p:regular r:id="rId133"/>
      <p:bold r:id="rId134"/>
      <p:italic r:id="rId135"/>
      <p:boldItalic r:id="rId136"/>
    </p:embeddedFont>
    <p:embeddedFont>
      <p:font typeface="Raleway ExtraBold" pitchFamily="2" charset="0"/>
      <p:bold r:id="rId137"/>
      <p:boldItalic r:id="rId138"/>
    </p:embeddedFont>
    <p:embeddedFont>
      <p:font typeface="Univers" panose="020B0503020202020204" pitchFamily="34" charset="0"/>
      <p:regular r:id="rId139"/>
      <p:bold r:id="rId1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FF22D8-C8B3-45B4-A8D3-28E385E2C2D4}">
  <a:tblStyle styleId="{28FF22D8-C8B3-45B4-A8D3-28E385E2C2D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74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font" Target="fonts/font19.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4.fntdata"/><Relationship Id="rId128" Type="http://schemas.openxmlformats.org/officeDocument/2006/relationships/font" Target="fonts/font9.fntdata"/><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15.fntdata"/><Relationship Id="rId139" Type="http://schemas.openxmlformats.org/officeDocument/2006/relationships/font" Target="fonts/font20.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5.fntdata"/><Relationship Id="rId129" Type="http://schemas.openxmlformats.org/officeDocument/2006/relationships/font" Target="fonts/font10.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11.fntdata"/><Relationship Id="rId135" Type="http://schemas.openxmlformats.org/officeDocument/2006/relationships/font" Target="fonts/font16.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1.fntdata"/><Relationship Id="rId125" Type="http://schemas.openxmlformats.org/officeDocument/2006/relationships/font" Target="fonts/font6.fntdata"/><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12.fntdata"/><Relationship Id="rId136" Type="http://schemas.openxmlformats.org/officeDocument/2006/relationships/font" Target="fonts/font17.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2.fntdata"/><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font" Target="fonts/font13.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3.fntdata"/><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14.fntdata"/><Relationship Id="rId16"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3693A1-A764-4103-A8A1-14E0D049A99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fr-FR"/>
        </a:p>
      </dgm:t>
    </dgm:pt>
    <dgm:pt modelId="{BDCA1850-B2A7-4AF1-AE08-237950C24073}">
      <dgm:prSet phldrT="[Texte]"/>
      <dgm:spPr>
        <a:solidFill>
          <a:schemeClr val="accent1">
            <a:lumMod val="60000"/>
            <a:lumOff val="40000"/>
          </a:schemeClr>
        </a:solidFill>
      </dgm:spPr>
      <dgm:t>
        <a:bodyPr/>
        <a:lstStyle/>
        <a:p>
          <a:r>
            <a:rPr lang="fr-FR" b="1" dirty="0">
              <a:solidFill>
                <a:schemeClr val="tx1"/>
              </a:solidFill>
              <a:latin typeface="Calibri" panose="020F0502020204030204" pitchFamily="34" charset="0"/>
              <a:cs typeface="Calibri" panose="020F0502020204030204" pitchFamily="34" charset="0"/>
            </a:rPr>
            <a:t>Comprendre</a:t>
          </a:r>
        </a:p>
      </dgm:t>
    </dgm:pt>
    <dgm:pt modelId="{70BAB9B2-5F53-4FAF-AE40-591C7DB29E82}" type="parTrans" cxnId="{C0B7DB21-3539-48FA-8D3D-D1AAF508E22F}">
      <dgm:prSet/>
      <dgm:spPr/>
      <dgm:t>
        <a:bodyPr/>
        <a:lstStyle/>
        <a:p>
          <a:endParaRPr lang="fr-FR">
            <a:latin typeface="Comic Sans MS" pitchFamily="66" charset="0"/>
          </a:endParaRPr>
        </a:p>
      </dgm:t>
    </dgm:pt>
    <dgm:pt modelId="{7ADAF79D-A769-413F-8DB7-93CA99F03FEE}" type="sibTrans" cxnId="{C0B7DB21-3539-48FA-8D3D-D1AAF508E22F}">
      <dgm:prSet/>
      <dgm:spPr/>
      <dgm:t>
        <a:bodyPr/>
        <a:lstStyle/>
        <a:p>
          <a:endParaRPr lang="fr-FR">
            <a:latin typeface="Comic Sans MS" pitchFamily="66" charset="0"/>
          </a:endParaRPr>
        </a:p>
      </dgm:t>
    </dgm:pt>
    <dgm:pt modelId="{29CDA9C4-7FBC-43E2-BD10-378A50DCE5DE}">
      <dgm:prSet phldrT="[Texte]"/>
      <dgm:spPr>
        <a:solidFill>
          <a:schemeClr val="accent1">
            <a:lumMod val="60000"/>
            <a:lumOff val="40000"/>
            <a:alpha val="90000"/>
          </a:schemeClr>
        </a:solidFill>
      </dgm:spPr>
      <dgm:t>
        <a:bodyPr/>
        <a:lstStyle/>
        <a:p>
          <a:r>
            <a:rPr lang="fr-FR" dirty="0">
              <a:latin typeface="Calibri" panose="020F0502020204030204" pitchFamily="34" charset="0"/>
              <a:cs typeface="Calibri" panose="020F0502020204030204" pitchFamily="34" charset="0"/>
            </a:rPr>
            <a:t>L’étudiant acquiert les savoirs et savoir-faire nécessaires à la compréhension</a:t>
          </a:r>
        </a:p>
      </dgm:t>
    </dgm:pt>
    <dgm:pt modelId="{359496BF-4C38-4766-9B7C-0F8E09588E12}" type="parTrans" cxnId="{C289ADE6-342A-49D9-807C-4A762B5E3D18}">
      <dgm:prSet/>
      <dgm:spPr/>
      <dgm:t>
        <a:bodyPr/>
        <a:lstStyle/>
        <a:p>
          <a:endParaRPr lang="fr-FR">
            <a:latin typeface="Comic Sans MS" pitchFamily="66" charset="0"/>
          </a:endParaRPr>
        </a:p>
      </dgm:t>
    </dgm:pt>
    <dgm:pt modelId="{BBA6E779-1BE6-486F-95CB-D333F7B305BF}" type="sibTrans" cxnId="{C289ADE6-342A-49D9-807C-4A762B5E3D18}">
      <dgm:prSet/>
      <dgm:spPr/>
      <dgm:t>
        <a:bodyPr/>
        <a:lstStyle/>
        <a:p>
          <a:endParaRPr lang="fr-FR">
            <a:latin typeface="Comic Sans MS" pitchFamily="66" charset="0"/>
          </a:endParaRPr>
        </a:p>
      </dgm:t>
    </dgm:pt>
    <dgm:pt modelId="{B4358493-39AF-4684-9E56-1468B4D42EC5}">
      <dgm:prSet phldrT="[Texte]"/>
      <dgm:spPr>
        <a:solidFill>
          <a:schemeClr val="accent2">
            <a:lumMod val="75000"/>
          </a:schemeClr>
        </a:solidFill>
      </dgm:spPr>
      <dgm:t>
        <a:bodyPr/>
        <a:lstStyle/>
        <a:p>
          <a:r>
            <a:rPr lang="fr-FR" b="1" dirty="0">
              <a:solidFill>
                <a:schemeClr val="tx1"/>
              </a:solidFill>
              <a:latin typeface="Calibri" panose="020F0502020204030204" pitchFamily="34" charset="0"/>
              <a:cs typeface="Calibri" panose="020F0502020204030204" pitchFamily="34" charset="0"/>
            </a:rPr>
            <a:t>Agir</a:t>
          </a:r>
        </a:p>
      </dgm:t>
    </dgm:pt>
    <dgm:pt modelId="{2E964DA0-8356-4F5A-8F1F-13B09F4AB12A}" type="parTrans" cxnId="{81000C7A-6815-4612-BA27-07C5372763D6}">
      <dgm:prSet/>
      <dgm:spPr/>
      <dgm:t>
        <a:bodyPr/>
        <a:lstStyle/>
        <a:p>
          <a:endParaRPr lang="fr-FR">
            <a:latin typeface="Comic Sans MS" pitchFamily="66" charset="0"/>
          </a:endParaRPr>
        </a:p>
      </dgm:t>
    </dgm:pt>
    <dgm:pt modelId="{483C8DB1-A336-4B0F-B508-BF663684C397}" type="sibTrans" cxnId="{81000C7A-6815-4612-BA27-07C5372763D6}">
      <dgm:prSet/>
      <dgm:spPr/>
      <dgm:t>
        <a:bodyPr/>
        <a:lstStyle/>
        <a:p>
          <a:endParaRPr lang="fr-FR">
            <a:latin typeface="Comic Sans MS" pitchFamily="66" charset="0"/>
          </a:endParaRPr>
        </a:p>
      </dgm:t>
    </dgm:pt>
    <dgm:pt modelId="{C4401CD9-4173-4CE8-B2A7-3F5644CAE123}">
      <dgm:prSet phldrT="[Texte]"/>
      <dgm:spPr>
        <a:solidFill>
          <a:schemeClr val="accent2">
            <a:lumMod val="75000"/>
            <a:alpha val="90000"/>
          </a:schemeClr>
        </a:solidFill>
      </dgm:spPr>
      <dgm:t>
        <a:bodyPr/>
        <a:lstStyle/>
        <a:p>
          <a:r>
            <a:rPr lang="fr-FR" dirty="0">
              <a:latin typeface="Calibri" panose="020F0502020204030204" pitchFamily="34" charset="0"/>
              <a:cs typeface="Calibri" panose="020F0502020204030204" pitchFamily="34" charset="0"/>
            </a:rPr>
            <a:t>L’étudiant mobilise les savoirs et acquiert la capacité d’agir et d’évaluer son action</a:t>
          </a:r>
        </a:p>
      </dgm:t>
    </dgm:pt>
    <dgm:pt modelId="{83685AC3-3EBA-4A6D-9DA9-079F3BEABB0E}" type="parTrans" cxnId="{55A648CB-C192-433B-9576-961E80B5488D}">
      <dgm:prSet/>
      <dgm:spPr/>
      <dgm:t>
        <a:bodyPr/>
        <a:lstStyle/>
        <a:p>
          <a:endParaRPr lang="fr-FR">
            <a:latin typeface="Comic Sans MS" pitchFamily="66" charset="0"/>
          </a:endParaRPr>
        </a:p>
      </dgm:t>
    </dgm:pt>
    <dgm:pt modelId="{857BB5A1-A381-4CE7-B621-CFAE7DAB7010}" type="sibTrans" cxnId="{55A648CB-C192-433B-9576-961E80B5488D}">
      <dgm:prSet/>
      <dgm:spPr/>
      <dgm:t>
        <a:bodyPr/>
        <a:lstStyle/>
        <a:p>
          <a:endParaRPr lang="fr-FR">
            <a:latin typeface="Comic Sans MS" pitchFamily="66" charset="0"/>
          </a:endParaRPr>
        </a:p>
      </dgm:t>
    </dgm:pt>
    <dgm:pt modelId="{C9FD97EE-CD55-4B03-93E4-03B1ECB9484B}">
      <dgm:prSet phldrT="[Texte]"/>
      <dgm:spPr>
        <a:solidFill>
          <a:srgbClr val="92D050"/>
        </a:solidFill>
      </dgm:spPr>
      <dgm:t>
        <a:bodyPr/>
        <a:lstStyle/>
        <a:p>
          <a:r>
            <a:rPr lang="fr-FR" b="1" dirty="0">
              <a:solidFill>
                <a:schemeClr val="tx1"/>
              </a:solidFill>
              <a:latin typeface="Calibri" panose="020F0502020204030204" pitchFamily="34" charset="0"/>
              <a:cs typeface="Calibri" panose="020F0502020204030204" pitchFamily="34" charset="0"/>
            </a:rPr>
            <a:t>Transférer</a:t>
          </a:r>
        </a:p>
      </dgm:t>
    </dgm:pt>
    <dgm:pt modelId="{2A3F6C3D-33DE-489E-8EBB-AB937021AF2B}" type="parTrans" cxnId="{D15D837F-C590-47D4-BA47-C0D43F7469FB}">
      <dgm:prSet/>
      <dgm:spPr/>
      <dgm:t>
        <a:bodyPr/>
        <a:lstStyle/>
        <a:p>
          <a:endParaRPr lang="fr-FR">
            <a:latin typeface="Comic Sans MS" pitchFamily="66" charset="0"/>
          </a:endParaRPr>
        </a:p>
      </dgm:t>
    </dgm:pt>
    <dgm:pt modelId="{8F8F8D7A-B701-4B2B-9344-57A9131B7869}" type="sibTrans" cxnId="{D15D837F-C590-47D4-BA47-C0D43F7469FB}">
      <dgm:prSet/>
      <dgm:spPr/>
      <dgm:t>
        <a:bodyPr/>
        <a:lstStyle/>
        <a:p>
          <a:endParaRPr lang="fr-FR">
            <a:latin typeface="Comic Sans MS" pitchFamily="66" charset="0"/>
          </a:endParaRPr>
        </a:p>
      </dgm:t>
    </dgm:pt>
    <dgm:pt modelId="{97B6EE32-D04C-470C-B604-BB2355435BDA}">
      <dgm:prSet phldrT="[Texte]"/>
      <dgm:spPr>
        <a:solidFill>
          <a:srgbClr val="92D050"/>
        </a:solidFill>
      </dgm:spPr>
      <dgm:t>
        <a:bodyPr/>
        <a:lstStyle/>
        <a:p>
          <a:r>
            <a:rPr lang="fr-FR" dirty="0">
              <a:latin typeface="Calibri" panose="020F0502020204030204" pitchFamily="34" charset="0"/>
              <a:cs typeface="Calibri" panose="020F0502020204030204" pitchFamily="34" charset="0"/>
            </a:rPr>
            <a:t>L’étudiant conceptualise et acquiert la capacité de transposer ses acquis dans de nouvelles situations</a:t>
          </a:r>
        </a:p>
      </dgm:t>
    </dgm:pt>
    <dgm:pt modelId="{F6DDA91E-743B-4D3E-8027-E13D9F6A61F7}" type="parTrans" cxnId="{66C6A05A-860B-423F-9B70-ED5C8460A367}">
      <dgm:prSet/>
      <dgm:spPr/>
      <dgm:t>
        <a:bodyPr/>
        <a:lstStyle/>
        <a:p>
          <a:endParaRPr lang="fr-FR">
            <a:latin typeface="Comic Sans MS" pitchFamily="66" charset="0"/>
          </a:endParaRPr>
        </a:p>
      </dgm:t>
    </dgm:pt>
    <dgm:pt modelId="{3103C910-0234-4555-B129-E31E4BECD7E1}" type="sibTrans" cxnId="{66C6A05A-860B-423F-9B70-ED5C8460A367}">
      <dgm:prSet/>
      <dgm:spPr/>
      <dgm:t>
        <a:bodyPr/>
        <a:lstStyle/>
        <a:p>
          <a:endParaRPr lang="fr-FR">
            <a:latin typeface="Comic Sans MS" pitchFamily="66" charset="0"/>
          </a:endParaRPr>
        </a:p>
      </dgm:t>
    </dgm:pt>
    <dgm:pt modelId="{B9E2E0F7-D538-43B1-AD53-F554FAA74A68}" type="pres">
      <dgm:prSet presAssocID="{423693A1-A764-4103-A8A1-14E0D049A995}" presName="Name0" presStyleCnt="0">
        <dgm:presLayoutVars>
          <dgm:dir/>
          <dgm:animLvl val="lvl"/>
          <dgm:resizeHandles val="exact"/>
        </dgm:presLayoutVars>
      </dgm:prSet>
      <dgm:spPr/>
    </dgm:pt>
    <dgm:pt modelId="{F5AF69C1-E7F7-4AE9-AFB5-AC54675A9E97}" type="pres">
      <dgm:prSet presAssocID="{423693A1-A764-4103-A8A1-14E0D049A995}" presName="tSp" presStyleCnt="0"/>
      <dgm:spPr/>
    </dgm:pt>
    <dgm:pt modelId="{9AF7C321-FCC2-444E-8684-FB41FCF6E6E5}" type="pres">
      <dgm:prSet presAssocID="{423693A1-A764-4103-A8A1-14E0D049A995}" presName="bSp" presStyleCnt="0"/>
      <dgm:spPr/>
    </dgm:pt>
    <dgm:pt modelId="{CA28F839-4553-4E56-85BA-268DE6B13468}" type="pres">
      <dgm:prSet presAssocID="{423693A1-A764-4103-A8A1-14E0D049A995}" presName="process" presStyleCnt="0"/>
      <dgm:spPr/>
    </dgm:pt>
    <dgm:pt modelId="{8754762D-7DCE-4904-950B-2807E30D3E17}" type="pres">
      <dgm:prSet presAssocID="{BDCA1850-B2A7-4AF1-AE08-237950C24073}" presName="composite1" presStyleCnt="0"/>
      <dgm:spPr/>
    </dgm:pt>
    <dgm:pt modelId="{7582CF00-B696-4868-96C8-AAD180E7328F}" type="pres">
      <dgm:prSet presAssocID="{BDCA1850-B2A7-4AF1-AE08-237950C24073}" presName="dummyNode1" presStyleLbl="node1" presStyleIdx="0" presStyleCnt="3"/>
      <dgm:spPr/>
    </dgm:pt>
    <dgm:pt modelId="{EC2ACEE0-2DBB-4D12-ADCD-F47E4C577998}" type="pres">
      <dgm:prSet presAssocID="{BDCA1850-B2A7-4AF1-AE08-237950C24073}" presName="childNode1" presStyleLbl="bgAcc1" presStyleIdx="0" presStyleCnt="3" custLinFactNeighborX="2308" custLinFactNeighborY="582">
        <dgm:presLayoutVars>
          <dgm:bulletEnabled val="1"/>
        </dgm:presLayoutVars>
      </dgm:prSet>
      <dgm:spPr/>
    </dgm:pt>
    <dgm:pt modelId="{B2694993-391B-41B6-B240-8A8D9537A1F7}" type="pres">
      <dgm:prSet presAssocID="{BDCA1850-B2A7-4AF1-AE08-237950C24073}" presName="childNode1tx" presStyleLbl="bgAcc1" presStyleIdx="0" presStyleCnt="3">
        <dgm:presLayoutVars>
          <dgm:bulletEnabled val="1"/>
        </dgm:presLayoutVars>
      </dgm:prSet>
      <dgm:spPr/>
    </dgm:pt>
    <dgm:pt modelId="{56834A59-8EEB-41A8-8B9D-1996C2210499}" type="pres">
      <dgm:prSet presAssocID="{BDCA1850-B2A7-4AF1-AE08-237950C24073}" presName="parentNode1" presStyleLbl="node1" presStyleIdx="0" presStyleCnt="3">
        <dgm:presLayoutVars>
          <dgm:chMax val="1"/>
          <dgm:bulletEnabled val="1"/>
        </dgm:presLayoutVars>
      </dgm:prSet>
      <dgm:spPr/>
    </dgm:pt>
    <dgm:pt modelId="{A56E9290-085E-4B5F-A854-AF6F83BB94F0}" type="pres">
      <dgm:prSet presAssocID="{BDCA1850-B2A7-4AF1-AE08-237950C24073}" presName="connSite1" presStyleCnt="0"/>
      <dgm:spPr/>
    </dgm:pt>
    <dgm:pt modelId="{C013327D-4B11-4F17-834A-E6EFFF079DFA}" type="pres">
      <dgm:prSet presAssocID="{7ADAF79D-A769-413F-8DB7-93CA99F03FEE}" presName="Name9" presStyleLbl="sibTrans2D1" presStyleIdx="0" presStyleCnt="2"/>
      <dgm:spPr/>
    </dgm:pt>
    <dgm:pt modelId="{8A3C3E34-0DF7-401D-A06D-69D5F1755265}" type="pres">
      <dgm:prSet presAssocID="{B4358493-39AF-4684-9E56-1468B4D42EC5}" presName="composite2" presStyleCnt="0"/>
      <dgm:spPr/>
    </dgm:pt>
    <dgm:pt modelId="{F70F19C9-52E1-4F52-B409-F377923464E4}" type="pres">
      <dgm:prSet presAssocID="{B4358493-39AF-4684-9E56-1468B4D42EC5}" presName="dummyNode2" presStyleLbl="node1" presStyleIdx="0" presStyleCnt="3"/>
      <dgm:spPr/>
    </dgm:pt>
    <dgm:pt modelId="{CB7C6584-4A0B-4198-BE7F-92E9E69C04AE}" type="pres">
      <dgm:prSet presAssocID="{B4358493-39AF-4684-9E56-1468B4D42EC5}" presName="childNode2" presStyleLbl="bgAcc1" presStyleIdx="1" presStyleCnt="3" custLinFactNeighborX="2308" custLinFactNeighborY="582">
        <dgm:presLayoutVars>
          <dgm:bulletEnabled val="1"/>
        </dgm:presLayoutVars>
      </dgm:prSet>
      <dgm:spPr/>
    </dgm:pt>
    <dgm:pt modelId="{BC3886D5-DE5A-4E76-9E8B-0D6BF19E4C1B}" type="pres">
      <dgm:prSet presAssocID="{B4358493-39AF-4684-9E56-1468B4D42EC5}" presName="childNode2tx" presStyleLbl="bgAcc1" presStyleIdx="1" presStyleCnt="3">
        <dgm:presLayoutVars>
          <dgm:bulletEnabled val="1"/>
        </dgm:presLayoutVars>
      </dgm:prSet>
      <dgm:spPr/>
    </dgm:pt>
    <dgm:pt modelId="{67C8E79A-C258-4BBF-9A0B-3B14F0746255}" type="pres">
      <dgm:prSet presAssocID="{B4358493-39AF-4684-9E56-1468B4D42EC5}" presName="parentNode2" presStyleLbl="node1" presStyleIdx="1" presStyleCnt="3">
        <dgm:presLayoutVars>
          <dgm:chMax val="0"/>
          <dgm:bulletEnabled val="1"/>
        </dgm:presLayoutVars>
      </dgm:prSet>
      <dgm:spPr/>
    </dgm:pt>
    <dgm:pt modelId="{73B86F55-4C43-4864-A250-89BE48C9B409}" type="pres">
      <dgm:prSet presAssocID="{B4358493-39AF-4684-9E56-1468B4D42EC5}" presName="connSite2" presStyleCnt="0"/>
      <dgm:spPr/>
    </dgm:pt>
    <dgm:pt modelId="{AC1492D1-DFAA-4B12-8BD8-1535722626C2}" type="pres">
      <dgm:prSet presAssocID="{483C8DB1-A336-4B0F-B508-BF663684C397}" presName="Name18" presStyleLbl="sibTrans2D1" presStyleIdx="1" presStyleCnt="2"/>
      <dgm:spPr/>
    </dgm:pt>
    <dgm:pt modelId="{80A4471D-DEE9-45DD-A464-85681C31246C}" type="pres">
      <dgm:prSet presAssocID="{C9FD97EE-CD55-4B03-93E4-03B1ECB9484B}" presName="composite1" presStyleCnt="0"/>
      <dgm:spPr/>
    </dgm:pt>
    <dgm:pt modelId="{66DA7A19-C3B8-4A16-9F3A-91AD80669515}" type="pres">
      <dgm:prSet presAssocID="{C9FD97EE-CD55-4B03-93E4-03B1ECB9484B}" presName="dummyNode1" presStyleLbl="node1" presStyleIdx="1" presStyleCnt="3"/>
      <dgm:spPr/>
    </dgm:pt>
    <dgm:pt modelId="{9CD475BF-2DFD-487C-AAAF-C0057F261908}" type="pres">
      <dgm:prSet presAssocID="{C9FD97EE-CD55-4B03-93E4-03B1ECB9484B}" presName="childNode1" presStyleLbl="bgAcc1" presStyleIdx="2" presStyleCnt="3" custLinFactNeighborX="2308" custLinFactNeighborY="582">
        <dgm:presLayoutVars>
          <dgm:bulletEnabled val="1"/>
        </dgm:presLayoutVars>
      </dgm:prSet>
      <dgm:spPr/>
    </dgm:pt>
    <dgm:pt modelId="{14D9FD79-3115-4173-8BFA-E3C5472F706B}" type="pres">
      <dgm:prSet presAssocID="{C9FD97EE-CD55-4B03-93E4-03B1ECB9484B}" presName="childNode1tx" presStyleLbl="bgAcc1" presStyleIdx="2" presStyleCnt="3">
        <dgm:presLayoutVars>
          <dgm:bulletEnabled val="1"/>
        </dgm:presLayoutVars>
      </dgm:prSet>
      <dgm:spPr/>
    </dgm:pt>
    <dgm:pt modelId="{DC2534B7-6156-4E9D-834E-022AF0CE389C}" type="pres">
      <dgm:prSet presAssocID="{C9FD97EE-CD55-4B03-93E4-03B1ECB9484B}" presName="parentNode1" presStyleLbl="node1" presStyleIdx="2" presStyleCnt="3" custLinFactNeighborX="950" custLinFactNeighborY="2203">
        <dgm:presLayoutVars>
          <dgm:chMax val="1"/>
          <dgm:bulletEnabled val="1"/>
        </dgm:presLayoutVars>
      </dgm:prSet>
      <dgm:spPr/>
    </dgm:pt>
    <dgm:pt modelId="{D85F6E11-66FD-4A3B-8F8E-35EFDEEC59F7}" type="pres">
      <dgm:prSet presAssocID="{C9FD97EE-CD55-4B03-93E4-03B1ECB9484B}" presName="connSite1" presStyleCnt="0"/>
      <dgm:spPr/>
    </dgm:pt>
  </dgm:ptLst>
  <dgm:cxnLst>
    <dgm:cxn modelId="{ACF8CC03-68E5-47A1-92FB-7758C6A7E6DF}" type="presOf" srcId="{29CDA9C4-7FBC-43E2-BD10-378A50DCE5DE}" destId="{EC2ACEE0-2DBB-4D12-ADCD-F47E4C577998}" srcOrd="0" destOrd="0" presId="urn:microsoft.com/office/officeart/2005/8/layout/hProcess4"/>
    <dgm:cxn modelId="{A409D81C-0028-4953-94C8-29BE9F810924}" type="presOf" srcId="{483C8DB1-A336-4B0F-B508-BF663684C397}" destId="{AC1492D1-DFAA-4B12-8BD8-1535722626C2}" srcOrd="0" destOrd="0" presId="urn:microsoft.com/office/officeart/2005/8/layout/hProcess4"/>
    <dgm:cxn modelId="{C0B7DB21-3539-48FA-8D3D-D1AAF508E22F}" srcId="{423693A1-A764-4103-A8A1-14E0D049A995}" destId="{BDCA1850-B2A7-4AF1-AE08-237950C24073}" srcOrd="0" destOrd="0" parTransId="{70BAB9B2-5F53-4FAF-AE40-591C7DB29E82}" sibTransId="{7ADAF79D-A769-413F-8DB7-93CA99F03FEE}"/>
    <dgm:cxn modelId="{A6CFBA32-95BA-46C3-9F95-287A6F4F3E7F}" type="presOf" srcId="{29CDA9C4-7FBC-43E2-BD10-378A50DCE5DE}" destId="{B2694993-391B-41B6-B240-8A8D9537A1F7}" srcOrd="1" destOrd="0" presId="urn:microsoft.com/office/officeart/2005/8/layout/hProcess4"/>
    <dgm:cxn modelId="{D671D43A-1D24-4F1F-A101-59012336E35F}" type="presOf" srcId="{97B6EE32-D04C-470C-B604-BB2355435BDA}" destId="{14D9FD79-3115-4173-8BFA-E3C5472F706B}" srcOrd="1" destOrd="0" presId="urn:microsoft.com/office/officeart/2005/8/layout/hProcess4"/>
    <dgm:cxn modelId="{2A64285B-19FD-4023-B7B9-CB22700EE1E8}" type="presOf" srcId="{C4401CD9-4173-4CE8-B2A7-3F5644CAE123}" destId="{BC3886D5-DE5A-4E76-9E8B-0D6BF19E4C1B}" srcOrd="1" destOrd="0" presId="urn:microsoft.com/office/officeart/2005/8/layout/hProcess4"/>
    <dgm:cxn modelId="{902D8761-43BA-46B8-9850-2921EFDB9A07}" type="presOf" srcId="{C4401CD9-4173-4CE8-B2A7-3F5644CAE123}" destId="{CB7C6584-4A0B-4198-BE7F-92E9E69C04AE}" srcOrd="0" destOrd="0" presId="urn:microsoft.com/office/officeart/2005/8/layout/hProcess4"/>
    <dgm:cxn modelId="{65B12747-8BE1-4CC1-80A2-46482A733FF8}" type="presOf" srcId="{BDCA1850-B2A7-4AF1-AE08-237950C24073}" destId="{56834A59-8EEB-41A8-8B9D-1996C2210499}" srcOrd="0" destOrd="0" presId="urn:microsoft.com/office/officeart/2005/8/layout/hProcess4"/>
    <dgm:cxn modelId="{99CF3A54-244D-43A3-8456-CBB64849FB49}" type="presOf" srcId="{97B6EE32-D04C-470C-B604-BB2355435BDA}" destId="{9CD475BF-2DFD-487C-AAAF-C0057F261908}" srcOrd="0" destOrd="0" presId="urn:microsoft.com/office/officeart/2005/8/layout/hProcess4"/>
    <dgm:cxn modelId="{81000C7A-6815-4612-BA27-07C5372763D6}" srcId="{423693A1-A764-4103-A8A1-14E0D049A995}" destId="{B4358493-39AF-4684-9E56-1468B4D42EC5}" srcOrd="1" destOrd="0" parTransId="{2E964DA0-8356-4F5A-8F1F-13B09F4AB12A}" sibTransId="{483C8DB1-A336-4B0F-B508-BF663684C397}"/>
    <dgm:cxn modelId="{66C6A05A-860B-423F-9B70-ED5C8460A367}" srcId="{C9FD97EE-CD55-4B03-93E4-03B1ECB9484B}" destId="{97B6EE32-D04C-470C-B604-BB2355435BDA}" srcOrd="0" destOrd="0" parTransId="{F6DDA91E-743B-4D3E-8027-E13D9F6A61F7}" sibTransId="{3103C910-0234-4555-B129-E31E4BECD7E1}"/>
    <dgm:cxn modelId="{D15D837F-C590-47D4-BA47-C0D43F7469FB}" srcId="{423693A1-A764-4103-A8A1-14E0D049A995}" destId="{C9FD97EE-CD55-4B03-93E4-03B1ECB9484B}" srcOrd="2" destOrd="0" parTransId="{2A3F6C3D-33DE-489E-8EBB-AB937021AF2B}" sibTransId="{8F8F8D7A-B701-4B2B-9344-57A9131B7869}"/>
    <dgm:cxn modelId="{4C66578D-A433-4629-A4FF-A0AA2F705259}" type="presOf" srcId="{7ADAF79D-A769-413F-8DB7-93CA99F03FEE}" destId="{C013327D-4B11-4F17-834A-E6EFFF079DFA}" srcOrd="0" destOrd="0" presId="urn:microsoft.com/office/officeart/2005/8/layout/hProcess4"/>
    <dgm:cxn modelId="{B7DFCDA5-3446-4C70-B864-944CC39E32B1}" type="presOf" srcId="{C9FD97EE-CD55-4B03-93E4-03B1ECB9484B}" destId="{DC2534B7-6156-4E9D-834E-022AF0CE389C}" srcOrd="0" destOrd="0" presId="urn:microsoft.com/office/officeart/2005/8/layout/hProcess4"/>
    <dgm:cxn modelId="{55A648CB-C192-433B-9576-961E80B5488D}" srcId="{B4358493-39AF-4684-9E56-1468B4D42EC5}" destId="{C4401CD9-4173-4CE8-B2A7-3F5644CAE123}" srcOrd="0" destOrd="0" parTransId="{83685AC3-3EBA-4A6D-9DA9-079F3BEABB0E}" sibTransId="{857BB5A1-A381-4CE7-B621-CFAE7DAB7010}"/>
    <dgm:cxn modelId="{50063AE6-7065-4358-A504-73C75A9F626D}" type="presOf" srcId="{423693A1-A764-4103-A8A1-14E0D049A995}" destId="{B9E2E0F7-D538-43B1-AD53-F554FAA74A68}" srcOrd="0" destOrd="0" presId="urn:microsoft.com/office/officeart/2005/8/layout/hProcess4"/>
    <dgm:cxn modelId="{C289ADE6-342A-49D9-807C-4A762B5E3D18}" srcId="{BDCA1850-B2A7-4AF1-AE08-237950C24073}" destId="{29CDA9C4-7FBC-43E2-BD10-378A50DCE5DE}" srcOrd="0" destOrd="0" parTransId="{359496BF-4C38-4766-9B7C-0F8E09588E12}" sibTransId="{BBA6E779-1BE6-486F-95CB-D333F7B305BF}"/>
    <dgm:cxn modelId="{3421DFF4-12B6-45E0-BB3F-79070698460A}" type="presOf" srcId="{B4358493-39AF-4684-9E56-1468B4D42EC5}" destId="{67C8E79A-C258-4BBF-9A0B-3B14F0746255}" srcOrd="0" destOrd="0" presId="urn:microsoft.com/office/officeart/2005/8/layout/hProcess4"/>
    <dgm:cxn modelId="{67B76693-37A0-40EC-91D9-30AEC965D7C2}" type="presParOf" srcId="{B9E2E0F7-D538-43B1-AD53-F554FAA74A68}" destId="{F5AF69C1-E7F7-4AE9-AFB5-AC54675A9E97}" srcOrd="0" destOrd="0" presId="urn:microsoft.com/office/officeart/2005/8/layout/hProcess4"/>
    <dgm:cxn modelId="{3A925AF1-3313-4523-8A6A-C00B51E27DF7}" type="presParOf" srcId="{B9E2E0F7-D538-43B1-AD53-F554FAA74A68}" destId="{9AF7C321-FCC2-444E-8684-FB41FCF6E6E5}" srcOrd="1" destOrd="0" presId="urn:microsoft.com/office/officeart/2005/8/layout/hProcess4"/>
    <dgm:cxn modelId="{A62FF83E-7325-456D-9A19-043A2320C50E}" type="presParOf" srcId="{B9E2E0F7-D538-43B1-AD53-F554FAA74A68}" destId="{CA28F839-4553-4E56-85BA-268DE6B13468}" srcOrd="2" destOrd="0" presId="urn:microsoft.com/office/officeart/2005/8/layout/hProcess4"/>
    <dgm:cxn modelId="{57D5585D-8762-4B45-BBFE-967EE0BD5CEF}" type="presParOf" srcId="{CA28F839-4553-4E56-85BA-268DE6B13468}" destId="{8754762D-7DCE-4904-950B-2807E30D3E17}" srcOrd="0" destOrd="0" presId="urn:microsoft.com/office/officeart/2005/8/layout/hProcess4"/>
    <dgm:cxn modelId="{67666D5A-7359-4095-8D28-04694C9987F3}" type="presParOf" srcId="{8754762D-7DCE-4904-950B-2807E30D3E17}" destId="{7582CF00-B696-4868-96C8-AAD180E7328F}" srcOrd="0" destOrd="0" presId="urn:microsoft.com/office/officeart/2005/8/layout/hProcess4"/>
    <dgm:cxn modelId="{0EBC732B-7224-4AEA-83D1-37E69EADCB7C}" type="presParOf" srcId="{8754762D-7DCE-4904-950B-2807E30D3E17}" destId="{EC2ACEE0-2DBB-4D12-ADCD-F47E4C577998}" srcOrd="1" destOrd="0" presId="urn:microsoft.com/office/officeart/2005/8/layout/hProcess4"/>
    <dgm:cxn modelId="{64675F5B-FFCE-4C21-A9DB-ADC743EE9A49}" type="presParOf" srcId="{8754762D-7DCE-4904-950B-2807E30D3E17}" destId="{B2694993-391B-41B6-B240-8A8D9537A1F7}" srcOrd="2" destOrd="0" presId="urn:microsoft.com/office/officeart/2005/8/layout/hProcess4"/>
    <dgm:cxn modelId="{911234E4-DC1C-4496-BF08-4E1C1FCEA825}" type="presParOf" srcId="{8754762D-7DCE-4904-950B-2807E30D3E17}" destId="{56834A59-8EEB-41A8-8B9D-1996C2210499}" srcOrd="3" destOrd="0" presId="urn:microsoft.com/office/officeart/2005/8/layout/hProcess4"/>
    <dgm:cxn modelId="{6E1334B7-D86D-43B9-A07B-7793809EFE3D}" type="presParOf" srcId="{8754762D-7DCE-4904-950B-2807E30D3E17}" destId="{A56E9290-085E-4B5F-A854-AF6F83BB94F0}" srcOrd="4" destOrd="0" presId="urn:microsoft.com/office/officeart/2005/8/layout/hProcess4"/>
    <dgm:cxn modelId="{A2E88073-BD09-421C-BC98-674E19D2EC91}" type="presParOf" srcId="{CA28F839-4553-4E56-85BA-268DE6B13468}" destId="{C013327D-4B11-4F17-834A-E6EFFF079DFA}" srcOrd="1" destOrd="0" presId="urn:microsoft.com/office/officeart/2005/8/layout/hProcess4"/>
    <dgm:cxn modelId="{E9422AA7-22CE-4AB5-B100-269F5DF30BC7}" type="presParOf" srcId="{CA28F839-4553-4E56-85BA-268DE6B13468}" destId="{8A3C3E34-0DF7-401D-A06D-69D5F1755265}" srcOrd="2" destOrd="0" presId="urn:microsoft.com/office/officeart/2005/8/layout/hProcess4"/>
    <dgm:cxn modelId="{F6648AC2-8E7E-4238-8722-D8287174EFAD}" type="presParOf" srcId="{8A3C3E34-0DF7-401D-A06D-69D5F1755265}" destId="{F70F19C9-52E1-4F52-B409-F377923464E4}" srcOrd="0" destOrd="0" presId="urn:microsoft.com/office/officeart/2005/8/layout/hProcess4"/>
    <dgm:cxn modelId="{F248C503-F3BB-4390-8300-D45881E88A06}" type="presParOf" srcId="{8A3C3E34-0DF7-401D-A06D-69D5F1755265}" destId="{CB7C6584-4A0B-4198-BE7F-92E9E69C04AE}" srcOrd="1" destOrd="0" presId="urn:microsoft.com/office/officeart/2005/8/layout/hProcess4"/>
    <dgm:cxn modelId="{D33DD401-17FC-45E2-BB28-8ADF383852C6}" type="presParOf" srcId="{8A3C3E34-0DF7-401D-A06D-69D5F1755265}" destId="{BC3886D5-DE5A-4E76-9E8B-0D6BF19E4C1B}" srcOrd="2" destOrd="0" presId="urn:microsoft.com/office/officeart/2005/8/layout/hProcess4"/>
    <dgm:cxn modelId="{E22125C8-A72E-474E-9F2D-8A764070D561}" type="presParOf" srcId="{8A3C3E34-0DF7-401D-A06D-69D5F1755265}" destId="{67C8E79A-C258-4BBF-9A0B-3B14F0746255}" srcOrd="3" destOrd="0" presId="urn:microsoft.com/office/officeart/2005/8/layout/hProcess4"/>
    <dgm:cxn modelId="{D5548D6D-F250-4AF4-B0EF-42C122619413}" type="presParOf" srcId="{8A3C3E34-0DF7-401D-A06D-69D5F1755265}" destId="{73B86F55-4C43-4864-A250-89BE48C9B409}" srcOrd="4" destOrd="0" presId="urn:microsoft.com/office/officeart/2005/8/layout/hProcess4"/>
    <dgm:cxn modelId="{4D711166-30D8-4D39-9766-4375E3D4F21D}" type="presParOf" srcId="{CA28F839-4553-4E56-85BA-268DE6B13468}" destId="{AC1492D1-DFAA-4B12-8BD8-1535722626C2}" srcOrd="3" destOrd="0" presId="urn:microsoft.com/office/officeart/2005/8/layout/hProcess4"/>
    <dgm:cxn modelId="{C65F6F73-0317-4677-A378-6155BD9E40F2}" type="presParOf" srcId="{CA28F839-4553-4E56-85BA-268DE6B13468}" destId="{80A4471D-DEE9-45DD-A464-85681C31246C}" srcOrd="4" destOrd="0" presId="urn:microsoft.com/office/officeart/2005/8/layout/hProcess4"/>
    <dgm:cxn modelId="{DD63B1E4-484A-4E99-8F6A-17669D069949}" type="presParOf" srcId="{80A4471D-DEE9-45DD-A464-85681C31246C}" destId="{66DA7A19-C3B8-4A16-9F3A-91AD80669515}" srcOrd="0" destOrd="0" presId="urn:microsoft.com/office/officeart/2005/8/layout/hProcess4"/>
    <dgm:cxn modelId="{742B2B68-BF50-40A3-9CC5-288DA185E008}" type="presParOf" srcId="{80A4471D-DEE9-45DD-A464-85681C31246C}" destId="{9CD475BF-2DFD-487C-AAAF-C0057F261908}" srcOrd="1" destOrd="0" presId="urn:microsoft.com/office/officeart/2005/8/layout/hProcess4"/>
    <dgm:cxn modelId="{62F1BB0B-56E7-4FF4-9EF3-9562A5CB048C}" type="presParOf" srcId="{80A4471D-DEE9-45DD-A464-85681C31246C}" destId="{14D9FD79-3115-4173-8BFA-E3C5472F706B}" srcOrd="2" destOrd="0" presId="urn:microsoft.com/office/officeart/2005/8/layout/hProcess4"/>
    <dgm:cxn modelId="{971E0834-B53D-4577-9DB2-39989F69DE08}" type="presParOf" srcId="{80A4471D-DEE9-45DD-A464-85681C31246C}" destId="{DC2534B7-6156-4E9D-834E-022AF0CE389C}" srcOrd="3" destOrd="0" presId="urn:microsoft.com/office/officeart/2005/8/layout/hProcess4"/>
    <dgm:cxn modelId="{DA97EE43-33FB-4286-A5D5-95837E2929BB}" type="presParOf" srcId="{80A4471D-DEE9-45DD-A464-85681C31246C}" destId="{D85F6E11-66FD-4A3B-8F8E-35EFDEEC59F7}"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CD26D5-5A5F-451D-BC9E-733E17F2EB4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036802B-DA16-4047-B97C-1213E460819F}">
      <dgm:prSet phldrT="[Texte]"/>
      <dgm:spPr>
        <a:solidFill>
          <a:srgbClr val="FF66FF"/>
        </a:solidFill>
        <a:ln>
          <a:solidFill>
            <a:schemeClr val="accent5"/>
          </a:solidFill>
        </a:ln>
      </dgm:spPr>
      <dgm:t>
        <a:bodyPr/>
        <a:lstStyle/>
        <a:p>
          <a:r>
            <a:rPr lang="fr-FR" dirty="0"/>
            <a:t>Réfléchir sur sa pratique</a:t>
          </a:r>
          <a:endParaRPr lang="en-US" dirty="0"/>
        </a:p>
      </dgm:t>
    </dgm:pt>
    <dgm:pt modelId="{25D4CAD6-46B2-4745-BB6C-51B0EAC7DAF6}" type="parTrans" cxnId="{260CCA0D-7612-44D7-81D3-66227E6C4B76}">
      <dgm:prSet/>
      <dgm:spPr/>
      <dgm:t>
        <a:bodyPr/>
        <a:lstStyle/>
        <a:p>
          <a:endParaRPr lang="en-US"/>
        </a:p>
      </dgm:t>
    </dgm:pt>
    <dgm:pt modelId="{628A762B-6041-490E-9B30-78CD492B6361}" type="sibTrans" cxnId="{260CCA0D-7612-44D7-81D3-66227E6C4B76}">
      <dgm:prSet/>
      <dgm:spPr/>
      <dgm:t>
        <a:bodyPr/>
        <a:lstStyle/>
        <a:p>
          <a:endParaRPr lang="en-US"/>
        </a:p>
      </dgm:t>
    </dgm:pt>
    <dgm:pt modelId="{798A6721-C068-4B0C-BACC-A7DCFB3937DA}">
      <dgm:prSet phldrT="[Texte]"/>
      <dgm:spPr/>
      <dgm:t>
        <a:bodyPr/>
        <a:lstStyle/>
        <a:p>
          <a:r>
            <a:rPr lang="fr-FR" dirty="0"/>
            <a:t>Mobiliser les différents savoirs </a:t>
          </a:r>
          <a:endParaRPr lang="en-US" dirty="0"/>
        </a:p>
      </dgm:t>
    </dgm:pt>
    <dgm:pt modelId="{4D8CBAE6-F710-4A20-B974-CF652F92F74B}" type="parTrans" cxnId="{34AAE323-0E7B-4549-BC4E-B634743EA422}">
      <dgm:prSet/>
      <dgm:spPr/>
      <dgm:t>
        <a:bodyPr/>
        <a:lstStyle/>
        <a:p>
          <a:endParaRPr lang="en-US"/>
        </a:p>
      </dgm:t>
    </dgm:pt>
    <dgm:pt modelId="{B4669724-71C7-4739-9C46-7A304050E4E0}" type="sibTrans" cxnId="{34AAE323-0E7B-4549-BC4E-B634743EA422}">
      <dgm:prSet/>
      <dgm:spPr/>
      <dgm:t>
        <a:bodyPr/>
        <a:lstStyle/>
        <a:p>
          <a:endParaRPr lang="en-US"/>
        </a:p>
      </dgm:t>
    </dgm:pt>
    <dgm:pt modelId="{7B1C479B-A10F-4ADC-8EAF-2C687B130BDA}">
      <dgm:prSet phldrT="[Texte]"/>
      <dgm:spPr>
        <a:solidFill>
          <a:srgbClr val="FF66FF"/>
        </a:solidFill>
      </dgm:spPr>
      <dgm:t>
        <a:bodyPr/>
        <a:lstStyle/>
        <a:p>
          <a:r>
            <a:rPr lang="fr-FR" dirty="0"/>
            <a:t>Analyser sa pratique soignante </a:t>
          </a:r>
          <a:endParaRPr lang="en-US" dirty="0"/>
        </a:p>
      </dgm:t>
    </dgm:pt>
    <dgm:pt modelId="{AB4CF27D-4FF2-4671-8AE1-821C83819C68}" type="parTrans" cxnId="{E694EC5F-1DBF-4E3E-8174-9E31CA488FE4}">
      <dgm:prSet/>
      <dgm:spPr/>
      <dgm:t>
        <a:bodyPr/>
        <a:lstStyle/>
        <a:p>
          <a:endParaRPr lang="en-US"/>
        </a:p>
      </dgm:t>
    </dgm:pt>
    <dgm:pt modelId="{750E74CC-9DCA-453C-8158-68DD7CA66A4C}" type="sibTrans" cxnId="{E694EC5F-1DBF-4E3E-8174-9E31CA488FE4}">
      <dgm:prSet/>
      <dgm:spPr/>
      <dgm:t>
        <a:bodyPr/>
        <a:lstStyle/>
        <a:p>
          <a:endParaRPr lang="en-US"/>
        </a:p>
      </dgm:t>
    </dgm:pt>
    <dgm:pt modelId="{985C7F93-9C34-4238-BB58-5385B7547FE1}">
      <dgm:prSet phldrT="[Texte]"/>
      <dgm:spPr/>
      <dgm:t>
        <a:bodyPr/>
        <a:lstStyle/>
        <a:p>
          <a:r>
            <a:rPr lang="fr-FR" dirty="0"/>
            <a:t>S’interroger sur ses réussites et difficultés </a:t>
          </a:r>
          <a:endParaRPr lang="en-US" dirty="0"/>
        </a:p>
      </dgm:t>
    </dgm:pt>
    <dgm:pt modelId="{F8CC853C-B967-46CC-BD85-EAD3B6C6611C}" type="parTrans" cxnId="{47A92C86-21AD-40F6-B2B6-463CA21BBC23}">
      <dgm:prSet/>
      <dgm:spPr/>
      <dgm:t>
        <a:bodyPr/>
        <a:lstStyle/>
        <a:p>
          <a:endParaRPr lang="en-US"/>
        </a:p>
      </dgm:t>
    </dgm:pt>
    <dgm:pt modelId="{DF68986D-E5DE-45F9-AD57-52923AA5B5E4}" type="sibTrans" cxnId="{47A92C86-21AD-40F6-B2B6-463CA21BBC23}">
      <dgm:prSet/>
      <dgm:spPr/>
      <dgm:t>
        <a:bodyPr/>
        <a:lstStyle/>
        <a:p>
          <a:endParaRPr lang="en-US"/>
        </a:p>
      </dgm:t>
    </dgm:pt>
    <dgm:pt modelId="{566171ED-C83D-4347-BE11-C515C64B494E}" type="pres">
      <dgm:prSet presAssocID="{CACD26D5-5A5F-451D-BC9E-733E17F2EB46}" presName="Name0" presStyleCnt="0">
        <dgm:presLayoutVars>
          <dgm:chMax val="7"/>
          <dgm:chPref val="7"/>
          <dgm:dir/>
        </dgm:presLayoutVars>
      </dgm:prSet>
      <dgm:spPr/>
    </dgm:pt>
    <dgm:pt modelId="{4AF4FF87-4446-48C4-A045-BEA680EBDE0A}" type="pres">
      <dgm:prSet presAssocID="{CACD26D5-5A5F-451D-BC9E-733E17F2EB46}" presName="Name1" presStyleCnt="0"/>
      <dgm:spPr/>
    </dgm:pt>
    <dgm:pt modelId="{6E9646DD-2FDD-4D46-AAD4-608056FF5FC1}" type="pres">
      <dgm:prSet presAssocID="{CACD26D5-5A5F-451D-BC9E-733E17F2EB46}" presName="cycle" presStyleCnt="0"/>
      <dgm:spPr/>
    </dgm:pt>
    <dgm:pt modelId="{E45E0488-DE6C-42AB-8818-AABC46B09929}" type="pres">
      <dgm:prSet presAssocID="{CACD26D5-5A5F-451D-BC9E-733E17F2EB46}" presName="srcNode" presStyleLbl="node1" presStyleIdx="0" presStyleCnt="4"/>
      <dgm:spPr/>
    </dgm:pt>
    <dgm:pt modelId="{CAACD451-6187-4C21-8767-1887A57B8A31}" type="pres">
      <dgm:prSet presAssocID="{CACD26D5-5A5F-451D-BC9E-733E17F2EB46}" presName="conn" presStyleLbl="parChTrans1D2" presStyleIdx="0" presStyleCnt="1"/>
      <dgm:spPr/>
    </dgm:pt>
    <dgm:pt modelId="{504D5C5E-CFE8-4C1F-AF68-BFF9F506BD81}" type="pres">
      <dgm:prSet presAssocID="{CACD26D5-5A5F-451D-BC9E-733E17F2EB46}" presName="extraNode" presStyleLbl="node1" presStyleIdx="0" presStyleCnt="4"/>
      <dgm:spPr/>
    </dgm:pt>
    <dgm:pt modelId="{134763AF-CB2A-48FF-9B14-D19D1E1BD02D}" type="pres">
      <dgm:prSet presAssocID="{CACD26D5-5A5F-451D-BC9E-733E17F2EB46}" presName="dstNode" presStyleLbl="node1" presStyleIdx="0" presStyleCnt="4"/>
      <dgm:spPr/>
    </dgm:pt>
    <dgm:pt modelId="{65C4A6EB-F0D4-48CC-8F49-931B0426CCD2}" type="pres">
      <dgm:prSet presAssocID="{0036802B-DA16-4047-B97C-1213E460819F}" presName="text_1" presStyleLbl="node1" presStyleIdx="0" presStyleCnt="4">
        <dgm:presLayoutVars>
          <dgm:bulletEnabled val="1"/>
        </dgm:presLayoutVars>
      </dgm:prSet>
      <dgm:spPr/>
    </dgm:pt>
    <dgm:pt modelId="{08E9E4F0-6A30-4A8B-A91B-5F2E3AFB3869}" type="pres">
      <dgm:prSet presAssocID="{0036802B-DA16-4047-B97C-1213E460819F}" presName="accent_1" presStyleCnt="0"/>
      <dgm:spPr/>
    </dgm:pt>
    <dgm:pt modelId="{C6067063-EDD2-4D0F-ABCD-80D2331DA7C4}" type="pres">
      <dgm:prSet presAssocID="{0036802B-DA16-4047-B97C-1213E460819F}" presName="accentRepeatNode" presStyleLbl="solidFgAcc1" presStyleIdx="0" presStyleCnt="4"/>
      <dgm:spPr/>
    </dgm:pt>
    <dgm:pt modelId="{5ADB5E41-1EDA-41D2-9D64-9CD055D6A729}" type="pres">
      <dgm:prSet presAssocID="{798A6721-C068-4B0C-BACC-A7DCFB3937DA}" presName="text_2" presStyleLbl="node1" presStyleIdx="1" presStyleCnt="4">
        <dgm:presLayoutVars>
          <dgm:bulletEnabled val="1"/>
        </dgm:presLayoutVars>
      </dgm:prSet>
      <dgm:spPr/>
    </dgm:pt>
    <dgm:pt modelId="{4AC5518E-5824-41F1-BB6F-B639368F83FD}" type="pres">
      <dgm:prSet presAssocID="{798A6721-C068-4B0C-BACC-A7DCFB3937DA}" presName="accent_2" presStyleCnt="0"/>
      <dgm:spPr/>
    </dgm:pt>
    <dgm:pt modelId="{D613BFB0-9510-42E8-883E-A9AEDD660CBB}" type="pres">
      <dgm:prSet presAssocID="{798A6721-C068-4B0C-BACC-A7DCFB3937DA}" presName="accentRepeatNode" presStyleLbl="solidFgAcc1" presStyleIdx="1" presStyleCnt="4"/>
      <dgm:spPr/>
    </dgm:pt>
    <dgm:pt modelId="{73B57EEA-0A45-4442-B709-B915A6271303}" type="pres">
      <dgm:prSet presAssocID="{7B1C479B-A10F-4ADC-8EAF-2C687B130BDA}" presName="text_3" presStyleLbl="node1" presStyleIdx="2" presStyleCnt="4">
        <dgm:presLayoutVars>
          <dgm:bulletEnabled val="1"/>
        </dgm:presLayoutVars>
      </dgm:prSet>
      <dgm:spPr/>
    </dgm:pt>
    <dgm:pt modelId="{B2ABC7C4-DC7C-48BA-A1D1-DBDB0DAC43DC}" type="pres">
      <dgm:prSet presAssocID="{7B1C479B-A10F-4ADC-8EAF-2C687B130BDA}" presName="accent_3" presStyleCnt="0"/>
      <dgm:spPr/>
    </dgm:pt>
    <dgm:pt modelId="{0187EE06-7143-41F3-8C07-D3B1F125E234}" type="pres">
      <dgm:prSet presAssocID="{7B1C479B-A10F-4ADC-8EAF-2C687B130BDA}" presName="accentRepeatNode" presStyleLbl="solidFgAcc1" presStyleIdx="2" presStyleCnt="4"/>
      <dgm:spPr/>
    </dgm:pt>
    <dgm:pt modelId="{98B43063-DB9D-42A4-8100-E9F374B320CB}" type="pres">
      <dgm:prSet presAssocID="{985C7F93-9C34-4238-BB58-5385B7547FE1}" presName="text_4" presStyleLbl="node1" presStyleIdx="3" presStyleCnt="4">
        <dgm:presLayoutVars>
          <dgm:bulletEnabled val="1"/>
        </dgm:presLayoutVars>
      </dgm:prSet>
      <dgm:spPr/>
    </dgm:pt>
    <dgm:pt modelId="{89A011CB-46B8-4427-9A77-DDAB79CE82A1}" type="pres">
      <dgm:prSet presAssocID="{985C7F93-9C34-4238-BB58-5385B7547FE1}" presName="accent_4" presStyleCnt="0"/>
      <dgm:spPr/>
    </dgm:pt>
    <dgm:pt modelId="{BE5A722F-043F-4384-93C1-9B6FEA329E77}" type="pres">
      <dgm:prSet presAssocID="{985C7F93-9C34-4238-BB58-5385B7547FE1}" presName="accentRepeatNode" presStyleLbl="solidFgAcc1" presStyleIdx="3" presStyleCnt="4"/>
      <dgm:spPr/>
    </dgm:pt>
  </dgm:ptLst>
  <dgm:cxnLst>
    <dgm:cxn modelId="{260CCA0D-7612-44D7-81D3-66227E6C4B76}" srcId="{CACD26D5-5A5F-451D-BC9E-733E17F2EB46}" destId="{0036802B-DA16-4047-B97C-1213E460819F}" srcOrd="0" destOrd="0" parTransId="{25D4CAD6-46B2-4745-BB6C-51B0EAC7DAF6}" sibTransId="{628A762B-6041-490E-9B30-78CD492B6361}"/>
    <dgm:cxn modelId="{34AAE323-0E7B-4549-BC4E-B634743EA422}" srcId="{CACD26D5-5A5F-451D-BC9E-733E17F2EB46}" destId="{798A6721-C068-4B0C-BACC-A7DCFB3937DA}" srcOrd="1" destOrd="0" parTransId="{4D8CBAE6-F710-4A20-B974-CF652F92F74B}" sibTransId="{B4669724-71C7-4739-9C46-7A304050E4E0}"/>
    <dgm:cxn modelId="{3830E335-7DFD-4B9F-974C-AB91B5CC750A}" type="presOf" srcId="{985C7F93-9C34-4238-BB58-5385B7547FE1}" destId="{98B43063-DB9D-42A4-8100-E9F374B320CB}" srcOrd="0" destOrd="0" presId="urn:microsoft.com/office/officeart/2008/layout/VerticalCurvedList"/>
    <dgm:cxn modelId="{E694EC5F-1DBF-4E3E-8174-9E31CA488FE4}" srcId="{CACD26D5-5A5F-451D-BC9E-733E17F2EB46}" destId="{7B1C479B-A10F-4ADC-8EAF-2C687B130BDA}" srcOrd="2" destOrd="0" parTransId="{AB4CF27D-4FF2-4671-8AE1-821C83819C68}" sibTransId="{750E74CC-9DCA-453C-8158-68DD7CA66A4C}"/>
    <dgm:cxn modelId="{B437C27B-813B-4D0D-8766-4C2E04268D97}" type="presOf" srcId="{628A762B-6041-490E-9B30-78CD492B6361}" destId="{CAACD451-6187-4C21-8767-1887A57B8A31}" srcOrd="0" destOrd="0" presId="urn:microsoft.com/office/officeart/2008/layout/VerticalCurvedList"/>
    <dgm:cxn modelId="{47A92C86-21AD-40F6-B2B6-463CA21BBC23}" srcId="{CACD26D5-5A5F-451D-BC9E-733E17F2EB46}" destId="{985C7F93-9C34-4238-BB58-5385B7547FE1}" srcOrd="3" destOrd="0" parTransId="{F8CC853C-B967-46CC-BD85-EAD3B6C6611C}" sibTransId="{DF68986D-E5DE-45F9-AD57-52923AA5B5E4}"/>
    <dgm:cxn modelId="{C1228087-DA29-4A58-82FF-A54B1AB944E8}" type="presOf" srcId="{0036802B-DA16-4047-B97C-1213E460819F}" destId="{65C4A6EB-F0D4-48CC-8F49-931B0426CCD2}" srcOrd="0" destOrd="0" presId="urn:microsoft.com/office/officeart/2008/layout/VerticalCurvedList"/>
    <dgm:cxn modelId="{222012C5-BF6D-4BB3-B384-B167B4FBA1EA}" type="presOf" srcId="{7B1C479B-A10F-4ADC-8EAF-2C687B130BDA}" destId="{73B57EEA-0A45-4442-B709-B915A6271303}" srcOrd="0" destOrd="0" presId="urn:microsoft.com/office/officeart/2008/layout/VerticalCurvedList"/>
    <dgm:cxn modelId="{F27B0DC7-025B-42B4-885F-C8652275E985}" type="presOf" srcId="{798A6721-C068-4B0C-BACC-A7DCFB3937DA}" destId="{5ADB5E41-1EDA-41D2-9D64-9CD055D6A729}" srcOrd="0" destOrd="0" presId="urn:microsoft.com/office/officeart/2008/layout/VerticalCurvedList"/>
    <dgm:cxn modelId="{502FD3F1-F8B3-4852-9A59-95082DD2CBCB}" type="presOf" srcId="{CACD26D5-5A5F-451D-BC9E-733E17F2EB46}" destId="{566171ED-C83D-4347-BE11-C515C64B494E}" srcOrd="0" destOrd="0" presId="urn:microsoft.com/office/officeart/2008/layout/VerticalCurvedList"/>
    <dgm:cxn modelId="{586CD327-397C-4D6E-8209-6203F04509DB}" type="presParOf" srcId="{566171ED-C83D-4347-BE11-C515C64B494E}" destId="{4AF4FF87-4446-48C4-A045-BEA680EBDE0A}" srcOrd="0" destOrd="0" presId="urn:microsoft.com/office/officeart/2008/layout/VerticalCurvedList"/>
    <dgm:cxn modelId="{35ABA103-EA83-46F7-9455-8A3DDA5BE0B0}" type="presParOf" srcId="{4AF4FF87-4446-48C4-A045-BEA680EBDE0A}" destId="{6E9646DD-2FDD-4D46-AAD4-608056FF5FC1}" srcOrd="0" destOrd="0" presId="urn:microsoft.com/office/officeart/2008/layout/VerticalCurvedList"/>
    <dgm:cxn modelId="{8520FD93-86D2-4503-8E1C-DD374E487834}" type="presParOf" srcId="{6E9646DD-2FDD-4D46-AAD4-608056FF5FC1}" destId="{E45E0488-DE6C-42AB-8818-AABC46B09929}" srcOrd="0" destOrd="0" presId="urn:microsoft.com/office/officeart/2008/layout/VerticalCurvedList"/>
    <dgm:cxn modelId="{E761C863-ECCA-4BF2-8BB3-A911DD1AB64F}" type="presParOf" srcId="{6E9646DD-2FDD-4D46-AAD4-608056FF5FC1}" destId="{CAACD451-6187-4C21-8767-1887A57B8A31}" srcOrd="1" destOrd="0" presId="urn:microsoft.com/office/officeart/2008/layout/VerticalCurvedList"/>
    <dgm:cxn modelId="{8708E9D2-E88C-47D7-8620-3E8C41430F4D}" type="presParOf" srcId="{6E9646DD-2FDD-4D46-AAD4-608056FF5FC1}" destId="{504D5C5E-CFE8-4C1F-AF68-BFF9F506BD81}" srcOrd="2" destOrd="0" presId="urn:microsoft.com/office/officeart/2008/layout/VerticalCurvedList"/>
    <dgm:cxn modelId="{591F6C0C-BAB5-4DD5-97F2-14D5CC832BA3}" type="presParOf" srcId="{6E9646DD-2FDD-4D46-AAD4-608056FF5FC1}" destId="{134763AF-CB2A-48FF-9B14-D19D1E1BD02D}" srcOrd="3" destOrd="0" presId="urn:microsoft.com/office/officeart/2008/layout/VerticalCurvedList"/>
    <dgm:cxn modelId="{86A74DCD-B03C-499D-BE7E-15446E6388B2}" type="presParOf" srcId="{4AF4FF87-4446-48C4-A045-BEA680EBDE0A}" destId="{65C4A6EB-F0D4-48CC-8F49-931B0426CCD2}" srcOrd="1" destOrd="0" presId="urn:microsoft.com/office/officeart/2008/layout/VerticalCurvedList"/>
    <dgm:cxn modelId="{AA094FB8-BC8C-4A42-AD8C-8927F4079019}" type="presParOf" srcId="{4AF4FF87-4446-48C4-A045-BEA680EBDE0A}" destId="{08E9E4F0-6A30-4A8B-A91B-5F2E3AFB3869}" srcOrd="2" destOrd="0" presId="urn:microsoft.com/office/officeart/2008/layout/VerticalCurvedList"/>
    <dgm:cxn modelId="{9E37220D-9AA9-44B3-A89A-856ADF0DB71C}" type="presParOf" srcId="{08E9E4F0-6A30-4A8B-A91B-5F2E3AFB3869}" destId="{C6067063-EDD2-4D0F-ABCD-80D2331DA7C4}" srcOrd="0" destOrd="0" presId="urn:microsoft.com/office/officeart/2008/layout/VerticalCurvedList"/>
    <dgm:cxn modelId="{85B6C6EE-9405-42D4-8FF6-DCA6EB86B6BA}" type="presParOf" srcId="{4AF4FF87-4446-48C4-A045-BEA680EBDE0A}" destId="{5ADB5E41-1EDA-41D2-9D64-9CD055D6A729}" srcOrd="3" destOrd="0" presId="urn:microsoft.com/office/officeart/2008/layout/VerticalCurvedList"/>
    <dgm:cxn modelId="{9F84BCD3-1D86-4826-A790-7F5F4FD40260}" type="presParOf" srcId="{4AF4FF87-4446-48C4-A045-BEA680EBDE0A}" destId="{4AC5518E-5824-41F1-BB6F-B639368F83FD}" srcOrd="4" destOrd="0" presId="urn:microsoft.com/office/officeart/2008/layout/VerticalCurvedList"/>
    <dgm:cxn modelId="{AE28C5C6-8E2B-4BBF-A9F0-65C1069E6A5A}" type="presParOf" srcId="{4AC5518E-5824-41F1-BB6F-B639368F83FD}" destId="{D613BFB0-9510-42E8-883E-A9AEDD660CBB}" srcOrd="0" destOrd="0" presId="urn:microsoft.com/office/officeart/2008/layout/VerticalCurvedList"/>
    <dgm:cxn modelId="{C19E29EA-EB30-4074-BB3C-E3ADDE566CA8}" type="presParOf" srcId="{4AF4FF87-4446-48C4-A045-BEA680EBDE0A}" destId="{73B57EEA-0A45-4442-B709-B915A6271303}" srcOrd="5" destOrd="0" presId="urn:microsoft.com/office/officeart/2008/layout/VerticalCurvedList"/>
    <dgm:cxn modelId="{1AEC151C-E818-4DE5-AC80-D4C74F48D084}" type="presParOf" srcId="{4AF4FF87-4446-48C4-A045-BEA680EBDE0A}" destId="{B2ABC7C4-DC7C-48BA-A1D1-DBDB0DAC43DC}" srcOrd="6" destOrd="0" presId="urn:microsoft.com/office/officeart/2008/layout/VerticalCurvedList"/>
    <dgm:cxn modelId="{2563C530-C896-4CCB-8592-ECAEA61CBF7F}" type="presParOf" srcId="{B2ABC7C4-DC7C-48BA-A1D1-DBDB0DAC43DC}" destId="{0187EE06-7143-41F3-8C07-D3B1F125E234}" srcOrd="0" destOrd="0" presId="urn:microsoft.com/office/officeart/2008/layout/VerticalCurvedList"/>
    <dgm:cxn modelId="{92104DB9-BAAB-4D14-8D2E-023EADA51FBE}" type="presParOf" srcId="{4AF4FF87-4446-48C4-A045-BEA680EBDE0A}" destId="{98B43063-DB9D-42A4-8100-E9F374B320CB}" srcOrd="7" destOrd="0" presId="urn:microsoft.com/office/officeart/2008/layout/VerticalCurvedList"/>
    <dgm:cxn modelId="{62E73641-7F4B-4230-A68F-4BE0A176CB9D}" type="presParOf" srcId="{4AF4FF87-4446-48C4-A045-BEA680EBDE0A}" destId="{89A011CB-46B8-4427-9A77-DDAB79CE82A1}" srcOrd="8" destOrd="0" presId="urn:microsoft.com/office/officeart/2008/layout/VerticalCurvedList"/>
    <dgm:cxn modelId="{35DC6EFA-2627-4882-9EFD-9B0AFA5B20A2}" type="presParOf" srcId="{89A011CB-46B8-4427-9A77-DDAB79CE82A1}" destId="{BE5A722F-043F-4384-93C1-9B6FEA329E7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ACEE0-2DBB-4D12-ADCD-F47E4C577998}">
      <dsp:nvSpPr>
        <dsp:cNvPr id="0" name=""/>
        <dsp:cNvSpPr/>
      </dsp:nvSpPr>
      <dsp:spPr>
        <a:xfrm>
          <a:off x="37539" y="913603"/>
          <a:ext cx="1601025" cy="1320511"/>
        </a:xfrm>
        <a:prstGeom prst="roundRect">
          <a:avLst>
            <a:gd name="adj" fmla="val 10000"/>
          </a:avLst>
        </a:prstGeom>
        <a:solidFill>
          <a:schemeClr val="accent1">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fr-FR" sz="1100" kern="1200" dirty="0">
              <a:latin typeface="Calibri" panose="020F0502020204030204" pitchFamily="34" charset="0"/>
              <a:cs typeface="Calibri" panose="020F0502020204030204" pitchFamily="34" charset="0"/>
            </a:rPr>
            <a:t>L’étudiant acquiert les savoirs et savoir-faire nécessaires à la compréhension</a:t>
          </a:r>
        </a:p>
      </dsp:txBody>
      <dsp:txXfrm>
        <a:off x="67928" y="943992"/>
        <a:ext cx="1540247" cy="976766"/>
      </dsp:txXfrm>
    </dsp:sp>
    <dsp:sp modelId="{C013327D-4B11-4F17-834A-E6EFFF079DFA}">
      <dsp:nvSpPr>
        <dsp:cNvPr id="0" name=""/>
        <dsp:cNvSpPr/>
      </dsp:nvSpPr>
      <dsp:spPr>
        <a:xfrm>
          <a:off x="903947" y="1207693"/>
          <a:ext cx="1785727" cy="1785727"/>
        </a:xfrm>
        <a:prstGeom prst="leftCircularArrow">
          <a:avLst>
            <a:gd name="adj1" fmla="val 2955"/>
            <a:gd name="adj2" fmla="val 361891"/>
            <a:gd name="adj3" fmla="val 2155580"/>
            <a:gd name="adj4" fmla="val 9042668"/>
            <a:gd name="adj5" fmla="val 344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834A59-8EEB-41A8-8B9D-1996C2210499}">
      <dsp:nvSpPr>
        <dsp:cNvPr id="0" name=""/>
        <dsp:cNvSpPr/>
      </dsp:nvSpPr>
      <dsp:spPr>
        <a:xfrm>
          <a:off x="356370" y="1943462"/>
          <a:ext cx="1423133" cy="565933"/>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fr-FR" sz="1900" b="1" kern="1200" dirty="0">
              <a:solidFill>
                <a:schemeClr val="tx1"/>
              </a:solidFill>
              <a:latin typeface="Calibri" panose="020F0502020204030204" pitchFamily="34" charset="0"/>
              <a:cs typeface="Calibri" panose="020F0502020204030204" pitchFamily="34" charset="0"/>
            </a:rPr>
            <a:t>Comprendre</a:t>
          </a:r>
        </a:p>
      </dsp:txBody>
      <dsp:txXfrm>
        <a:off x="372946" y="1960038"/>
        <a:ext cx="1389981" cy="532781"/>
      </dsp:txXfrm>
    </dsp:sp>
    <dsp:sp modelId="{CB7C6584-4A0B-4198-BE7F-92E9E69C04AE}">
      <dsp:nvSpPr>
        <dsp:cNvPr id="0" name=""/>
        <dsp:cNvSpPr/>
      </dsp:nvSpPr>
      <dsp:spPr>
        <a:xfrm>
          <a:off x="2067696" y="913603"/>
          <a:ext cx="1601025" cy="1320511"/>
        </a:xfrm>
        <a:prstGeom prst="roundRect">
          <a:avLst>
            <a:gd name="adj" fmla="val 10000"/>
          </a:avLst>
        </a:prstGeom>
        <a:solidFill>
          <a:schemeClr val="accent2">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fr-FR" sz="1100" kern="1200" dirty="0">
              <a:latin typeface="Calibri" panose="020F0502020204030204" pitchFamily="34" charset="0"/>
              <a:cs typeface="Calibri" panose="020F0502020204030204" pitchFamily="34" charset="0"/>
            </a:rPr>
            <a:t>L’étudiant mobilise les savoirs et acquiert la capacité d’agir et d’évaluer son action</a:t>
          </a:r>
        </a:p>
      </dsp:txBody>
      <dsp:txXfrm>
        <a:off x="2098085" y="1226959"/>
        <a:ext cx="1540247" cy="976766"/>
      </dsp:txXfrm>
    </dsp:sp>
    <dsp:sp modelId="{AC1492D1-DFAA-4B12-8BD8-1535722626C2}">
      <dsp:nvSpPr>
        <dsp:cNvPr id="0" name=""/>
        <dsp:cNvSpPr/>
      </dsp:nvSpPr>
      <dsp:spPr>
        <a:xfrm>
          <a:off x="2916399" y="94837"/>
          <a:ext cx="1990300" cy="1990300"/>
        </a:xfrm>
        <a:prstGeom prst="circularArrow">
          <a:avLst>
            <a:gd name="adj1" fmla="val 2651"/>
            <a:gd name="adj2" fmla="val 322397"/>
            <a:gd name="adj3" fmla="val 19518289"/>
            <a:gd name="adj4" fmla="val 12591707"/>
            <a:gd name="adj5" fmla="val 309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C8E79A-C258-4BBF-9A0B-3B14F0746255}">
      <dsp:nvSpPr>
        <dsp:cNvPr id="0" name=""/>
        <dsp:cNvSpPr/>
      </dsp:nvSpPr>
      <dsp:spPr>
        <a:xfrm>
          <a:off x="2386527" y="622951"/>
          <a:ext cx="1423133" cy="565933"/>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fr-FR" sz="1900" b="1" kern="1200" dirty="0">
              <a:solidFill>
                <a:schemeClr val="tx1"/>
              </a:solidFill>
              <a:latin typeface="Calibri" panose="020F0502020204030204" pitchFamily="34" charset="0"/>
              <a:cs typeface="Calibri" panose="020F0502020204030204" pitchFamily="34" charset="0"/>
            </a:rPr>
            <a:t>Agir</a:t>
          </a:r>
        </a:p>
      </dsp:txBody>
      <dsp:txXfrm>
        <a:off x="2403103" y="639527"/>
        <a:ext cx="1389981" cy="532781"/>
      </dsp:txXfrm>
    </dsp:sp>
    <dsp:sp modelId="{9CD475BF-2DFD-487C-AAAF-C0057F261908}">
      <dsp:nvSpPr>
        <dsp:cNvPr id="0" name=""/>
        <dsp:cNvSpPr/>
      </dsp:nvSpPr>
      <dsp:spPr>
        <a:xfrm>
          <a:off x="4097853" y="913603"/>
          <a:ext cx="1601025" cy="1320511"/>
        </a:xfrm>
        <a:prstGeom prst="roundRect">
          <a:avLst>
            <a:gd name="adj" fmla="val 10000"/>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fr-FR" sz="1100" kern="1200" dirty="0">
              <a:latin typeface="Calibri" panose="020F0502020204030204" pitchFamily="34" charset="0"/>
              <a:cs typeface="Calibri" panose="020F0502020204030204" pitchFamily="34" charset="0"/>
            </a:rPr>
            <a:t>L’étudiant conceptualise et acquiert la capacité de transposer ses acquis dans de nouvelles situations</a:t>
          </a:r>
        </a:p>
      </dsp:txBody>
      <dsp:txXfrm>
        <a:off x="4128242" y="943992"/>
        <a:ext cx="1540247" cy="976766"/>
      </dsp:txXfrm>
    </dsp:sp>
    <dsp:sp modelId="{DC2534B7-6156-4E9D-834E-022AF0CE389C}">
      <dsp:nvSpPr>
        <dsp:cNvPr id="0" name=""/>
        <dsp:cNvSpPr/>
      </dsp:nvSpPr>
      <dsp:spPr>
        <a:xfrm>
          <a:off x="4417272" y="1955930"/>
          <a:ext cx="1423133" cy="56593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fr-FR" sz="1900" b="1" kern="1200" dirty="0">
              <a:solidFill>
                <a:schemeClr val="tx1"/>
              </a:solidFill>
              <a:latin typeface="Calibri" panose="020F0502020204030204" pitchFamily="34" charset="0"/>
              <a:cs typeface="Calibri" panose="020F0502020204030204" pitchFamily="34" charset="0"/>
            </a:rPr>
            <a:t>Transférer</a:t>
          </a:r>
        </a:p>
      </dsp:txBody>
      <dsp:txXfrm>
        <a:off x="4433848" y="1972506"/>
        <a:ext cx="1389981" cy="532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CD451-6187-4C21-8767-1887A57B8A31}">
      <dsp:nvSpPr>
        <dsp:cNvPr id="0" name=""/>
        <dsp:cNvSpPr/>
      </dsp:nvSpPr>
      <dsp:spPr>
        <a:xfrm>
          <a:off x="-3688669" y="-566722"/>
          <a:ext cx="4396949" cy="4396949"/>
        </a:xfrm>
        <a:prstGeom prst="blockArc">
          <a:avLst>
            <a:gd name="adj1" fmla="val 18900000"/>
            <a:gd name="adj2" fmla="val 2700000"/>
            <a:gd name="adj3" fmla="val 49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C4A6EB-F0D4-48CC-8F49-931B0426CCD2}">
      <dsp:nvSpPr>
        <dsp:cNvPr id="0" name=""/>
        <dsp:cNvSpPr/>
      </dsp:nvSpPr>
      <dsp:spPr>
        <a:xfrm>
          <a:off x="371268" y="250898"/>
          <a:ext cx="7472887" cy="502057"/>
        </a:xfrm>
        <a:prstGeom prst="rect">
          <a:avLst/>
        </a:prstGeom>
        <a:solidFill>
          <a:srgbClr val="FF66FF"/>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508" tIns="68580" rIns="68580" bIns="68580" numCol="1" spcCol="1270" anchor="ctr" anchorCtr="0">
          <a:noAutofit/>
        </a:bodyPr>
        <a:lstStyle/>
        <a:p>
          <a:pPr marL="0" lvl="0" indent="0" algn="l" defTabSz="1200150">
            <a:lnSpc>
              <a:spcPct val="90000"/>
            </a:lnSpc>
            <a:spcBef>
              <a:spcPct val="0"/>
            </a:spcBef>
            <a:spcAft>
              <a:spcPct val="35000"/>
            </a:spcAft>
            <a:buNone/>
          </a:pPr>
          <a:r>
            <a:rPr lang="fr-FR" sz="2700" kern="1200" dirty="0"/>
            <a:t>Réfléchir sur sa pratique</a:t>
          </a:r>
          <a:endParaRPr lang="en-US" sz="2700" kern="1200" dirty="0"/>
        </a:p>
      </dsp:txBody>
      <dsp:txXfrm>
        <a:off x="371268" y="250898"/>
        <a:ext cx="7472887" cy="502057"/>
      </dsp:txXfrm>
    </dsp:sp>
    <dsp:sp modelId="{C6067063-EDD2-4D0F-ABCD-80D2331DA7C4}">
      <dsp:nvSpPr>
        <dsp:cNvPr id="0" name=""/>
        <dsp:cNvSpPr/>
      </dsp:nvSpPr>
      <dsp:spPr>
        <a:xfrm>
          <a:off x="57482" y="188141"/>
          <a:ext cx="627571" cy="62757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DB5E41-1EDA-41D2-9D64-9CD055D6A729}">
      <dsp:nvSpPr>
        <dsp:cNvPr id="0" name=""/>
        <dsp:cNvSpPr/>
      </dsp:nvSpPr>
      <dsp:spPr>
        <a:xfrm>
          <a:off x="659109" y="1004114"/>
          <a:ext cx="7185046" cy="5020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508" tIns="68580" rIns="68580" bIns="68580" numCol="1" spcCol="1270" anchor="ctr" anchorCtr="0">
          <a:noAutofit/>
        </a:bodyPr>
        <a:lstStyle/>
        <a:p>
          <a:pPr marL="0" lvl="0" indent="0" algn="l" defTabSz="1200150">
            <a:lnSpc>
              <a:spcPct val="90000"/>
            </a:lnSpc>
            <a:spcBef>
              <a:spcPct val="0"/>
            </a:spcBef>
            <a:spcAft>
              <a:spcPct val="35000"/>
            </a:spcAft>
            <a:buNone/>
          </a:pPr>
          <a:r>
            <a:rPr lang="fr-FR" sz="2700" kern="1200" dirty="0"/>
            <a:t>Mobiliser les différents savoirs </a:t>
          </a:r>
          <a:endParaRPr lang="en-US" sz="2700" kern="1200" dirty="0"/>
        </a:p>
      </dsp:txBody>
      <dsp:txXfrm>
        <a:off x="659109" y="1004114"/>
        <a:ext cx="7185046" cy="502057"/>
      </dsp:txXfrm>
    </dsp:sp>
    <dsp:sp modelId="{D613BFB0-9510-42E8-883E-A9AEDD660CBB}">
      <dsp:nvSpPr>
        <dsp:cNvPr id="0" name=""/>
        <dsp:cNvSpPr/>
      </dsp:nvSpPr>
      <dsp:spPr>
        <a:xfrm>
          <a:off x="345323" y="941357"/>
          <a:ext cx="627571" cy="62757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B57EEA-0A45-4442-B709-B915A6271303}">
      <dsp:nvSpPr>
        <dsp:cNvPr id="0" name=""/>
        <dsp:cNvSpPr/>
      </dsp:nvSpPr>
      <dsp:spPr>
        <a:xfrm>
          <a:off x="659109" y="1757331"/>
          <a:ext cx="7185046" cy="502057"/>
        </a:xfrm>
        <a:prstGeom prst="rect">
          <a:avLst/>
        </a:prstGeom>
        <a:solidFill>
          <a:srgbClr val="FF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508" tIns="68580" rIns="68580" bIns="68580" numCol="1" spcCol="1270" anchor="ctr" anchorCtr="0">
          <a:noAutofit/>
        </a:bodyPr>
        <a:lstStyle/>
        <a:p>
          <a:pPr marL="0" lvl="0" indent="0" algn="l" defTabSz="1200150">
            <a:lnSpc>
              <a:spcPct val="90000"/>
            </a:lnSpc>
            <a:spcBef>
              <a:spcPct val="0"/>
            </a:spcBef>
            <a:spcAft>
              <a:spcPct val="35000"/>
            </a:spcAft>
            <a:buNone/>
          </a:pPr>
          <a:r>
            <a:rPr lang="fr-FR" sz="2700" kern="1200" dirty="0"/>
            <a:t>Analyser sa pratique soignante </a:t>
          </a:r>
          <a:endParaRPr lang="en-US" sz="2700" kern="1200" dirty="0"/>
        </a:p>
      </dsp:txBody>
      <dsp:txXfrm>
        <a:off x="659109" y="1757331"/>
        <a:ext cx="7185046" cy="502057"/>
      </dsp:txXfrm>
    </dsp:sp>
    <dsp:sp modelId="{0187EE06-7143-41F3-8C07-D3B1F125E234}">
      <dsp:nvSpPr>
        <dsp:cNvPr id="0" name=""/>
        <dsp:cNvSpPr/>
      </dsp:nvSpPr>
      <dsp:spPr>
        <a:xfrm>
          <a:off x="345323" y="1694574"/>
          <a:ext cx="627571" cy="62757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B43063-DB9D-42A4-8100-E9F374B320CB}">
      <dsp:nvSpPr>
        <dsp:cNvPr id="0" name=""/>
        <dsp:cNvSpPr/>
      </dsp:nvSpPr>
      <dsp:spPr>
        <a:xfrm>
          <a:off x="371268" y="2510548"/>
          <a:ext cx="7472887" cy="5020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508" tIns="68580" rIns="68580" bIns="68580" numCol="1" spcCol="1270" anchor="ctr" anchorCtr="0">
          <a:noAutofit/>
        </a:bodyPr>
        <a:lstStyle/>
        <a:p>
          <a:pPr marL="0" lvl="0" indent="0" algn="l" defTabSz="1200150">
            <a:lnSpc>
              <a:spcPct val="90000"/>
            </a:lnSpc>
            <a:spcBef>
              <a:spcPct val="0"/>
            </a:spcBef>
            <a:spcAft>
              <a:spcPct val="35000"/>
            </a:spcAft>
            <a:buNone/>
          </a:pPr>
          <a:r>
            <a:rPr lang="fr-FR" sz="2700" kern="1200" dirty="0"/>
            <a:t>S’interroger sur ses réussites et difficultés </a:t>
          </a:r>
          <a:endParaRPr lang="en-US" sz="2700" kern="1200" dirty="0"/>
        </a:p>
      </dsp:txBody>
      <dsp:txXfrm>
        <a:off x="371268" y="2510548"/>
        <a:ext cx="7472887" cy="502057"/>
      </dsp:txXfrm>
    </dsp:sp>
    <dsp:sp modelId="{BE5A722F-043F-4384-93C1-9B6FEA329E77}">
      <dsp:nvSpPr>
        <dsp:cNvPr id="0" name=""/>
        <dsp:cNvSpPr/>
      </dsp:nvSpPr>
      <dsp:spPr>
        <a:xfrm>
          <a:off x="57482" y="2447791"/>
          <a:ext cx="627571" cy="62757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afc3854a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afc3854a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2b06927b8a1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2b06927b8a1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2b06927b8a1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2b06927b8a1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3476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2b06927b8a1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2b06927b8a1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2b06927b8a1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2b06927b8a1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2b06927b8a1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2b06927b8a1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2b06927b8a1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2b06927b8a1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558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2b06927b8a1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2b06927b8a1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3315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2b06927b8a1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2b06927b8a1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5473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2b06927b8a1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2b06927b8a1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10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2b06927b8a1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2b06927b8a1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7432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b003b2fdd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b003b2fd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619A1-9AAE-456E-93A8-FB7B679D264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3500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619A1-9AAE-456E-93A8-FB7B679D264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5659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2b06927b8a1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2b06927b8a1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846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b003b2fddf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2b003b2fddf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b003b2fddf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2b003b2fddf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b12efbeafc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2b12efbeafc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2b003b2fddf_0_17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2b003b2fddf_0_17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2b06927b8a1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2b06927b8a1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b06927b8a1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2b06927b8a1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2b06927b8a1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2b06927b8a1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100" y="653613"/>
            <a:ext cx="5774400" cy="1509000"/>
          </a:xfrm>
          <a:prstGeom prst="rect">
            <a:avLst/>
          </a:prstGeom>
        </p:spPr>
        <p:txBody>
          <a:bodyPr spcFirstLastPara="1" wrap="square" lIns="91425" tIns="91425" rIns="91425" bIns="91425" anchor="b" anchorCtr="0">
            <a:noAutofit/>
          </a:bodyPr>
          <a:lstStyle>
            <a:lvl1pPr lvl="0">
              <a:lnSpc>
                <a:spcPct val="115000"/>
              </a:lnSpc>
              <a:spcBef>
                <a:spcPts val="0"/>
              </a:spcBef>
              <a:spcAft>
                <a:spcPts val="0"/>
              </a:spcAft>
              <a:buSzPts val="5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grpSp>
        <p:nvGrpSpPr>
          <p:cNvPr id="10" name="Google Shape;10;p2"/>
          <p:cNvGrpSpPr/>
          <p:nvPr/>
        </p:nvGrpSpPr>
        <p:grpSpPr>
          <a:xfrm>
            <a:off x="-4" y="-401038"/>
            <a:ext cx="8783104" cy="5243788"/>
            <a:chOff x="-4" y="-401038"/>
            <a:chExt cx="8783104" cy="5243788"/>
          </a:xfrm>
        </p:grpSpPr>
        <p:sp>
          <p:nvSpPr>
            <p:cNvPr id="11" name="Google Shape;11;p2"/>
            <p:cNvSpPr/>
            <p:nvPr/>
          </p:nvSpPr>
          <p:spPr>
            <a:xfrm rot="10800000" flipH="1">
              <a:off x="-4" y="2592806"/>
              <a:ext cx="869568" cy="814784"/>
            </a:xfrm>
            <a:custGeom>
              <a:avLst/>
              <a:gdLst/>
              <a:ahLst/>
              <a:cxnLst/>
              <a:rect l="l" t="t" r="r" b="b"/>
              <a:pathLst>
                <a:path w="869568" h="814784" extrusionOk="0">
                  <a:moveTo>
                    <a:pt x="0" y="811834"/>
                  </a:moveTo>
                  <a:cubicBezTo>
                    <a:pt x="391207" y="856565"/>
                    <a:pt x="373289" y="377501"/>
                    <a:pt x="262766" y="398429"/>
                  </a:cubicBezTo>
                  <a:cubicBezTo>
                    <a:pt x="164413" y="417016"/>
                    <a:pt x="245249" y="919014"/>
                    <a:pt x="677175" y="737885"/>
                  </a:cubicBezTo>
                  <a:cubicBezTo>
                    <a:pt x="1033949" y="588249"/>
                    <a:pt x="849678" y="7087"/>
                    <a:pt x="489695"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4186757" y="-401038"/>
              <a:ext cx="818753" cy="859850"/>
            </a:xfrm>
            <a:custGeom>
              <a:avLst/>
              <a:gdLst/>
              <a:ahLst/>
              <a:cxnLst/>
              <a:rect l="l" t="t" r="r" b="b"/>
              <a:pathLst>
                <a:path w="820805" h="862005" extrusionOk="0">
                  <a:moveTo>
                    <a:pt x="820805" y="657384"/>
                  </a:moveTo>
                  <a:cubicBezTo>
                    <a:pt x="765243" y="800000"/>
                    <a:pt x="515315" y="943819"/>
                    <a:pt x="243455" y="806686"/>
                  </a:cubicBezTo>
                  <a:cubicBezTo>
                    <a:pt x="-145479" y="610447"/>
                    <a:pt x="-35626" y="19189"/>
                    <a:pt x="341675"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622625" y="103270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sp>
          <p:nvSpPr>
            <p:cNvPr id="14" name="Google Shape;14;p2"/>
            <p:cNvSpPr/>
            <p:nvPr/>
          </p:nvSpPr>
          <p:spPr>
            <a:xfrm>
              <a:off x="8692800" y="475245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24"/>
        <p:cNvGrpSpPr/>
        <p:nvPr/>
      </p:nvGrpSpPr>
      <p:grpSpPr>
        <a:xfrm>
          <a:off x="0" y="0"/>
          <a:ext cx="0" cy="0"/>
          <a:chOff x="0" y="0"/>
          <a:chExt cx="0" cy="0"/>
        </a:xfrm>
      </p:grpSpPr>
      <p:sp>
        <p:nvSpPr>
          <p:cNvPr id="125" name="Google Shape;125;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6" name="Google Shape;126;p13"/>
          <p:cNvSpPr txBox="1">
            <a:spLocks noGrp="1"/>
          </p:cNvSpPr>
          <p:nvPr>
            <p:ph type="title" idx="2" hasCustomPrompt="1"/>
          </p:nvPr>
        </p:nvSpPr>
        <p:spPr>
          <a:xfrm>
            <a:off x="837125" y="1329325"/>
            <a:ext cx="726600" cy="646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7" name="Google Shape;127;p13"/>
          <p:cNvSpPr txBox="1">
            <a:spLocks noGrp="1"/>
          </p:cNvSpPr>
          <p:nvPr>
            <p:ph type="subTitle" idx="1"/>
          </p:nvPr>
        </p:nvSpPr>
        <p:spPr>
          <a:xfrm>
            <a:off x="1639925" y="1406275"/>
            <a:ext cx="6784200" cy="492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Bebas Neue"/>
              <a:buNone/>
              <a:defRPr sz="2000">
                <a:solidFill>
                  <a:schemeClr val="dk1"/>
                </a:solidFill>
                <a:latin typeface="Raleway ExtraBold"/>
                <a:ea typeface="Raleway ExtraBold"/>
                <a:cs typeface="Raleway ExtraBold"/>
                <a:sym typeface="Raleway ExtraBol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8" name="Google Shape;128;p13"/>
          <p:cNvSpPr txBox="1">
            <a:spLocks noGrp="1"/>
          </p:cNvSpPr>
          <p:nvPr>
            <p:ph type="title" idx="3" hasCustomPrompt="1"/>
          </p:nvPr>
        </p:nvSpPr>
        <p:spPr>
          <a:xfrm>
            <a:off x="837125" y="2128492"/>
            <a:ext cx="726600" cy="646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9" name="Google Shape;129;p13"/>
          <p:cNvSpPr txBox="1">
            <a:spLocks noGrp="1"/>
          </p:cNvSpPr>
          <p:nvPr>
            <p:ph type="subTitle" idx="4"/>
          </p:nvPr>
        </p:nvSpPr>
        <p:spPr>
          <a:xfrm>
            <a:off x="1639925" y="2205442"/>
            <a:ext cx="6784200" cy="492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Bebas Neue"/>
              <a:buNone/>
              <a:defRPr sz="2000">
                <a:solidFill>
                  <a:schemeClr val="dk1"/>
                </a:solidFill>
                <a:latin typeface="Raleway ExtraBold"/>
                <a:ea typeface="Raleway ExtraBold"/>
                <a:cs typeface="Raleway ExtraBold"/>
                <a:sym typeface="Raleway ExtraBol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0" name="Google Shape;130;p13"/>
          <p:cNvSpPr txBox="1">
            <a:spLocks noGrp="1"/>
          </p:cNvSpPr>
          <p:nvPr>
            <p:ph type="title" idx="5" hasCustomPrompt="1"/>
          </p:nvPr>
        </p:nvSpPr>
        <p:spPr>
          <a:xfrm>
            <a:off x="837125" y="2927658"/>
            <a:ext cx="726600" cy="646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1" name="Google Shape;131;p13"/>
          <p:cNvSpPr txBox="1">
            <a:spLocks noGrp="1"/>
          </p:cNvSpPr>
          <p:nvPr>
            <p:ph type="subTitle" idx="6"/>
          </p:nvPr>
        </p:nvSpPr>
        <p:spPr>
          <a:xfrm>
            <a:off x="1639925" y="3004608"/>
            <a:ext cx="6784200" cy="492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Bebas Neue"/>
              <a:buNone/>
              <a:defRPr sz="2000">
                <a:solidFill>
                  <a:schemeClr val="dk1"/>
                </a:solidFill>
                <a:latin typeface="Raleway ExtraBold"/>
                <a:ea typeface="Raleway ExtraBold"/>
                <a:cs typeface="Raleway ExtraBold"/>
                <a:sym typeface="Raleway ExtraBol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2" name="Google Shape;132;p13"/>
          <p:cNvSpPr txBox="1">
            <a:spLocks noGrp="1"/>
          </p:cNvSpPr>
          <p:nvPr>
            <p:ph type="title" idx="7" hasCustomPrompt="1"/>
          </p:nvPr>
        </p:nvSpPr>
        <p:spPr>
          <a:xfrm>
            <a:off x="837125" y="3726825"/>
            <a:ext cx="726600" cy="646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3" name="Google Shape;133;p13"/>
          <p:cNvSpPr txBox="1">
            <a:spLocks noGrp="1"/>
          </p:cNvSpPr>
          <p:nvPr>
            <p:ph type="subTitle" idx="8"/>
          </p:nvPr>
        </p:nvSpPr>
        <p:spPr>
          <a:xfrm>
            <a:off x="1639925" y="3803775"/>
            <a:ext cx="6784200" cy="492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Bebas Neue"/>
              <a:buNone/>
              <a:defRPr sz="2000">
                <a:solidFill>
                  <a:schemeClr val="dk1"/>
                </a:solidFill>
                <a:latin typeface="Raleway ExtraBold"/>
                <a:ea typeface="Raleway ExtraBold"/>
                <a:cs typeface="Raleway ExtraBold"/>
                <a:sym typeface="Raleway ExtraBol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134" name="Google Shape;134;p13"/>
          <p:cNvGrpSpPr/>
          <p:nvPr/>
        </p:nvGrpSpPr>
        <p:grpSpPr>
          <a:xfrm>
            <a:off x="131633" y="-120972"/>
            <a:ext cx="9448821" cy="4840717"/>
            <a:chOff x="131633" y="-120972"/>
            <a:chExt cx="9448821" cy="4840717"/>
          </a:xfrm>
        </p:grpSpPr>
        <p:sp>
          <p:nvSpPr>
            <p:cNvPr id="135" name="Google Shape;135;p13"/>
            <p:cNvSpPr/>
            <p:nvPr/>
          </p:nvSpPr>
          <p:spPr>
            <a:xfrm rot="9194561" flipH="1">
              <a:off x="8610010" y="17579"/>
              <a:ext cx="820418" cy="861598"/>
            </a:xfrm>
            <a:custGeom>
              <a:avLst/>
              <a:gdLst/>
              <a:ahLst/>
              <a:cxnLst/>
              <a:rect l="l" t="t" r="r" b="b"/>
              <a:pathLst>
                <a:path w="820805" h="862005" extrusionOk="0">
                  <a:moveTo>
                    <a:pt x="820805" y="657384"/>
                  </a:moveTo>
                  <a:cubicBezTo>
                    <a:pt x="765243" y="800000"/>
                    <a:pt x="515315" y="943819"/>
                    <a:pt x="243455" y="806686"/>
                  </a:cubicBezTo>
                  <a:cubicBezTo>
                    <a:pt x="-145479" y="610447"/>
                    <a:pt x="-35626" y="19189"/>
                    <a:pt x="341675"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3"/>
            <p:cNvSpPr/>
            <p:nvPr/>
          </p:nvSpPr>
          <p:spPr>
            <a:xfrm>
              <a:off x="6807125" y="239475"/>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nvGrpSpPr>
            <p:cNvPr id="137" name="Google Shape;137;p13"/>
            <p:cNvGrpSpPr/>
            <p:nvPr/>
          </p:nvGrpSpPr>
          <p:grpSpPr>
            <a:xfrm>
              <a:off x="131633" y="4497244"/>
              <a:ext cx="362977" cy="222500"/>
              <a:chOff x="5582784" y="1377203"/>
              <a:chExt cx="219282" cy="134425"/>
            </a:xfrm>
          </p:grpSpPr>
          <p:sp>
            <p:nvSpPr>
              <p:cNvPr id="138" name="Google Shape;138;p13"/>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3"/>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3"/>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3"/>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42"/>
        <p:cNvGrpSpPr/>
        <p:nvPr/>
      </p:nvGrpSpPr>
      <p:grpSpPr>
        <a:xfrm>
          <a:off x="0" y="0"/>
          <a:ext cx="0" cy="0"/>
          <a:chOff x="0" y="0"/>
          <a:chExt cx="0" cy="0"/>
        </a:xfrm>
      </p:grpSpPr>
      <p:sp>
        <p:nvSpPr>
          <p:cNvPr id="143" name="Google Shape;143;p14"/>
          <p:cNvSpPr txBox="1">
            <a:spLocks noGrp="1"/>
          </p:cNvSpPr>
          <p:nvPr>
            <p:ph type="title"/>
          </p:nvPr>
        </p:nvSpPr>
        <p:spPr>
          <a:xfrm>
            <a:off x="1445275" y="913950"/>
            <a:ext cx="6253500" cy="3315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000"/>
              <a:buNone/>
              <a:defRPr sz="1800">
                <a:latin typeface="Quicksand"/>
                <a:ea typeface="Quicksand"/>
                <a:cs typeface="Quicksand"/>
                <a:sym typeface="Quicksan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grpSp>
        <p:nvGrpSpPr>
          <p:cNvPr id="144" name="Google Shape;144;p14"/>
          <p:cNvGrpSpPr/>
          <p:nvPr/>
        </p:nvGrpSpPr>
        <p:grpSpPr>
          <a:xfrm>
            <a:off x="184150" y="-139056"/>
            <a:ext cx="9396226" cy="4858800"/>
            <a:chOff x="184150" y="-139056"/>
            <a:chExt cx="9396226" cy="4858800"/>
          </a:xfrm>
        </p:grpSpPr>
        <p:grpSp>
          <p:nvGrpSpPr>
            <p:cNvPr id="145" name="Google Shape;145;p14"/>
            <p:cNvGrpSpPr/>
            <p:nvPr/>
          </p:nvGrpSpPr>
          <p:grpSpPr>
            <a:xfrm>
              <a:off x="184150" y="-139056"/>
              <a:ext cx="9396226" cy="4534043"/>
              <a:chOff x="184150" y="-139056"/>
              <a:chExt cx="9396226" cy="4534043"/>
            </a:xfrm>
          </p:grpSpPr>
          <p:sp>
            <p:nvSpPr>
              <p:cNvPr id="146" name="Google Shape;146;p14"/>
              <p:cNvSpPr/>
              <p:nvPr/>
            </p:nvSpPr>
            <p:spPr>
              <a:xfrm rot="8100000">
                <a:off x="8549510" y="49165"/>
                <a:ext cx="870052" cy="815237"/>
              </a:xfrm>
              <a:custGeom>
                <a:avLst/>
                <a:gdLst/>
                <a:ahLst/>
                <a:cxnLst/>
                <a:rect l="l" t="t" r="r" b="b"/>
                <a:pathLst>
                  <a:path w="869568" h="814784" extrusionOk="0">
                    <a:moveTo>
                      <a:pt x="0" y="811834"/>
                    </a:moveTo>
                    <a:cubicBezTo>
                      <a:pt x="391207" y="856565"/>
                      <a:pt x="373289" y="377501"/>
                      <a:pt x="262766" y="398429"/>
                    </a:cubicBezTo>
                    <a:cubicBezTo>
                      <a:pt x="164413" y="417016"/>
                      <a:pt x="245249" y="919014"/>
                      <a:pt x="677175" y="737885"/>
                    </a:cubicBezTo>
                    <a:cubicBezTo>
                      <a:pt x="1033949" y="588249"/>
                      <a:pt x="849678" y="7087"/>
                      <a:pt x="489695"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4"/>
              <p:cNvSpPr/>
              <p:nvPr/>
            </p:nvSpPr>
            <p:spPr>
              <a:xfrm>
                <a:off x="184150" y="4304688"/>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sp>
            <p:nvSpPr>
              <p:cNvPr id="148" name="Google Shape;148;p14"/>
              <p:cNvSpPr/>
              <p:nvPr/>
            </p:nvSpPr>
            <p:spPr>
              <a:xfrm>
                <a:off x="8584450" y="309040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nvGrpSpPr>
              <p:cNvPr id="149" name="Google Shape;149;p14"/>
              <p:cNvGrpSpPr/>
              <p:nvPr/>
            </p:nvGrpSpPr>
            <p:grpSpPr>
              <a:xfrm>
                <a:off x="357033" y="173369"/>
                <a:ext cx="362977" cy="222500"/>
                <a:chOff x="5582784" y="1377203"/>
                <a:chExt cx="219282" cy="134425"/>
              </a:xfrm>
            </p:grpSpPr>
            <p:sp>
              <p:nvSpPr>
                <p:cNvPr id="150" name="Google Shape;150;p14"/>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4"/>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4"/>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4"/>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54" name="Google Shape;154;p14"/>
            <p:cNvGrpSpPr/>
            <p:nvPr/>
          </p:nvGrpSpPr>
          <p:grpSpPr>
            <a:xfrm>
              <a:off x="2516361" y="4497244"/>
              <a:ext cx="362977" cy="222500"/>
              <a:chOff x="5582784" y="1377203"/>
              <a:chExt cx="219282" cy="134425"/>
            </a:xfrm>
          </p:grpSpPr>
          <p:sp>
            <p:nvSpPr>
              <p:cNvPr id="155" name="Google Shape;155;p14"/>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4"/>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4"/>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4"/>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9" name="Google Shape;159;p14"/>
            <p:cNvGrpSpPr/>
            <p:nvPr/>
          </p:nvGrpSpPr>
          <p:grpSpPr>
            <a:xfrm>
              <a:off x="7161308" y="312494"/>
              <a:ext cx="362977" cy="222500"/>
              <a:chOff x="5582784" y="1377203"/>
              <a:chExt cx="219282" cy="134425"/>
            </a:xfrm>
          </p:grpSpPr>
          <p:sp>
            <p:nvSpPr>
              <p:cNvPr id="160" name="Google Shape;160;p14"/>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4"/>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4"/>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4"/>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64"/>
        <p:cNvGrpSpPr/>
        <p:nvPr/>
      </p:nvGrpSpPr>
      <p:grpSpPr>
        <a:xfrm>
          <a:off x="0" y="0"/>
          <a:ext cx="0" cy="0"/>
          <a:chOff x="0" y="0"/>
          <a:chExt cx="0" cy="0"/>
        </a:xfrm>
      </p:grpSpPr>
      <p:sp>
        <p:nvSpPr>
          <p:cNvPr id="165" name="Google Shape;165;p15"/>
          <p:cNvSpPr txBox="1">
            <a:spLocks noGrp="1"/>
          </p:cNvSpPr>
          <p:nvPr>
            <p:ph type="title"/>
          </p:nvPr>
        </p:nvSpPr>
        <p:spPr>
          <a:xfrm>
            <a:off x="3413475" y="1572000"/>
            <a:ext cx="5015400" cy="1847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6" name="Google Shape;166;p15"/>
          <p:cNvSpPr txBox="1">
            <a:spLocks noGrp="1"/>
          </p:cNvSpPr>
          <p:nvPr>
            <p:ph type="title" idx="2" hasCustomPrompt="1"/>
          </p:nvPr>
        </p:nvSpPr>
        <p:spPr>
          <a:xfrm>
            <a:off x="7096600" y="481500"/>
            <a:ext cx="1210200" cy="10143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167" name="Google Shape;167;p15"/>
          <p:cNvGrpSpPr/>
          <p:nvPr/>
        </p:nvGrpSpPr>
        <p:grpSpPr>
          <a:xfrm>
            <a:off x="-244693" y="-138819"/>
            <a:ext cx="9164893" cy="3483256"/>
            <a:chOff x="-244693" y="-138819"/>
            <a:chExt cx="9164893" cy="3483256"/>
          </a:xfrm>
        </p:grpSpPr>
        <p:sp>
          <p:nvSpPr>
            <p:cNvPr id="168" name="Google Shape;168;p15"/>
            <p:cNvSpPr/>
            <p:nvPr/>
          </p:nvSpPr>
          <p:spPr>
            <a:xfrm rot="10800000" flipH="1">
              <a:off x="4216096" y="-138819"/>
              <a:ext cx="869568" cy="814784"/>
            </a:xfrm>
            <a:custGeom>
              <a:avLst/>
              <a:gdLst/>
              <a:ahLst/>
              <a:cxnLst/>
              <a:rect l="l" t="t" r="r" b="b"/>
              <a:pathLst>
                <a:path w="869568" h="814784" extrusionOk="0">
                  <a:moveTo>
                    <a:pt x="0" y="811834"/>
                  </a:moveTo>
                  <a:cubicBezTo>
                    <a:pt x="391207" y="856565"/>
                    <a:pt x="373289" y="377501"/>
                    <a:pt x="262766" y="398429"/>
                  </a:cubicBezTo>
                  <a:cubicBezTo>
                    <a:pt x="164413" y="417016"/>
                    <a:pt x="245249" y="919014"/>
                    <a:pt x="677175" y="737885"/>
                  </a:cubicBezTo>
                  <a:cubicBezTo>
                    <a:pt x="1033949" y="588249"/>
                    <a:pt x="849678" y="7087"/>
                    <a:pt x="489695"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5"/>
            <p:cNvSpPr/>
            <p:nvPr/>
          </p:nvSpPr>
          <p:spPr>
            <a:xfrm flipH="1">
              <a:off x="-244693" y="2484587"/>
              <a:ext cx="818753" cy="859850"/>
            </a:xfrm>
            <a:custGeom>
              <a:avLst/>
              <a:gdLst/>
              <a:ahLst/>
              <a:cxnLst/>
              <a:rect l="l" t="t" r="r" b="b"/>
              <a:pathLst>
                <a:path w="820805" h="862005" extrusionOk="0">
                  <a:moveTo>
                    <a:pt x="820805" y="657384"/>
                  </a:moveTo>
                  <a:cubicBezTo>
                    <a:pt x="765243" y="800000"/>
                    <a:pt x="515315" y="943819"/>
                    <a:pt x="243455" y="806686"/>
                  </a:cubicBezTo>
                  <a:cubicBezTo>
                    <a:pt x="-145479" y="610447"/>
                    <a:pt x="-35626" y="19189"/>
                    <a:pt x="341675"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0" name="Google Shape;170;p15"/>
            <p:cNvGrpSpPr/>
            <p:nvPr/>
          </p:nvGrpSpPr>
          <p:grpSpPr>
            <a:xfrm>
              <a:off x="6052708" y="410569"/>
              <a:ext cx="362977" cy="222500"/>
              <a:chOff x="5582784" y="1377203"/>
              <a:chExt cx="219282" cy="134425"/>
            </a:xfrm>
          </p:grpSpPr>
          <p:sp>
            <p:nvSpPr>
              <p:cNvPr id="171" name="Google Shape;171;p15"/>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5"/>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5"/>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5"/>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5"/>
            <p:cNvSpPr/>
            <p:nvPr/>
          </p:nvSpPr>
          <p:spPr>
            <a:xfrm>
              <a:off x="8829900" y="225385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176"/>
        <p:cNvGrpSpPr/>
        <p:nvPr/>
      </p:nvGrpSpPr>
      <p:grpSpPr>
        <a:xfrm>
          <a:off x="0" y="0"/>
          <a:ext cx="0" cy="0"/>
          <a:chOff x="0" y="0"/>
          <a:chExt cx="0" cy="0"/>
        </a:xfrm>
      </p:grpSpPr>
      <p:sp>
        <p:nvSpPr>
          <p:cNvPr id="177" name="Google Shape;177;p16"/>
          <p:cNvSpPr txBox="1">
            <a:spLocks noGrp="1"/>
          </p:cNvSpPr>
          <p:nvPr>
            <p:ph type="title"/>
          </p:nvPr>
        </p:nvSpPr>
        <p:spPr>
          <a:xfrm>
            <a:off x="715100" y="1719475"/>
            <a:ext cx="4385700" cy="1293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8" name="Google Shape;178;p16"/>
          <p:cNvSpPr txBox="1">
            <a:spLocks noGrp="1"/>
          </p:cNvSpPr>
          <p:nvPr>
            <p:ph type="title" idx="2" hasCustomPrompt="1"/>
          </p:nvPr>
        </p:nvSpPr>
        <p:spPr>
          <a:xfrm>
            <a:off x="837200" y="655975"/>
            <a:ext cx="1210200" cy="9873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179" name="Google Shape;179;p16"/>
          <p:cNvGrpSpPr/>
          <p:nvPr/>
        </p:nvGrpSpPr>
        <p:grpSpPr>
          <a:xfrm>
            <a:off x="-152404" y="-401038"/>
            <a:ext cx="8955629" cy="4469438"/>
            <a:chOff x="-152404" y="-401038"/>
            <a:chExt cx="8955629" cy="4469438"/>
          </a:xfrm>
        </p:grpSpPr>
        <p:sp>
          <p:nvSpPr>
            <p:cNvPr id="180" name="Google Shape;180;p16"/>
            <p:cNvSpPr/>
            <p:nvPr/>
          </p:nvSpPr>
          <p:spPr>
            <a:xfrm rot="10800000" flipH="1">
              <a:off x="-152404" y="3099506"/>
              <a:ext cx="869568" cy="814784"/>
            </a:xfrm>
            <a:custGeom>
              <a:avLst/>
              <a:gdLst/>
              <a:ahLst/>
              <a:cxnLst/>
              <a:rect l="l" t="t" r="r" b="b"/>
              <a:pathLst>
                <a:path w="869568" h="814784" extrusionOk="0">
                  <a:moveTo>
                    <a:pt x="0" y="811834"/>
                  </a:moveTo>
                  <a:cubicBezTo>
                    <a:pt x="391207" y="856565"/>
                    <a:pt x="373289" y="377501"/>
                    <a:pt x="262766" y="398429"/>
                  </a:cubicBezTo>
                  <a:cubicBezTo>
                    <a:pt x="164413" y="417016"/>
                    <a:pt x="245249" y="919014"/>
                    <a:pt x="677175" y="737885"/>
                  </a:cubicBezTo>
                  <a:cubicBezTo>
                    <a:pt x="1033949" y="588249"/>
                    <a:pt x="849678" y="7087"/>
                    <a:pt x="489695"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6"/>
            <p:cNvSpPr/>
            <p:nvPr/>
          </p:nvSpPr>
          <p:spPr>
            <a:xfrm flipH="1">
              <a:off x="3577157" y="-401038"/>
              <a:ext cx="818753" cy="859850"/>
            </a:xfrm>
            <a:custGeom>
              <a:avLst/>
              <a:gdLst/>
              <a:ahLst/>
              <a:cxnLst/>
              <a:rect l="l" t="t" r="r" b="b"/>
              <a:pathLst>
                <a:path w="820805" h="862005" extrusionOk="0">
                  <a:moveTo>
                    <a:pt x="820805" y="657384"/>
                  </a:moveTo>
                  <a:cubicBezTo>
                    <a:pt x="765243" y="800000"/>
                    <a:pt x="515315" y="943819"/>
                    <a:pt x="243455" y="806686"/>
                  </a:cubicBezTo>
                  <a:cubicBezTo>
                    <a:pt x="-145479" y="610447"/>
                    <a:pt x="-35626" y="19189"/>
                    <a:pt x="341675"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6"/>
            <p:cNvSpPr/>
            <p:nvPr/>
          </p:nvSpPr>
          <p:spPr>
            <a:xfrm>
              <a:off x="8622625" y="103270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sp>
          <p:nvSpPr>
            <p:cNvPr id="183" name="Google Shape;183;p16"/>
            <p:cNvSpPr/>
            <p:nvPr/>
          </p:nvSpPr>
          <p:spPr>
            <a:xfrm>
              <a:off x="8712925" y="397810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3">
  <p:cSld name="SECTION_HEADER_1_2">
    <p:spTree>
      <p:nvGrpSpPr>
        <p:cNvPr id="1" name="Shape 184"/>
        <p:cNvGrpSpPr/>
        <p:nvPr/>
      </p:nvGrpSpPr>
      <p:grpSpPr>
        <a:xfrm>
          <a:off x="0" y="0"/>
          <a:ext cx="0" cy="0"/>
          <a:chOff x="0" y="0"/>
          <a:chExt cx="0" cy="0"/>
        </a:xfrm>
      </p:grpSpPr>
      <p:sp>
        <p:nvSpPr>
          <p:cNvPr id="185" name="Google Shape;185;p17"/>
          <p:cNvSpPr txBox="1">
            <a:spLocks noGrp="1"/>
          </p:cNvSpPr>
          <p:nvPr>
            <p:ph type="title"/>
          </p:nvPr>
        </p:nvSpPr>
        <p:spPr>
          <a:xfrm>
            <a:off x="4144275" y="1719400"/>
            <a:ext cx="4284600" cy="92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6" name="Google Shape;186;p17"/>
          <p:cNvSpPr txBox="1">
            <a:spLocks noGrp="1"/>
          </p:cNvSpPr>
          <p:nvPr>
            <p:ph type="title" idx="2" hasCustomPrompt="1"/>
          </p:nvPr>
        </p:nvSpPr>
        <p:spPr>
          <a:xfrm>
            <a:off x="7012575" y="691900"/>
            <a:ext cx="1294200" cy="9513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187" name="Google Shape;187;p17"/>
          <p:cNvGrpSpPr/>
          <p:nvPr/>
        </p:nvGrpSpPr>
        <p:grpSpPr>
          <a:xfrm>
            <a:off x="-244693" y="-138819"/>
            <a:ext cx="9127118" cy="3839094"/>
            <a:chOff x="-244693" y="-138819"/>
            <a:chExt cx="9127118" cy="3839094"/>
          </a:xfrm>
        </p:grpSpPr>
        <p:sp>
          <p:nvSpPr>
            <p:cNvPr id="188" name="Google Shape;188;p17"/>
            <p:cNvSpPr/>
            <p:nvPr/>
          </p:nvSpPr>
          <p:spPr>
            <a:xfrm rot="10800000" flipH="1">
              <a:off x="2234896" y="-138819"/>
              <a:ext cx="869568" cy="814784"/>
            </a:xfrm>
            <a:custGeom>
              <a:avLst/>
              <a:gdLst/>
              <a:ahLst/>
              <a:cxnLst/>
              <a:rect l="l" t="t" r="r" b="b"/>
              <a:pathLst>
                <a:path w="869568" h="814784" extrusionOk="0">
                  <a:moveTo>
                    <a:pt x="0" y="811834"/>
                  </a:moveTo>
                  <a:cubicBezTo>
                    <a:pt x="391207" y="856565"/>
                    <a:pt x="373289" y="377501"/>
                    <a:pt x="262766" y="398429"/>
                  </a:cubicBezTo>
                  <a:cubicBezTo>
                    <a:pt x="164413" y="417016"/>
                    <a:pt x="245249" y="919014"/>
                    <a:pt x="677175" y="737885"/>
                  </a:cubicBezTo>
                  <a:cubicBezTo>
                    <a:pt x="1033949" y="588249"/>
                    <a:pt x="849678" y="7087"/>
                    <a:pt x="489695"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17"/>
            <p:cNvSpPr/>
            <p:nvPr/>
          </p:nvSpPr>
          <p:spPr>
            <a:xfrm flipH="1">
              <a:off x="-244693" y="2484587"/>
              <a:ext cx="818753" cy="859850"/>
            </a:xfrm>
            <a:custGeom>
              <a:avLst/>
              <a:gdLst/>
              <a:ahLst/>
              <a:cxnLst/>
              <a:rect l="l" t="t" r="r" b="b"/>
              <a:pathLst>
                <a:path w="820805" h="862005" extrusionOk="0">
                  <a:moveTo>
                    <a:pt x="820805" y="657384"/>
                  </a:moveTo>
                  <a:cubicBezTo>
                    <a:pt x="765243" y="800000"/>
                    <a:pt x="515315" y="943819"/>
                    <a:pt x="243455" y="806686"/>
                  </a:cubicBezTo>
                  <a:cubicBezTo>
                    <a:pt x="-145479" y="610447"/>
                    <a:pt x="-35626" y="19189"/>
                    <a:pt x="341675"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0" name="Google Shape;190;p17"/>
            <p:cNvGrpSpPr/>
            <p:nvPr/>
          </p:nvGrpSpPr>
          <p:grpSpPr>
            <a:xfrm>
              <a:off x="5826083" y="312494"/>
              <a:ext cx="362977" cy="222500"/>
              <a:chOff x="5582784" y="1377203"/>
              <a:chExt cx="219282" cy="134425"/>
            </a:xfrm>
          </p:grpSpPr>
          <p:sp>
            <p:nvSpPr>
              <p:cNvPr id="191" name="Google Shape;191;p17"/>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7"/>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7"/>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7"/>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5" name="Google Shape;195;p17"/>
            <p:cNvSpPr/>
            <p:nvPr/>
          </p:nvSpPr>
          <p:spPr>
            <a:xfrm>
              <a:off x="8792125" y="3609975"/>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198" name="Google Shape;198;p18"/>
          <p:cNvGrpSpPr/>
          <p:nvPr/>
        </p:nvGrpSpPr>
        <p:grpSpPr>
          <a:xfrm>
            <a:off x="-379103" y="-139056"/>
            <a:ext cx="9448314" cy="3915238"/>
            <a:chOff x="-379103" y="-139056"/>
            <a:chExt cx="9448314" cy="3915238"/>
          </a:xfrm>
        </p:grpSpPr>
        <p:sp>
          <p:nvSpPr>
            <p:cNvPr id="199" name="Google Shape;199;p18"/>
            <p:cNvSpPr/>
            <p:nvPr/>
          </p:nvSpPr>
          <p:spPr>
            <a:xfrm rot="-8100000" flipH="1">
              <a:off x="-218290" y="49165"/>
              <a:ext cx="870052" cy="815237"/>
            </a:xfrm>
            <a:custGeom>
              <a:avLst/>
              <a:gdLst/>
              <a:ahLst/>
              <a:cxnLst/>
              <a:rect l="l" t="t" r="r" b="b"/>
              <a:pathLst>
                <a:path w="869568" h="814784" extrusionOk="0">
                  <a:moveTo>
                    <a:pt x="0" y="811834"/>
                  </a:moveTo>
                  <a:cubicBezTo>
                    <a:pt x="391207" y="856565"/>
                    <a:pt x="373289" y="377501"/>
                    <a:pt x="262766" y="398429"/>
                  </a:cubicBezTo>
                  <a:cubicBezTo>
                    <a:pt x="164413" y="417016"/>
                    <a:pt x="245249" y="919014"/>
                    <a:pt x="677175" y="737885"/>
                  </a:cubicBezTo>
                  <a:cubicBezTo>
                    <a:pt x="1033949" y="588249"/>
                    <a:pt x="849678" y="7087"/>
                    <a:pt x="489695"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8"/>
            <p:cNvSpPr/>
            <p:nvPr/>
          </p:nvSpPr>
          <p:spPr>
            <a:xfrm>
              <a:off x="8610400" y="140655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nvGrpSpPr>
            <p:cNvPr id="201" name="Google Shape;201;p18"/>
            <p:cNvGrpSpPr/>
            <p:nvPr/>
          </p:nvGrpSpPr>
          <p:grpSpPr>
            <a:xfrm>
              <a:off x="8706233" y="3553682"/>
              <a:ext cx="362977" cy="222500"/>
              <a:chOff x="5582784" y="1377203"/>
              <a:chExt cx="219282" cy="134425"/>
            </a:xfrm>
          </p:grpSpPr>
          <p:sp>
            <p:nvSpPr>
              <p:cNvPr id="202" name="Google Shape;202;p18"/>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8"/>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8"/>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8"/>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18"/>
            <p:cNvGrpSpPr/>
            <p:nvPr/>
          </p:nvGrpSpPr>
          <p:grpSpPr>
            <a:xfrm>
              <a:off x="8247420" y="173369"/>
              <a:ext cx="362977" cy="222500"/>
              <a:chOff x="5582784" y="1377203"/>
              <a:chExt cx="219282" cy="134425"/>
            </a:xfrm>
          </p:grpSpPr>
          <p:sp>
            <p:nvSpPr>
              <p:cNvPr id="207" name="Google Shape;207;p18"/>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8"/>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8"/>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8"/>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211"/>
        <p:cNvGrpSpPr/>
        <p:nvPr/>
      </p:nvGrpSpPr>
      <p:grpSpPr>
        <a:xfrm>
          <a:off x="0" y="0"/>
          <a:ext cx="0" cy="0"/>
          <a:chOff x="0" y="0"/>
          <a:chExt cx="0" cy="0"/>
        </a:xfrm>
      </p:grpSpPr>
      <p:sp>
        <p:nvSpPr>
          <p:cNvPr id="212" name="Google Shape;212;p19"/>
          <p:cNvSpPr txBox="1">
            <a:spLocks noGrp="1"/>
          </p:cNvSpPr>
          <p:nvPr>
            <p:ph type="title"/>
          </p:nvPr>
        </p:nvSpPr>
        <p:spPr>
          <a:xfrm>
            <a:off x="720000" y="445025"/>
            <a:ext cx="7704000" cy="6771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13" name="Google Shape;213;p19"/>
          <p:cNvGrpSpPr/>
          <p:nvPr/>
        </p:nvGrpSpPr>
        <p:grpSpPr>
          <a:xfrm>
            <a:off x="131633" y="413319"/>
            <a:ext cx="8836965" cy="4361950"/>
            <a:chOff x="131633" y="413319"/>
            <a:chExt cx="8836965" cy="4361950"/>
          </a:xfrm>
        </p:grpSpPr>
        <p:sp>
          <p:nvSpPr>
            <p:cNvPr id="214" name="Google Shape;214;p19"/>
            <p:cNvSpPr/>
            <p:nvPr/>
          </p:nvSpPr>
          <p:spPr>
            <a:xfrm>
              <a:off x="8859475" y="190755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sp>
          <p:nvSpPr>
            <p:cNvPr id="215" name="Google Shape;215;p19"/>
            <p:cNvSpPr/>
            <p:nvPr/>
          </p:nvSpPr>
          <p:spPr>
            <a:xfrm>
              <a:off x="202825" y="402215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nvGrpSpPr>
            <p:cNvPr id="216" name="Google Shape;216;p19"/>
            <p:cNvGrpSpPr/>
            <p:nvPr/>
          </p:nvGrpSpPr>
          <p:grpSpPr>
            <a:xfrm>
              <a:off x="8605620" y="4552769"/>
              <a:ext cx="362977" cy="222500"/>
              <a:chOff x="5536750" y="1883607"/>
              <a:chExt cx="219282" cy="134425"/>
            </a:xfrm>
          </p:grpSpPr>
          <p:sp>
            <p:nvSpPr>
              <p:cNvPr id="217" name="Google Shape;217;p19"/>
              <p:cNvSpPr/>
              <p:nvPr/>
            </p:nvSpPr>
            <p:spPr>
              <a:xfrm>
                <a:off x="5536750" y="1883607"/>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9"/>
              <p:cNvSpPr/>
              <p:nvPr/>
            </p:nvSpPr>
            <p:spPr>
              <a:xfrm>
                <a:off x="5536750" y="1923434"/>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9"/>
              <p:cNvSpPr/>
              <p:nvPr/>
            </p:nvSpPr>
            <p:spPr>
              <a:xfrm>
                <a:off x="5536750" y="1963262"/>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9"/>
              <p:cNvSpPr/>
              <p:nvPr/>
            </p:nvSpPr>
            <p:spPr>
              <a:xfrm>
                <a:off x="5536750" y="2003022"/>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 name="Google Shape;221;p19"/>
            <p:cNvGrpSpPr/>
            <p:nvPr/>
          </p:nvGrpSpPr>
          <p:grpSpPr>
            <a:xfrm>
              <a:off x="131633" y="413319"/>
              <a:ext cx="362977" cy="222500"/>
              <a:chOff x="5582784" y="1377203"/>
              <a:chExt cx="219282" cy="134425"/>
            </a:xfrm>
          </p:grpSpPr>
          <p:sp>
            <p:nvSpPr>
              <p:cNvPr id="222" name="Google Shape;222;p19"/>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9"/>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9"/>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19"/>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26" name="Google Shape;226;p19"/>
          <p:cNvGrpSpPr/>
          <p:nvPr/>
        </p:nvGrpSpPr>
        <p:grpSpPr>
          <a:xfrm>
            <a:off x="-78279" y="2404512"/>
            <a:ext cx="9483414" cy="2984278"/>
            <a:chOff x="-78279" y="2404512"/>
            <a:chExt cx="9483414" cy="2984278"/>
          </a:xfrm>
        </p:grpSpPr>
        <p:sp>
          <p:nvSpPr>
            <p:cNvPr id="227" name="Google Shape;227;p19"/>
            <p:cNvSpPr/>
            <p:nvPr/>
          </p:nvSpPr>
          <p:spPr>
            <a:xfrm rot="10800000" flipH="1">
              <a:off x="-78279" y="4574006"/>
              <a:ext cx="869568" cy="814784"/>
            </a:xfrm>
            <a:custGeom>
              <a:avLst/>
              <a:gdLst/>
              <a:ahLst/>
              <a:cxnLst/>
              <a:rect l="l" t="t" r="r" b="b"/>
              <a:pathLst>
                <a:path w="869568" h="814784" extrusionOk="0">
                  <a:moveTo>
                    <a:pt x="0" y="811834"/>
                  </a:moveTo>
                  <a:cubicBezTo>
                    <a:pt x="391207" y="856565"/>
                    <a:pt x="373289" y="377501"/>
                    <a:pt x="262766" y="398429"/>
                  </a:cubicBezTo>
                  <a:cubicBezTo>
                    <a:pt x="164413" y="417016"/>
                    <a:pt x="245249" y="919014"/>
                    <a:pt x="677175" y="737885"/>
                  </a:cubicBezTo>
                  <a:cubicBezTo>
                    <a:pt x="1033949" y="588249"/>
                    <a:pt x="849678" y="7087"/>
                    <a:pt x="489695"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9"/>
            <p:cNvSpPr/>
            <p:nvPr/>
          </p:nvSpPr>
          <p:spPr>
            <a:xfrm>
              <a:off x="8586382" y="2404512"/>
              <a:ext cx="818753" cy="859850"/>
            </a:xfrm>
            <a:custGeom>
              <a:avLst/>
              <a:gdLst/>
              <a:ahLst/>
              <a:cxnLst/>
              <a:rect l="l" t="t" r="r" b="b"/>
              <a:pathLst>
                <a:path w="820805" h="862005" extrusionOk="0">
                  <a:moveTo>
                    <a:pt x="820805" y="657384"/>
                  </a:moveTo>
                  <a:cubicBezTo>
                    <a:pt x="765243" y="800000"/>
                    <a:pt x="515315" y="943819"/>
                    <a:pt x="243455" y="806686"/>
                  </a:cubicBezTo>
                  <a:cubicBezTo>
                    <a:pt x="-145479" y="610447"/>
                    <a:pt x="-35626" y="19189"/>
                    <a:pt x="341675"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229"/>
        <p:cNvGrpSpPr/>
        <p:nvPr/>
      </p:nvGrpSpPr>
      <p:grpSpPr>
        <a:xfrm>
          <a:off x="0" y="0"/>
          <a:ext cx="0" cy="0"/>
          <a:chOff x="0" y="0"/>
          <a:chExt cx="0" cy="0"/>
        </a:xfrm>
      </p:grpSpPr>
      <p:sp>
        <p:nvSpPr>
          <p:cNvPr id="230" name="Google Shape;230;p20"/>
          <p:cNvSpPr txBox="1">
            <a:spLocks noGrp="1"/>
          </p:cNvSpPr>
          <p:nvPr>
            <p:ph type="title"/>
          </p:nvPr>
        </p:nvSpPr>
        <p:spPr>
          <a:xfrm>
            <a:off x="720000" y="445025"/>
            <a:ext cx="7704000" cy="6480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1" name="Google Shape;231;p20"/>
          <p:cNvSpPr/>
          <p:nvPr/>
        </p:nvSpPr>
        <p:spPr>
          <a:xfrm>
            <a:off x="332238" y="1612875"/>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nvGrpSpPr>
          <p:cNvPr id="232" name="Google Shape;232;p20"/>
          <p:cNvGrpSpPr/>
          <p:nvPr/>
        </p:nvGrpSpPr>
        <p:grpSpPr>
          <a:xfrm>
            <a:off x="195895" y="4497244"/>
            <a:ext cx="362977" cy="222500"/>
            <a:chOff x="5582784" y="1377203"/>
            <a:chExt cx="219282" cy="134425"/>
          </a:xfrm>
        </p:grpSpPr>
        <p:sp>
          <p:nvSpPr>
            <p:cNvPr id="233" name="Google Shape;233;p20"/>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20"/>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20"/>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20"/>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7" name="Google Shape;237;p20"/>
          <p:cNvGrpSpPr/>
          <p:nvPr/>
        </p:nvGrpSpPr>
        <p:grpSpPr>
          <a:xfrm>
            <a:off x="8526033" y="423744"/>
            <a:ext cx="362977" cy="222500"/>
            <a:chOff x="5582784" y="1377203"/>
            <a:chExt cx="219282" cy="134425"/>
          </a:xfrm>
        </p:grpSpPr>
        <p:sp>
          <p:nvSpPr>
            <p:cNvPr id="238" name="Google Shape;238;p20"/>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20"/>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20"/>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20"/>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2" name="Google Shape;242;p20"/>
          <p:cNvGrpSpPr/>
          <p:nvPr/>
        </p:nvGrpSpPr>
        <p:grpSpPr>
          <a:xfrm>
            <a:off x="-561592" y="-120972"/>
            <a:ext cx="10182170" cy="3217779"/>
            <a:chOff x="-561592" y="-120972"/>
            <a:chExt cx="10182170" cy="3217779"/>
          </a:xfrm>
        </p:grpSpPr>
        <p:sp>
          <p:nvSpPr>
            <p:cNvPr id="243" name="Google Shape;243;p20"/>
            <p:cNvSpPr/>
            <p:nvPr/>
          </p:nvSpPr>
          <p:spPr>
            <a:xfrm rot="-9194561">
              <a:off x="-411565" y="17579"/>
              <a:ext cx="820418" cy="861598"/>
            </a:xfrm>
            <a:custGeom>
              <a:avLst/>
              <a:gdLst/>
              <a:ahLst/>
              <a:cxnLst/>
              <a:rect l="l" t="t" r="r" b="b"/>
              <a:pathLst>
                <a:path w="820805" h="862005" extrusionOk="0">
                  <a:moveTo>
                    <a:pt x="820805" y="657384"/>
                  </a:moveTo>
                  <a:cubicBezTo>
                    <a:pt x="765243" y="800000"/>
                    <a:pt x="515315" y="943819"/>
                    <a:pt x="243455" y="806686"/>
                  </a:cubicBezTo>
                  <a:cubicBezTo>
                    <a:pt x="-145479" y="610447"/>
                    <a:pt x="-35626" y="19189"/>
                    <a:pt x="341675"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20"/>
            <p:cNvSpPr/>
            <p:nvPr/>
          </p:nvSpPr>
          <p:spPr>
            <a:xfrm rot="8100000" flipH="1">
              <a:off x="8589713" y="2093348"/>
              <a:ext cx="870052" cy="815237"/>
            </a:xfrm>
            <a:custGeom>
              <a:avLst/>
              <a:gdLst/>
              <a:ahLst/>
              <a:cxnLst/>
              <a:rect l="l" t="t" r="r" b="b"/>
              <a:pathLst>
                <a:path w="869568" h="814784" extrusionOk="0">
                  <a:moveTo>
                    <a:pt x="0" y="811834"/>
                  </a:moveTo>
                  <a:cubicBezTo>
                    <a:pt x="391207" y="856565"/>
                    <a:pt x="373289" y="377501"/>
                    <a:pt x="262766" y="398429"/>
                  </a:cubicBezTo>
                  <a:cubicBezTo>
                    <a:pt x="164413" y="417016"/>
                    <a:pt x="245249" y="919014"/>
                    <a:pt x="677175" y="737885"/>
                  </a:cubicBezTo>
                  <a:cubicBezTo>
                    <a:pt x="1033949" y="588249"/>
                    <a:pt x="849678" y="7087"/>
                    <a:pt x="489695"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85"/>
        <p:cNvGrpSpPr/>
        <p:nvPr/>
      </p:nvGrpSpPr>
      <p:grpSpPr>
        <a:xfrm>
          <a:off x="0" y="0"/>
          <a:ext cx="0" cy="0"/>
          <a:chOff x="0" y="0"/>
          <a:chExt cx="0" cy="0"/>
        </a:xfrm>
      </p:grpSpPr>
      <p:grpSp>
        <p:nvGrpSpPr>
          <p:cNvPr id="286" name="Google Shape;286;p23"/>
          <p:cNvGrpSpPr/>
          <p:nvPr/>
        </p:nvGrpSpPr>
        <p:grpSpPr>
          <a:xfrm>
            <a:off x="1138757" y="-401038"/>
            <a:ext cx="8187749" cy="5243788"/>
            <a:chOff x="1138757" y="-401038"/>
            <a:chExt cx="8187749" cy="5243788"/>
          </a:xfrm>
        </p:grpSpPr>
        <p:sp>
          <p:nvSpPr>
            <p:cNvPr id="287" name="Google Shape;287;p23"/>
            <p:cNvSpPr/>
            <p:nvPr/>
          </p:nvSpPr>
          <p:spPr>
            <a:xfrm rot="5744346">
              <a:off x="8442884" y="1576"/>
              <a:ext cx="869579" cy="814794"/>
            </a:xfrm>
            <a:custGeom>
              <a:avLst/>
              <a:gdLst/>
              <a:ahLst/>
              <a:cxnLst/>
              <a:rect l="l" t="t" r="r" b="b"/>
              <a:pathLst>
                <a:path w="869568" h="814784" extrusionOk="0">
                  <a:moveTo>
                    <a:pt x="0" y="811834"/>
                  </a:moveTo>
                  <a:cubicBezTo>
                    <a:pt x="391207" y="856565"/>
                    <a:pt x="373289" y="377501"/>
                    <a:pt x="262766" y="398429"/>
                  </a:cubicBezTo>
                  <a:cubicBezTo>
                    <a:pt x="164413" y="417016"/>
                    <a:pt x="245249" y="919014"/>
                    <a:pt x="677175" y="737885"/>
                  </a:cubicBezTo>
                  <a:cubicBezTo>
                    <a:pt x="1033949" y="588249"/>
                    <a:pt x="849678" y="7087"/>
                    <a:pt x="489695"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23"/>
            <p:cNvSpPr/>
            <p:nvPr/>
          </p:nvSpPr>
          <p:spPr>
            <a:xfrm>
              <a:off x="1138757" y="-401038"/>
              <a:ext cx="818753" cy="859850"/>
            </a:xfrm>
            <a:custGeom>
              <a:avLst/>
              <a:gdLst/>
              <a:ahLst/>
              <a:cxnLst/>
              <a:rect l="l" t="t" r="r" b="b"/>
              <a:pathLst>
                <a:path w="820805" h="862005" extrusionOk="0">
                  <a:moveTo>
                    <a:pt x="820805" y="657384"/>
                  </a:moveTo>
                  <a:cubicBezTo>
                    <a:pt x="765243" y="800000"/>
                    <a:pt x="515315" y="943819"/>
                    <a:pt x="243455" y="806686"/>
                  </a:cubicBezTo>
                  <a:cubicBezTo>
                    <a:pt x="-145479" y="610447"/>
                    <a:pt x="-35626" y="19189"/>
                    <a:pt x="341675"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23"/>
            <p:cNvSpPr/>
            <p:nvPr/>
          </p:nvSpPr>
          <p:spPr>
            <a:xfrm>
              <a:off x="8622625" y="2261425"/>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sp>
          <p:nvSpPr>
            <p:cNvPr id="290" name="Google Shape;290;p23"/>
            <p:cNvSpPr/>
            <p:nvPr/>
          </p:nvSpPr>
          <p:spPr>
            <a:xfrm>
              <a:off x="8692800" y="475245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715100" y="1612988"/>
            <a:ext cx="4776000" cy="18471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837125" y="503000"/>
            <a:ext cx="1210200" cy="10338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18" name="Google Shape;18;p3"/>
          <p:cNvGrpSpPr/>
          <p:nvPr/>
        </p:nvGrpSpPr>
        <p:grpSpPr>
          <a:xfrm>
            <a:off x="517550" y="127606"/>
            <a:ext cx="8626439" cy="3928531"/>
            <a:chOff x="517550" y="127606"/>
            <a:chExt cx="8626439" cy="3928531"/>
          </a:xfrm>
        </p:grpSpPr>
        <p:sp>
          <p:nvSpPr>
            <p:cNvPr id="19" name="Google Shape;19;p3"/>
            <p:cNvSpPr/>
            <p:nvPr/>
          </p:nvSpPr>
          <p:spPr>
            <a:xfrm rot="10800000">
              <a:off x="8274421" y="127606"/>
              <a:ext cx="869568" cy="814784"/>
            </a:xfrm>
            <a:custGeom>
              <a:avLst/>
              <a:gdLst/>
              <a:ahLst/>
              <a:cxnLst/>
              <a:rect l="l" t="t" r="r" b="b"/>
              <a:pathLst>
                <a:path w="869568" h="814784" extrusionOk="0">
                  <a:moveTo>
                    <a:pt x="0" y="811834"/>
                  </a:moveTo>
                  <a:cubicBezTo>
                    <a:pt x="391207" y="856565"/>
                    <a:pt x="373289" y="377501"/>
                    <a:pt x="262766" y="398429"/>
                  </a:cubicBezTo>
                  <a:cubicBezTo>
                    <a:pt x="164413" y="417016"/>
                    <a:pt x="245249" y="919014"/>
                    <a:pt x="677175" y="737885"/>
                  </a:cubicBezTo>
                  <a:cubicBezTo>
                    <a:pt x="1033949" y="588249"/>
                    <a:pt x="849678" y="7087"/>
                    <a:pt x="489695"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 name="Google Shape;20;p3"/>
            <p:cNvGrpSpPr/>
            <p:nvPr/>
          </p:nvGrpSpPr>
          <p:grpSpPr>
            <a:xfrm>
              <a:off x="8662783" y="3621844"/>
              <a:ext cx="362977" cy="222500"/>
              <a:chOff x="5582784" y="1377203"/>
              <a:chExt cx="219282" cy="134425"/>
            </a:xfrm>
          </p:grpSpPr>
          <p:sp>
            <p:nvSpPr>
              <p:cNvPr id="21" name="Google Shape;21;p3"/>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3"/>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 name="Google Shape;25;p3"/>
            <p:cNvSpPr/>
            <p:nvPr/>
          </p:nvSpPr>
          <p:spPr>
            <a:xfrm>
              <a:off x="8622625" y="202330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sp>
          <p:nvSpPr>
            <p:cNvPr id="26" name="Google Shape;26;p3"/>
            <p:cNvSpPr/>
            <p:nvPr/>
          </p:nvSpPr>
          <p:spPr>
            <a:xfrm>
              <a:off x="517550" y="3965838"/>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91"/>
        <p:cNvGrpSpPr/>
        <p:nvPr/>
      </p:nvGrpSpPr>
      <p:grpSpPr>
        <a:xfrm>
          <a:off x="0" y="0"/>
          <a:ext cx="0" cy="0"/>
          <a:chOff x="0" y="0"/>
          <a:chExt cx="0" cy="0"/>
        </a:xfrm>
      </p:grpSpPr>
      <p:grpSp>
        <p:nvGrpSpPr>
          <p:cNvPr id="292" name="Google Shape;292;p24"/>
          <p:cNvGrpSpPr/>
          <p:nvPr/>
        </p:nvGrpSpPr>
        <p:grpSpPr>
          <a:xfrm>
            <a:off x="-220822" y="-69030"/>
            <a:ext cx="9246583" cy="3913375"/>
            <a:chOff x="-220822" y="-69030"/>
            <a:chExt cx="9246583" cy="3913375"/>
          </a:xfrm>
        </p:grpSpPr>
        <p:sp>
          <p:nvSpPr>
            <p:cNvPr id="293" name="Google Shape;293;p24"/>
            <p:cNvSpPr/>
            <p:nvPr/>
          </p:nvSpPr>
          <p:spPr>
            <a:xfrm rot="-9067584" flipH="1">
              <a:off x="-78263" y="90149"/>
              <a:ext cx="868886" cy="814145"/>
            </a:xfrm>
            <a:custGeom>
              <a:avLst/>
              <a:gdLst/>
              <a:ahLst/>
              <a:cxnLst/>
              <a:rect l="l" t="t" r="r" b="b"/>
              <a:pathLst>
                <a:path w="869568" h="814784" extrusionOk="0">
                  <a:moveTo>
                    <a:pt x="0" y="811834"/>
                  </a:moveTo>
                  <a:cubicBezTo>
                    <a:pt x="391207" y="856565"/>
                    <a:pt x="373289" y="377501"/>
                    <a:pt x="262766" y="398429"/>
                  </a:cubicBezTo>
                  <a:cubicBezTo>
                    <a:pt x="164413" y="417016"/>
                    <a:pt x="245249" y="919014"/>
                    <a:pt x="677175" y="737885"/>
                  </a:cubicBezTo>
                  <a:cubicBezTo>
                    <a:pt x="1033949" y="588249"/>
                    <a:pt x="849678" y="7087"/>
                    <a:pt x="489695"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4" name="Google Shape;294;p24"/>
            <p:cNvGrpSpPr/>
            <p:nvPr/>
          </p:nvGrpSpPr>
          <p:grpSpPr>
            <a:xfrm>
              <a:off x="8662783" y="3621844"/>
              <a:ext cx="362977" cy="222500"/>
              <a:chOff x="5582784" y="1377203"/>
              <a:chExt cx="219282" cy="134425"/>
            </a:xfrm>
          </p:grpSpPr>
          <p:sp>
            <p:nvSpPr>
              <p:cNvPr id="295" name="Google Shape;295;p24"/>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24"/>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24"/>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24"/>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9" name="Google Shape;299;p24"/>
            <p:cNvSpPr/>
            <p:nvPr/>
          </p:nvSpPr>
          <p:spPr>
            <a:xfrm>
              <a:off x="8622625" y="202330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sp>
          <p:nvSpPr>
            <p:cNvPr id="300" name="Google Shape;300;p24"/>
            <p:cNvSpPr/>
            <p:nvPr/>
          </p:nvSpPr>
          <p:spPr>
            <a:xfrm>
              <a:off x="517550" y="3280038"/>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138699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D7A152-E724-417E-8C46-51D1DA12E3F6}"/>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A118325C-C13D-4E27-842B-106EB2E8AF5E}"/>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CE22B349-CDF1-45FC-898A-D9E7FEC7FC21}"/>
              </a:ext>
            </a:extLst>
          </p:cNvPr>
          <p:cNvSpPr>
            <a:spLocks noGrp="1"/>
          </p:cNvSpPr>
          <p:nvPr>
            <p:ph type="dt" sz="half" idx="10"/>
          </p:nvPr>
        </p:nvSpPr>
        <p:spPr/>
        <p:txBody>
          <a:bodyPr/>
          <a:lstStyle/>
          <a:p>
            <a:fld id="{282C2598-0CB4-4F5D-88EF-AD5CC6731909}" type="datetimeFigureOut">
              <a:rPr lang="en-US" smtClean="0"/>
              <a:t>2/15/2024</a:t>
            </a:fld>
            <a:endParaRPr lang="en-US"/>
          </a:p>
        </p:txBody>
      </p:sp>
      <p:sp>
        <p:nvSpPr>
          <p:cNvPr id="5" name="Espace réservé du pied de page 4">
            <a:extLst>
              <a:ext uri="{FF2B5EF4-FFF2-40B4-BE49-F238E27FC236}">
                <a16:creationId xmlns:a16="http://schemas.microsoft.com/office/drawing/2014/main" id="{27F56878-023B-4682-9149-A2B9C7BEAC12}"/>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146E7813-8C60-4FE3-A9B0-4796F31449FB}"/>
              </a:ext>
            </a:extLst>
          </p:cNvPr>
          <p:cNvSpPr>
            <a:spLocks noGrp="1"/>
          </p:cNvSpPr>
          <p:nvPr>
            <p:ph type="sldNum" sz="quarter" idx="12"/>
          </p:nvPr>
        </p:nvSpPr>
        <p:spPr/>
        <p:txBody>
          <a:bodyPr/>
          <a:lstStyle/>
          <a:p>
            <a:fld id="{DDF27D5F-1625-4B27-AB46-0F6F5A7290AF}" type="slidenum">
              <a:rPr lang="en-US" smtClean="0"/>
              <a:t>‹N°›</a:t>
            </a:fld>
            <a:endParaRPr lang="en-US"/>
          </a:p>
        </p:txBody>
      </p:sp>
    </p:spTree>
    <p:extLst>
      <p:ext uri="{BB962C8B-B14F-4D97-AF65-F5344CB8AC3E}">
        <p14:creationId xmlns:p14="http://schemas.microsoft.com/office/powerpoint/2010/main" val="3263633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
        <p:cNvGrpSpPr/>
        <p:nvPr/>
      </p:nvGrpSpPr>
      <p:grpSpPr>
        <a:xfrm>
          <a:off x="0" y="0"/>
          <a:ext cx="0" cy="0"/>
          <a:chOff x="0" y="0"/>
          <a:chExt cx="0" cy="0"/>
        </a:xfrm>
      </p:grpSpPr>
      <p:sp>
        <p:nvSpPr>
          <p:cNvPr id="44" name="Google Shape;44;p5"/>
          <p:cNvSpPr txBox="1">
            <a:spLocks noGrp="1"/>
          </p:cNvSpPr>
          <p:nvPr>
            <p:ph type="subTitle" idx="1"/>
          </p:nvPr>
        </p:nvSpPr>
        <p:spPr>
          <a:xfrm>
            <a:off x="1038000" y="1430236"/>
            <a:ext cx="3413400" cy="2891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5" name="Google Shape;45;p5"/>
          <p:cNvSpPr txBox="1">
            <a:spLocks noGrp="1"/>
          </p:cNvSpPr>
          <p:nvPr>
            <p:ph type="subTitle" idx="2"/>
          </p:nvPr>
        </p:nvSpPr>
        <p:spPr>
          <a:xfrm>
            <a:off x="4692600" y="1429903"/>
            <a:ext cx="3413400" cy="2891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6" name="Google Shape;4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47" name="Google Shape;47;p5"/>
          <p:cNvGrpSpPr/>
          <p:nvPr/>
        </p:nvGrpSpPr>
        <p:grpSpPr>
          <a:xfrm>
            <a:off x="-561592" y="-120972"/>
            <a:ext cx="9450602" cy="1138702"/>
            <a:chOff x="-561592" y="-120972"/>
            <a:chExt cx="9450602" cy="1138702"/>
          </a:xfrm>
        </p:grpSpPr>
        <p:sp>
          <p:nvSpPr>
            <p:cNvPr id="48" name="Google Shape;48;p5"/>
            <p:cNvSpPr/>
            <p:nvPr/>
          </p:nvSpPr>
          <p:spPr>
            <a:xfrm rot="-9194561">
              <a:off x="-411565" y="17579"/>
              <a:ext cx="820418" cy="861598"/>
            </a:xfrm>
            <a:custGeom>
              <a:avLst/>
              <a:gdLst/>
              <a:ahLst/>
              <a:cxnLst/>
              <a:rect l="l" t="t" r="r" b="b"/>
              <a:pathLst>
                <a:path w="820805" h="862005" extrusionOk="0">
                  <a:moveTo>
                    <a:pt x="820805" y="657384"/>
                  </a:moveTo>
                  <a:cubicBezTo>
                    <a:pt x="765243" y="800000"/>
                    <a:pt x="515315" y="943819"/>
                    <a:pt x="243455" y="806686"/>
                  </a:cubicBezTo>
                  <a:cubicBezTo>
                    <a:pt x="-145479" y="610447"/>
                    <a:pt x="-35626" y="19189"/>
                    <a:pt x="341675"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9" name="Google Shape;49;p5"/>
            <p:cNvGrpSpPr/>
            <p:nvPr/>
          </p:nvGrpSpPr>
          <p:grpSpPr>
            <a:xfrm>
              <a:off x="8526033" y="423744"/>
              <a:ext cx="362977" cy="222500"/>
              <a:chOff x="5582784" y="1377203"/>
              <a:chExt cx="219282" cy="134425"/>
            </a:xfrm>
          </p:grpSpPr>
          <p:sp>
            <p:nvSpPr>
              <p:cNvPr id="50" name="Google Shape;50;p5"/>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5"/>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5"/>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5"/>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56" name="Google Shape;56;p6"/>
          <p:cNvGrpSpPr/>
          <p:nvPr/>
        </p:nvGrpSpPr>
        <p:grpSpPr>
          <a:xfrm>
            <a:off x="202825" y="195144"/>
            <a:ext cx="8941173" cy="4824075"/>
            <a:chOff x="202825" y="195144"/>
            <a:chExt cx="8941173" cy="4824075"/>
          </a:xfrm>
        </p:grpSpPr>
        <p:grpSp>
          <p:nvGrpSpPr>
            <p:cNvPr id="57" name="Google Shape;57;p6"/>
            <p:cNvGrpSpPr/>
            <p:nvPr/>
          </p:nvGrpSpPr>
          <p:grpSpPr>
            <a:xfrm>
              <a:off x="202825" y="195144"/>
              <a:ext cx="8941173" cy="4824075"/>
              <a:chOff x="202825" y="195144"/>
              <a:chExt cx="8941173" cy="4824075"/>
            </a:xfrm>
          </p:grpSpPr>
          <p:sp>
            <p:nvSpPr>
              <p:cNvPr id="58" name="Google Shape;58;p6"/>
              <p:cNvSpPr/>
              <p:nvPr/>
            </p:nvSpPr>
            <p:spPr>
              <a:xfrm>
                <a:off x="202825" y="402215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nvGrpSpPr>
              <p:cNvPr id="59" name="Google Shape;59;p6"/>
              <p:cNvGrpSpPr/>
              <p:nvPr/>
            </p:nvGrpSpPr>
            <p:grpSpPr>
              <a:xfrm>
                <a:off x="8781020" y="2379919"/>
                <a:ext cx="362977" cy="222500"/>
                <a:chOff x="5582784" y="1377203"/>
                <a:chExt cx="219282" cy="134425"/>
              </a:xfrm>
            </p:grpSpPr>
            <p:sp>
              <p:nvSpPr>
                <p:cNvPr id="60" name="Google Shape;60;p6"/>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6"/>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6"/>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6"/>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4" name="Google Shape;64;p6"/>
              <p:cNvGrpSpPr/>
              <p:nvPr/>
            </p:nvGrpSpPr>
            <p:grpSpPr>
              <a:xfrm>
                <a:off x="8247420" y="4796719"/>
                <a:ext cx="362977" cy="222500"/>
                <a:chOff x="5582784" y="1377203"/>
                <a:chExt cx="219282" cy="134425"/>
              </a:xfrm>
            </p:grpSpPr>
            <p:sp>
              <p:nvSpPr>
                <p:cNvPr id="65" name="Google Shape;65;p6"/>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6"/>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6"/>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6"/>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 name="Google Shape;69;p6"/>
              <p:cNvGrpSpPr/>
              <p:nvPr/>
            </p:nvGrpSpPr>
            <p:grpSpPr>
              <a:xfrm>
                <a:off x="202833" y="195144"/>
                <a:ext cx="362977" cy="222500"/>
                <a:chOff x="5582784" y="1377203"/>
                <a:chExt cx="219282" cy="134425"/>
              </a:xfrm>
            </p:grpSpPr>
            <p:sp>
              <p:nvSpPr>
                <p:cNvPr id="70" name="Google Shape;70;p6"/>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6"/>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6"/>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6"/>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4" name="Google Shape;74;p6"/>
            <p:cNvSpPr/>
            <p:nvPr/>
          </p:nvSpPr>
          <p:spPr>
            <a:xfrm>
              <a:off x="6437950" y="209488"/>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7" name="Google Shape;77;p7"/>
          <p:cNvSpPr txBox="1">
            <a:spLocks noGrp="1"/>
          </p:cNvSpPr>
          <p:nvPr>
            <p:ph type="body" idx="1"/>
          </p:nvPr>
        </p:nvSpPr>
        <p:spPr>
          <a:xfrm>
            <a:off x="720000" y="1195550"/>
            <a:ext cx="7704000" cy="18438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100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78" name="Google Shape;78;p7"/>
          <p:cNvGrpSpPr/>
          <p:nvPr/>
        </p:nvGrpSpPr>
        <p:grpSpPr>
          <a:xfrm>
            <a:off x="6675133" y="-120972"/>
            <a:ext cx="2905321" cy="3522942"/>
            <a:chOff x="6675133" y="-120972"/>
            <a:chExt cx="2905321" cy="3522942"/>
          </a:xfrm>
        </p:grpSpPr>
        <p:sp>
          <p:nvSpPr>
            <p:cNvPr id="79" name="Google Shape;79;p7"/>
            <p:cNvSpPr/>
            <p:nvPr/>
          </p:nvSpPr>
          <p:spPr>
            <a:xfrm rot="9194561" flipH="1">
              <a:off x="8610010" y="17579"/>
              <a:ext cx="820418" cy="861598"/>
            </a:xfrm>
            <a:custGeom>
              <a:avLst/>
              <a:gdLst/>
              <a:ahLst/>
              <a:cxnLst/>
              <a:rect l="l" t="t" r="r" b="b"/>
              <a:pathLst>
                <a:path w="820805" h="862005" extrusionOk="0">
                  <a:moveTo>
                    <a:pt x="820805" y="657384"/>
                  </a:moveTo>
                  <a:cubicBezTo>
                    <a:pt x="765243" y="800000"/>
                    <a:pt x="515315" y="943819"/>
                    <a:pt x="243455" y="806686"/>
                  </a:cubicBezTo>
                  <a:cubicBezTo>
                    <a:pt x="-145479" y="610447"/>
                    <a:pt x="-35626" y="19189"/>
                    <a:pt x="341675"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0" name="Google Shape;80;p7"/>
            <p:cNvGrpSpPr/>
            <p:nvPr/>
          </p:nvGrpSpPr>
          <p:grpSpPr>
            <a:xfrm>
              <a:off x="8606270" y="3179469"/>
              <a:ext cx="362977" cy="222500"/>
              <a:chOff x="5582784" y="1377203"/>
              <a:chExt cx="219282" cy="134425"/>
            </a:xfrm>
          </p:grpSpPr>
          <p:sp>
            <p:nvSpPr>
              <p:cNvPr id="81" name="Google Shape;81;p7"/>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7"/>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7"/>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 name="Google Shape;85;p7"/>
            <p:cNvGrpSpPr/>
            <p:nvPr/>
          </p:nvGrpSpPr>
          <p:grpSpPr>
            <a:xfrm>
              <a:off x="6675133" y="222519"/>
              <a:ext cx="362977" cy="222500"/>
              <a:chOff x="5582784" y="1377203"/>
              <a:chExt cx="219282" cy="134425"/>
            </a:xfrm>
          </p:grpSpPr>
          <p:sp>
            <p:nvSpPr>
              <p:cNvPr id="86" name="Google Shape;86;p7"/>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7"/>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7"/>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7"/>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0"/>
        <p:cNvGrpSpPr/>
        <p:nvPr/>
      </p:nvGrpSpPr>
      <p:grpSpPr>
        <a:xfrm>
          <a:off x="0" y="0"/>
          <a:ext cx="0" cy="0"/>
          <a:chOff x="0" y="0"/>
          <a:chExt cx="0" cy="0"/>
        </a:xfrm>
      </p:grpSpPr>
      <p:sp>
        <p:nvSpPr>
          <p:cNvPr id="91" name="Google Shape;91;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92" name="Google Shape;92;p8"/>
          <p:cNvGrpSpPr/>
          <p:nvPr/>
        </p:nvGrpSpPr>
        <p:grpSpPr>
          <a:xfrm>
            <a:off x="-4" y="-401038"/>
            <a:ext cx="8783104" cy="5243788"/>
            <a:chOff x="-4" y="-401038"/>
            <a:chExt cx="8783104" cy="5243788"/>
          </a:xfrm>
        </p:grpSpPr>
        <p:sp>
          <p:nvSpPr>
            <p:cNvPr id="93" name="Google Shape;93;p8"/>
            <p:cNvSpPr/>
            <p:nvPr/>
          </p:nvSpPr>
          <p:spPr>
            <a:xfrm rot="10800000" flipH="1">
              <a:off x="-4" y="2592806"/>
              <a:ext cx="869568" cy="814784"/>
            </a:xfrm>
            <a:custGeom>
              <a:avLst/>
              <a:gdLst/>
              <a:ahLst/>
              <a:cxnLst/>
              <a:rect l="l" t="t" r="r" b="b"/>
              <a:pathLst>
                <a:path w="869568" h="814784" extrusionOk="0">
                  <a:moveTo>
                    <a:pt x="0" y="811834"/>
                  </a:moveTo>
                  <a:cubicBezTo>
                    <a:pt x="391207" y="856565"/>
                    <a:pt x="373289" y="377501"/>
                    <a:pt x="262766" y="398429"/>
                  </a:cubicBezTo>
                  <a:cubicBezTo>
                    <a:pt x="164413" y="417016"/>
                    <a:pt x="245249" y="919014"/>
                    <a:pt x="677175" y="737885"/>
                  </a:cubicBezTo>
                  <a:cubicBezTo>
                    <a:pt x="1033949" y="588249"/>
                    <a:pt x="849678" y="7087"/>
                    <a:pt x="489695"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8"/>
            <p:cNvSpPr/>
            <p:nvPr/>
          </p:nvSpPr>
          <p:spPr>
            <a:xfrm>
              <a:off x="4186757" y="-401038"/>
              <a:ext cx="818753" cy="859850"/>
            </a:xfrm>
            <a:custGeom>
              <a:avLst/>
              <a:gdLst/>
              <a:ahLst/>
              <a:cxnLst/>
              <a:rect l="l" t="t" r="r" b="b"/>
              <a:pathLst>
                <a:path w="820805" h="862005" extrusionOk="0">
                  <a:moveTo>
                    <a:pt x="820805" y="657384"/>
                  </a:moveTo>
                  <a:cubicBezTo>
                    <a:pt x="765243" y="800000"/>
                    <a:pt x="515315" y="943819"/>
                    <a:pt x="243455" y="806686"/>
                  </a:cubicBezTo>
                  <a:cubicBezTo>
                    <a:pt x="-145479" y="610447"/>
                    <a:pt x="-35626" y="19189"/>
                    <a:pt x="341675"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8"/>
            <p:cNvSpPr/>
            <p:nvPr/>
          </p:nvSpPr>
          <p:spPr>
            <a:xfrm>
              <a:off x="8622625" y="103270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sp>
          <p:nvSpPr>
            <p:cNvPr id="96" name="Google Shape;96;p8"/>
            <p:cNvSpPr/>
            <p:nvPr/>
          </p:nvSpPr>
          <p:spPr>
            <a:xfrm>
              <a:off x="8692800" y="475245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7"/>
        <p:cNvGrpSpPr/>
        <p:nvPr/>
      </p:nvGrpSpPr>
      <p:grpSpPr>
        <a:xfrm>
          <a:off x="0" y="0"/>
          <a:ext cx="0" cy="0"/>
          <a:chOff x="0" y="0"/>
          <a:chExt cx="0" cy="0"/>
        </a:xfrm>
      </p:grpSpPr>
      <p:sp>
        <p:nvSpPr>
          <p:cNvPr id="98" name="Google Shape;98;p9"/>
          <p:cNvSpPr txBox="1">
            <a:spLocks noGrp="1"/>
          </p:cNvSpPr>
          <p:nvPr>
            <p:ph type="title"/>
          </p:nvPr>
        </p:nvSpPr>
        <p:spPr>
          <a:xfrm>
            <a:off x="720000" y="367423"/>
            <a:ext cx="77040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9" name="Google Shape;99;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00" name="Google Shape;100;p9"/>
          <p:cNvGrpSpPr/>
          <p:nvPr/>
        </p:nvGrpSpPr>
        <p:grpSpPr>
          <a:xfrm>
            <a:off x="517550" y="127606"/>
            <a:ext cx="8626439" cy="3928531"/>
            <a:chOff x="517550" y="127606"/>
            <a:chExt cx="8626439" cy="3928531"/>
          </a:xfrm>
        </p:grpSpPr>
        <p:sp>
          <p:nvSpPr>
            <p:cNvPr id="101" name="Google Shape;101;p9"/>
            <p:cNvSpPr/>
            <p:nvPr/>
          </p:nvSpPr>
          <p:spPr>
            <a:xfrm rot="10800000">
              <a:off x="8274421" y="127606"/>
              <a:ext cx="869568" cy="814784"/>
            </a:xfrm>
            <a:custGeom>
              <a:avLst/>
              <a:gdLst/>
              <a:ahLst/>
              <a:cxnLst/>
              <a:rect l="l" t="t" r="r" b="b"/>
              <a:pathLst>
                <a:path w="869568" h="814784" extrusionOk="0">
                  <a:moveTo>
                    <a:pt x="0" y="811834"/>
                  </a:moveTo>
                  <a:cubicBezTo>
                    <a:pt x="391207" y="856565"/>
                    <a:pt x="373289" y="377501"/>
                    <a:pt x="262766" y="398429"/>
                  </a:cubicBezTo>
                  <a:cubicBezTo>
                    <a:pt x="164413" y="417016"/>
                    <a:pt x="245249" y="919014"/>
                    <a:pt x="677175" y="737885"/>
                  </a:cubicBezTo>
                  <a:cubicBezTo>
                    <a:pt x="1033949" y="588249"/>
                    <a:pt x="849678" y="7087"/>
                    <a:pt x="489695"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2" name="Google Shape;102;p9"/>
            <p:cNvGrpSpPr/>
            <p:nvPr/>
          </p:nvGrpSpPr>
          <p:grpSpPr>
            <a:xfrm>
              <a:off x="8662783" y="3621844"/>
              <a:ext cx="362977" cy="222500"/>
              <a:chOff x="5582784" y="1377203"/>
              <a:chExt cx="219282" cy="134425"/>
            </a:xfrm>
          </p:grpSpPr>
          <p:sp>
            <p:nvSpPr>
              <p:cNvPr id="103" name="Google Shape;103;p9"/>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9"/>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9"/>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9"/>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7" name="Google Shape;107;p9"/>
            <p:cNvSpPr/>
            <p:nvPr/>
          </p:nvSpPr>
          <p:spPr>
            <a:xfrm>
              <a:off x="8622625" y="202330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sp>
          <p:nvSpPr>
            <p:cNvPr id="108" name="Google Shape;108;p9"/>
            <p:cNvSpPr/>
            <p:nvPr/>
          </p:nvSpPr>
          <p:spPr>
            <a:xfrm>
              <a:off x="517550" y="3965838"/>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9"/>
        <p:cNvGrpSpPr/>
        <p:nvPr/>
      </p:nvGrpSpPr>
      <p:grpSpPr>
        <a:xfrm>
          <a:off x="0" y="0"/>
          <a:ext cx="0" cy="0"/>
          <a:chOff x="0" y="0"/>
          <a:chExt cx="0" cy="0"/>
        </a:xfrm>
      </p:grpSpPr>
      <p:sp>
        <p:nvSpPr>
          <p:cNvPr id="110" name="Google Shape;110;p10"/>
          <p:cNvSpPr txBox="1">
            <a:spLocks noGrp="1"/>
          </p:cNvSpPr>
          <p:nvPr>
            <p:ph type="title"/>
          </p:nvPr>
        </p:nvSpPr>
        <p:spPr>
          <a:xfrm>
            <a:off x="720000" y="3865800"/>
            <a:ext cx="7704000" cy="572700"/>
          </a:xfrm>
          <a:prstGeom prst="rect">
            <a:avLst/>
          </a:prstGeom>
          <a:solidFill>
            <a:schemeClr val="dk1"/>
          </a:solidFill>
        </p:spPr>
        <p:txBody>
          <a:bodyPr spcFirstLastPara="1" wrap="square" lIns="91425" tIns="91425" rIns="91425" bIns="91425" anchor="t" anchorCtr="0">
            <a:noAutofit/>
          </a:bodyPr>
          <a:lstStyle>
            <a:lvl1pPr lvl="0" algn="ctr" rtl="0">
              <a:spcBef>
                <a:spcPts val="0"/>
              </a:spcBef>
              <a:spcAft>
                <a:spcPts val="0"/>
              </a:spcAft>
              <a:buClr>
                <a:schemeClr val="lt1"/>
              </a:buClr>
              <a:buSzPts val="3200"/>
              <a:buNone/>
              <a:defRPr>
                <a:solidFill>
                  <a:schemeClr val="lt1"/>
                </a:solidFill>
              </a:defRPr>
            </a:lvl1pPr>
            <a:lvl2pPr lvl="1" algn="ctr" rtl="0">
              <a:spcBef>
                <a:spcPts val="0"/>
              </a:spcBef>
              <a:spcAft>
                <a:spcPts val="0"/>
              </a:spcAft>
              <a:buClr>
                <a:schemeClr val="lt1"/>
              </a:buClr>
              <a:buSzPts val="3200"/>
              <a:buNone/>
              <a:defRPr>
                <a:solidFill>
                  <a:schemeClr val="lt1"/>
                </a:solidFill>
              </a:defRPr>
            </a:lvl2pPr>
            <a:lvl3pPr lvl="2" algn="ctr" rtl="0">
              <a:spcBef>
                <a:spcPts val="0"/>
              </a:spcBef>
              <a:spcAft>
                <a:spcPts val="0"/>
              </a:spcAft>
              <a:buClr>
                <a:schemeClr val="lt1"/>
              </a:buClr>
              <a:buSzPts val="3200"/>
              <a:buNone/>
              <a:defRPr>
                <a:solidFill>
                  <a:schemeClr val="lt1"/>
                </a:solidFill>
              </a:defRPr>
            </a:lvl3pPr>
            <a:lvl4pPr lvl="3" algn="ctr" rtl="0">
              <a:spcBef>
                <a:spcPts val="0"/>
              </a:spcBef>
              <a:spcAft>
                <a:spcPts val="0"/>
              </a:spcAft>
              <a:buClr>
                <a:schemeClr val="lt1"/>
              </a:buClr>
              <a:buSzPts val="3200"/>
              <a:buNone/>
              <a:defRPr>
                <a:solidFill>
                  <a:schemeClr val="lt1"/>
                </a:solidFill>
              </a:defRPr>
            </a:lvl4pPr>
            <a:lvl5pPr lvl="4" algn="ctr" rtl="0">
              <a:spcBef>
                <a:spcPts val="0"/>
              </a:spcBef>
              <a:spcAft>
                <a:spcPts val="0"/>
              </a:spcAft>
              <a:buClr>
                <a:schemeClr val="lt1"/>
              </a:buClr>
              <a:buSzPts val="3200"/>
              <a:buNone/>
              <a:defRPr>
                <a:solidFill>
                  <a:schemeClr val="lt1"/>
                </a:solidFill>
              </a:defRPr>
            </a:lvl5pPr>
            <a:lvl6pPr lvl="5" algn="ctr" rtl="0">
              <a:spcBef>
                <a:spcPts val="0"/>
              </a:spcBef>
              <a:spcAft>
                <a:spcPts val="0"/>
              </a:spcAft>
              <a:buClr>
                <a:schemeClr val="lt1"/>
              </a:buClr>
              <a:buSzPts val="3200"/>
              <a:buNone/>
              <a:defRPr>
                <a:solidFill>
                  <a:schemeClr val="lt1"/>
                </a:solidFill>
              </a:defRPr>
            </a:lvl6pPr>
            <a:lvl7pPr lvl="6" algn="ctr" rtl="0">
              <a:spcBef>
                <a:spcPts val="0"/>
              </a:spcBef>
              <a:spcAft>
                <a:spcPts val="0"/>
              </a:spcAft>
              <a:buClr>
                <a:schemeClr val="lt1"/>
              </a:buClr>
              <a:buSzPts val="3200"/>
              <a:buNone/>
              <a:defRPr>
                <a:solidFill>
                  <a:schemeClr val="lt1"/>
                </a:solidFill>
              </a:defRPr>
            </a:lvl7pPr>
            <a:lvl8pPr lvl="7" algn="ctr" rtl="0">
              <a:spcBef>
                <a:spcPts val="0"/>
              </a:spcBef>
              <a:spcAft>
                <a:spcPts val="0"/>
              </a:spcAft>
              <a:buClr>
                <a:schemeClr val="lt1"/>
              </a:buClr>
              <a:buSzPts val="3200"/>
              <a:buNone/>
              <a:defRPr>
                <a:solidFill>
                  <a:schemeClr val="lt1"/>
                </a:solidFill>
              </a:defRPr>
            </a:lvl8pPr>
            <a:lvl9pPr lvl="8" algn="ctr" rtl="0">
              <a:spcBef>
                <a:spcPts val="0"/>
              </a:spcBef>
              <a:spcAft>
                <a:spcPts val="0"/>
              </a:spcAft>
              <a:buClr>
                <a:schemeClr val="lt1"/>
              </a:buClr>
              <a:buSzPts val="3200"/>
              <a:buNone/>
              <a:defRPr>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1"/>
        <p:cNvGrpSpPr/>
        <p:nvPr/>
      </p:nvGrpSpPr>
      <p:grpSpPr>
        <a:xfrm>
          <a:off x="0" y="0"/>
          <a:ext cx="0" cy="0"/>
          <a:chOff x="0" y="0"/>
          <a:chExt cx="0" cy="0"/>
        </a:xfrm>
      </p:grpSpPr>
      <p:sp>
        <p:nvSpPr>
          <p:cNvPr id="112" name="Google Shape;112;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3" name="Google Shape;113;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14" name="Google Shape;114;p11"/>
          <p:cNvGrpSpPr/>
          <p:nvPr/>
        </p:nvGrpSpPr>
        <p:grpSpPr>
          <a:xfrm>
            <a:off x="-244693" y="-138819"/>
            <a:ext cx="9164893" cy="3483256"/>
            <a:chOff x="-244693" y="-138819"/>
            <a:chExt cx="9164893" cy="3483256"/>
          </a:xfrm>
        </p:grpSpPr>
        <p:sp>
          <p:nvSpPr>
            <p:cNvPr id="115" name="Google Shape;115;p11"/>
            <p:cNvSpPr/>
            <p:nvPr/>
          </p:nvSpPr>
          <p:spPr>
            <a:xfrm rot="10800000" flipH="1">
              <a:off x="4216096" y="-138819"/>
              <a:ext cx="869568" cy="814784"/>
            </a:xfrm>
            <a:custGeom>
              <a:avLst/>
              <a:gdLst/>
              <a:ahLst/>
              <a:cxnLst/>
              <a:rect l="l" t="t" r="r" b="b"/>
              <a:pathLst>
                <a:path w="869568" h="814784" extrusionOk="0">
                  <a:moveTo>
                    <a:pt x="0" y="811834"/>
                  </a:moveTo>
                  <a:cubicBezTo>
                    <a:pt x="391207" y="856565"/>
                    <a:pt x="373289" y="377501"/>
                    <a:pt x="262766" y="398429"/>
                  </a:cubicBezTo>
                  <a:cubicBezTo>
                    <a:pt x="164413" y="417016"/>
                    <a:pt x="245249" y="919014"/>
                    <a:pt x="677175" y="737885"/>
                  </a:cubicBezTo>
                  <a:cubicBezTo>
                    <a:pt x="1033949" y="588249"/>
                    <a:pt x="849678" y="7087"/>
                    <a:pt x="489695"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11"/>
            <p:cNvSpPr/>
            <p:nvPr/>
          </p:nvSpPr>
          <p:spPr>
            <a:xfrm flipH="1">
              <a:off x="-244693" y="2484587"/>
              <a:ext cx="818753" cy="859850"/>
            </a:xfrm>
            <a:custGeom>
              <a:avLst/>
              <a:gdLst/>
              <a:ahLst/>
              <a:cxnLst/>
              <a:rect l="l" t="t" r="r" b="b"/>
              <a:pathLst>
                <a:path w="820805" h="862005" extrusionOk="0">
                  <a:moveTo>
                    <a:pt x="820805" y="657384"/>
                  </a:moveTo>
                  <a:cubicBezTo>
                    <a:pt x="765243" y="800000"/>
                    <a:pt x="515315" y="943819"/>
                    <a:pt x="243455" y="806686"/>
                  </a:cubicBezTo>
                  <a:cubicBezTo>
                    <a:pt x="-145479" y="610447"/>
                    <a:pt x="-35626" y="19189"/>
                    <a:pt x="341675"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7" name="Google Shape;117;p11"/>
            <p:cNvGrpSpPr/>
            <p:nvPr/>
          </p:nvGrpSpPr>
          <p:grpSpPr>
            <a:xfrm>
              <a:off x="6052708" y="410569"/>
              <a:ext cx="362977" cy="222500"/>
              <a:chOff x="5582784" y="1377203"/>
              <a:chExt cx="219282" cy="134425"/>
            </a:xfrm>
          </p:grpSpPr>
          <p:sp>
            <p:nvSpPr>
              <p:cNvPr id="118" name="Google Shape;118;p11"/>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1"/>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1"/>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1"/>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2" name="Google Shape;122;p11"/>
            <p:cNvSpPr/>
            <p:nvPr/>
          </p:nvSpPr>
          <p:spPr>
            <a:xfrm>
              <a:off x="8829900" y="225385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Raleway ExtraBold"/>
              <a:buNone/>
              <a:defRPr sz="3200">
                <a:solidFill>
                  <a:schemeClr val="dk1"/>
                </a:solidFill>
                <a:latin typeface="Raleway ExtraBold"/>
                <a:ea typeface="Raleway ExtraBold"/>
                <a:cs typeface="Raleway ExtraBold"/>
                <a:sym typeface="Raleway ExtraBold"/>
              </a:defRPr>
            </a:lvl1pPr>
            <a:lvl2pPr lvl="1" rtl="0">
              <a:spcBef>
                <a:spcPts val="0"/>
              </a:spcBef>
              <a:spcAft>
                <a:spcPts val="0"/>
              </a:spcAft>
              <a:buClr>
                <a:schemeClr val="dk1"/>
              </a:buClr>
              <a:buSzPts val="3200"/>
              <a:buFont typeface="Raleway"/>
              <a:buNone/>
              <a:defRPr sz="3200" b="1">
                <a:solidFill>
                  <a:schemeClr val="dk1"/>
                </a:solidFill>
                <a:latin typeface="Raleway"/>
                <a:ea typeface="Raleway"/>
                <a:cs typeface="Raleway"/>
                <a:sym typeface="Raleway"/>
              </a:defRPr>
            </a:lvl2pPr>
            <a:lvl3pPr lvl="2" rtl="0">
              <a:spcBef>
                <a:spcPts val="0"/>
              </a:spcBef>
              <a:spcAft>
                <a:spcPts val="0"/>
              </a:spcAft>
              <a:buClr>
                <a:schemeClr val="dk1"/>
              </a:buClr>
              <a:buSzPts val="3200"/>
              <a:buFont typeface="Raleway"/>
              <a:buNone/>
              <a:defRPr sz="3200" b="1">
                <a:solidFill>
                  <a:schemeClr val="dk1"/>
                </a:solidFill>
                <a:latin typeface="Raleway"/>
                <a:ea typeface="Raleway"/>
                <a:cs typeface="Raleway"/>
                <a:sym typeface="Raleway"/>
              </a:defRPr>
            </a:lvl3pPr>
            <a:lvl4pPr lvl="3" rtl="0">
              <a:spcBef>
                <a:spcPts val="0"/>
              </a:spcBef>
              <a:spcAft>
                <a:spcPts val="0"/>
              </a:spcAft>
              <a:buClr>
                <a:schemeClr val="dk1"/>
              </a:buClr>
              <a:buSzPts val="3200"/>
              <a:buFont typeface="Raleway"/>
              <a:buNone/>
              <a:defRPr sz="3200" b="1">
                <a:solidFill>
                  <a:schemeClr val="dk1"/>
                </a:solidFill>
                <a:latin typeface="Raleway"/>
                <a:ea typeface="Raleway"/>
                <a:cs typeface="Raleway"/>
                <a:sym typeface="Raleway"/>
              </a:defRPr>
            </a:lvl4pPr>
            <a:lvl5pPr lvl="4" rtl="0">
              <a:spcBef>
                <a:spcPts val="0"/>
              </a:spcBef>
              <a:spcAft>
                <a:spcPts val="0"/>
              </a:spcAft>
              <a:buClr>
                <a:schemeClr val="dk1"/>
              </a:buClr>
              <a:buSzPts val="3200"/>
              <a:buFont typeface="Raleway"/>
              <a:buNone/>
              <a:defRPr sz="3200" b="1">
                <a:solidFill>
                  <a:schemeClr val="dk1"/>
                </a:solidFill>
                <a:latin typeface="Raleway"/>
                <a:ea typeface="Raleway"/>
                <a:cs typeface="Raleway"/>
                <a:sym typeface="Raleway"/>
              </a:defRPr>
            </a:lvl5pPr>
            <a:lvl6pPr lvl="5" rtl="0">
              <a:spcBef>
                <a:spcPts val="0"/>
              </a:spcBef>
              <a:spcAft>
                <a:spcPts val="0"/>
              </a:spcAft>
              <a:buClr>
                <a:schemeClr val="dk1"/>
              </a:buClr>
              <a:buSzPts val="3200"/>
              <a:buFont typeface="Raleway"/>
              <a:buNone/>
              <a:defRPr sz="3200" b="1">
                <a:solidFill>
                  <a:schemeClr val="dk1"/>
                </a:solidFill>
                <a:latin typeface="Raleway"/>
                <a:ea typeface="Raleway"/>
                <a:cs typeface="Raleway"/>
                <a:sym typeface="Raleway"/>
              </a:defRPr>
            </a:lvl6pPr>
            <a:lvl7pPr lvl="6" rtl="0">
              <a:spcBef>
                <a:spcPts val="0"/>
              </a:spcBef>
              <a:spcAft>
                <a:spcPts val="0"/>
              </a:spcAft>
              <a:buClr>
                <a:schemeClr val="dk1"/>
              </a:buClr>
              <a:buSzPts val="3200"/>
              <a:buFont typeface="Raleway"/>
              <a:buNone/>
              <a:defRPr sz="3200" b="1">
                <a:solidFill>
                  <a:schemeClr val="dk1"/>
                </a:solidFill>
                <a:latin typeface="Raleway"/>
                <a:ea typeface="Raleway"/>
                <a:cs typeface="Raleway"/>
                <a:sym typeface="Raleway"/>
              </a:defRPr>
            </a:lvl7pPr>
            <a:lvl8pPr lvl="7" rtl="0">
              <a:spcBef>
                <a:spcPts val="0"/>
              </a:spcBef>
              <a:spcAft>
                <a:spcPts val="0"/>
              </a:spcAft>
              <a:buClr>
                <a:schemeClr val="dk1"/>
              </a:buClr>
              <a:buSzPts val="3200"/>
              <a:buFont typeface="Raleway"/>
              <a:buNone/>
              <a:defRPr sz="3200" b="1">
                <a:solidFill>
                  <a:schemeClr val="dk1"/>
                </a:solidFill>
                <a:latin typeface="Raleway"/>
                <a:ea typeface="Raleway"/>
                <a:cs typeface="Raleway"/>
                <a:sym typeface="Raleway"/>
              </a:defRPr>
            </a:lvl8pPr>
            <a:lvl9pPr lvl="8" rtl="0">
              <a:spcBef>
                <a:spcPts val="0"/>
              </a:spcBef>
              <a:spcAft>
                <a:spcPts val="0"/>
              </a:spcAft>
              <a:buClr>
                <a:schemeClr val="dk1"/>
              </a:buClr>
              <a:buSzPts val="3200"/>
              <a:buFont typeface="Raleway"/>
              <a:buNone/>
              <a:defRPr sz="32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1pPr>
            <a:lvl2pPr marL="914400" lvl="1"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9" r:id="rId19"/>
    <p:sldLayoutId id="2147483670" r:id="rId20"/>
    <p:sldLayoutId id="2147483675" r:id="rId21"/>
    <p:sldLayoutId id="2147483676"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1.xml"/></Relationships>
</file>

<file path=ppt/slides/_rels/slide10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podcasterguy.com/baby-boomer/" TargetMode="External"/><Relationship Id="rId7" Type="http://schemas.openxmlformats.org/officeDocument/2006/relationships/hyperlink" Target="https://fr.wikipedia.org/wiki/G%C3%A9n%C3%A9ration_Alpha" TargetMode="External"/><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4.jpg"/><Relationship Id="rId5" Type="http://schemas.openxmlformats.org/officeDocument/2006/relationships/hyperlink" Target="https://cunkuri.blogspot.com/2011/06/generation-x-leaders.html" TargetMode="External"/><Relationship Id="rId4" Type="http://schemas.openxmlformats.org/officeDocument/2006/relationships/image" Target="../media/image3.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fr/url?sa=i&amp;rct=j&amp;q=&amp;esrc=s&amp;frm=1&amp;source=images&amp;cd=&amp;cad=rja&amp;uact=8&amp;ved=0ahUKEwjh4YO9j-bWAhXCuBoKHZB_AHgQjRwIBw&amp;url=http://boutique.berger-levrault.fr/documents-et-accessoires/sante-social/formations-de-sante-et-carrieres-sociales/diplomes-des-professions-de-sante/diplome-d-etat-d-infirmier/recueil-des-principaux-textes/recueil-de-textes-profession-infirmier.html&amp;psig=AOvVaw2-gjm-neBmicqJHnYtiLai&amp;ust=1507727151620645" TargetMode="Externa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7.xml.rels><?xml version="1.0" encoding="UTF-8" standalone="yes"?>
<Relationships xmlns="http://schemas.openxmlformats.org/package/2006/relationships"><Relationship Id="rId3" Type="http://schemas.openxmlformats.org/officeDocument/2006/relationships/hyperlink" Target="https://www.pexels.com/fr-fr/photo/accueillir-afficher-alphabets-argile-954599/" TargetMode="External"/><Relationship Id="rId2" Type="http://schemas.openxmlformats.org/officeDocument/2006/relationships/image" Target="../media/image15.jpg"/><Relationship Id="rId1" Type="http://schemas.openxmlformats.org/officeDocument/2006/relationships/slideLayout" Target="../slideLayouts/slideLayout2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310"/>
        <p:cNvGrpSpPr/>
        <p:nvPr/>
      </p:nvGrpSpPr>
      <p:grpSpPr>
        <a:xfrm>
          <a:off x="0" y="0"/>
          <a:ext cx="0" cy="0"/>
          <a:chOff x="0" y="0"/>
          <a:chExt cx="0" cy="0"/>
        </a:xfrm>
      </p:grpSpPr>
      <p:sp>
        <p:nvSpPr>
          <p:cNvPr id="311" name="Google Shape;311;p28"/>
          <p:cNvSpPr txBox="1">
            <a:spLocks noGrp="1"/>
          </p:cNvSpPr>
          <p:nvPr>
            <p:ph type="ctrTitle"/>
          </p:nvPr>
        </p:nvSpPr>
        <p:spPr>
          <a:xfrm>
            <a:off x="715100" y="653613"/>
            <a:ext cx="5774400" cy="231818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UE 3.5 S4</a:t>
            </a:r>
            <a:br>
              <a:rPr lang="en-US" dirty="0"/>
            </a:br>
            <a:r>
              <a:rPr lang="en-US" dirty="0" err="1"/>
              <a:t>L’encadrement</a:t>
            </a:r>
            <a:r>
              <a:rPr lang="en-US" dirty="0"/>
              <a:t>: les concepts</a:t>
            </a:r>
            <a:endParaRPr dirty="0"/>
          </a:p>
        </p:txBody>
      </p:sp>
      <p:grpSp>
        <p:nvGrpSpPr>
          <p:cNvPr id="312" name="Google Shape;312;p28"/>
          <p:cNvGrpSpPr/>
          <p:nvPr/>
        </p:nvGrpSpPr>
        <p:grpSpPr>
          <a:xfrm>
            <a:off x="3398268" y="2253858"/>
            <a:ext cx="5030582" cy="2489240"/>
            <a:chOff x="3398268" y="2253858"/>
            <a:chExt cx="5030582" cy="2489240"/>
          </a:xfrm>
        </p:grpSpPr>
        <p:cxnSp>
          <p:nvCxnSpPr>
            <p:cNvPr id="313" name="Google Shape;313;p28"/>
            <p:cNvCxnSpPr/>
            <p:nvPr/>
          </p:nvCxnSpPr>
          <p:spPr>
            <a:xfrm>
              <a:off x="3534050" y="4607871"/>
              <a:ext cx="4894800" cy="0"/>
            </a:xfrm>
            <a:prstGeom prst="straightConnector1">
              <a:avLst/>
            </a:prstGeom>
            <a:noFill/>
            <a:ln w="9525" cap="flat" cmpd="sng">
              <a:solidFill>
                <a:schemeClr val="dk1"/>
              </a:solidFill>
              <a:prstDash val="solid"/>
              <a:miter lim="8000"/>
              <a:headEnd type="none" w="sm" len="sm"/>
              <a:tailEnd type="none" w="sm" len="sm"/>
            </a:ln>
          </p:spPr>
        </p:cxnSp>
        <p:grpSp>
          <p:nvGrpSpPr>
            <p:cNvPr id="314" name="Google Shape;314;p28"/>
            <p:cNvGrpSpPr/>
            <p:nvPr/>
          </p:nvGrpSpPr>
          <p:grpSpPr>
            <a:xfrm>
              <a:off x="3398268" y="2253858"/>
              <a:ext cx="4859294" cy="2489240"/>
              <a:chOff x="3398268" y="2253858"/>
              <a:chExt cx="4859294" cy="2489240"/>
            </a:xfrm>
          </p:grpSpPr>
          <p:grpSp>
            <p:nvGrpSpPr>
              <p:cNvPr id="315" name="Google Shape;315;p28"/>
              <p:cNvGrpSpPr/>
              <p:nvPr/>
            </p:nvGrpSpPr>
            <p:grpSpPr>
              <a:xfrm>
                <a:off x="5713616" y="2528692"/>
                <a:ext cx="2543946" cy="2214406"/>
                <a:chOff x="5713616" y="2528692"/>
                <a:chExt cx="2543946" cy="2214406"/>
              </a:xfrm>
            </p:grpSpPr>
            <p:grpSp>
              <p:nvGrpSpPr>
                <p:cNvPr id="316" name="Google Shape;316;p28"/>
                <p:cNvGrpSpPr/>
                <p:nvPr/>
              </p:nvGrpSpPr>
              <p:grpSpPr>
                <a:xfrm>
                  <a:off x="6236265" y="2528692"/>
                  <a:ext cx="608455" cy="501606"/>
                  <a:chOff x="1511408" y="4363269"/>
                  <a:chExt cx="425077" cy="350430"/>
                </a:xfrm>
              </p:grpSpPr>
              <p:sp>
                <p:nvSpPr>
                  <p:cNvPr id="317" name="Google Shape;317;p28"/>
                  <p:cNvSpPr/>
                  <p:nvPr/>
                </p:nvSpPr>
                <p:spPr>
                  <a:xfrm>
                    <a:off x="1511408" y="4363269"/>
                    <a:ext cx="425077" cy="241650"/>
                  </a:xfrm>
                  <a:custGeom>
                    <a:avLst/>
                    <a:gdLst/>
                    <a:ahLst/>
                    <a:cxnLst/>
                    <a:rect l="l" t="t" r="r" b="b"/>
                    <a:pathLst>
                      <a:path w="425077" h="241650" extrusionOk="0">
                        <a:moveTo>
                          <a:pt x="391973" y="0"/>
                        </a:moveTo>
                        <a:cubicBezTo>
                          <a:pt x="410256" y="0"/>
                          <a:pt x="425078" y="14821"/>
                          <a:pt x="425078" y="33105"/>
                        </a:cubicBezTo>
                        <a:lnTo>
                          <a:pt x="425078" y="208546"/>
                        </a:lnTo>
                        <a:cubicBezTo>
                          <a:pt x="425078" y="226829"/>
                          <a:pt x="410256" y="241650"/>
                          <a:pt x="391973" y="241650"/>
                        </a:cubicBezTo>
                        <a:lnTo>
                          <a:pt x="33105" y="241650"/>
                        </a:lnTo>
                        <a:cubicBezTo>
                          <a:pt x="14821" y="241650"/>
                          <a:pt x="0" y="226829"/>
                          <a:pt x="0" y="208546"/>
                        </a:cubicBezTo>
                        <a:lnTo>
                          <a:pt x="0" y="33105"/>
                        </a:lnTo>
                        <a:cubicBezTo>
                          <a:pt x="0" y="14821"/>
                          <a:pt x="14821" y="0"/>
                          <a:pt x="33105" y="0"/>
                        </a:cubicBezTo>
                        <a:close/>
                      </a:path>
                    </a:pathLst>
                  </a:custGeom>
                  <a:solidFill>
                    <a:schemeClr val="accent5"/>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28"/>
                  <p:cNvSpPr/>
                  <p:nvPr/>
                </p:nvSpPr>
                <p:spPr>
                  <a:xfrm>
                    <a:off x="1771607" y="4579414"/>
                    <a:ext cx="130421" cy="134285"/>
                  </a:xfrm>
                  <a:custGeom>
                    <a:avLst/>
                    <a:gdLst/>
                    <a:ahLst/>
                    <a:cxnLst/>
                    <a:rect l="l" t="t" r="r" b="b"/>
                    <a:pathLst>
                      <a:path w="130421" h="134285" extrusionOk="0">
                        <a:moveTo>
                          <a:pt x="0" y="0"/>
                        </a:moveTo>
                        <a:lnTo>
                          <a:pt x="130422" y="134286"/>
                        </a:lnTo>
                        <a:lnTo>
                          <a:pt x="96351" y="0"/>
                        </a:lnTo>
                      </a:path>
                    </a:pathLst>
                  </a:custGeom>
                  <a:solidFill>
                    <a:schemeClr val="accent5"/>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28"/>
                  <p:cNvSpPr/>
                  <p:nvPr/>
                </p:nvSpPr>
                <p:spPr>
                  <a:xfrm>
                    <a:off x="1573753" y="4444613"/>
                    <a:ext cx="300323" cy="6440"/>
                  </a:xfrm>
                  <a:custGeom>
                    <a:avLst/>
                    <a:gdLst/>
                    <a:ahLst/>
                    <a:cxnLst/>
                    <a:rect l="l" t="t" r="r" b="b"/>
                    <a:pathLst>
                      <a:path w="300323" h="6440" extrusionOk="0">
                        <a:moveTo>
                          <a:pt x="0" y="0"/>
                        </a:moveTo>
                        <a:lnTo>
                          <a:pt x="300324" y="0"/>
                        </a:lnTo>
                      </a:path>
                    </a:pathLst>
                  </a:custGeom>
                  <a:noFill/>
                  <a:ln w="128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28"/>
                  <p:cNvSpPr/>
                  <p:nvPr/>
                </p:nvSpPr>
                <p:spPr>
                  <a:xfrm>
                    <a:off x="1573753" y="4484094"/>
                    <a:ext cx="300323" cy="6440"/>
                  </a:xfrm>
                  <a:custGeom>
                    <a:avLst/>
                    <a:gdLst/>
                    <a:ahLst/>
                    <a:cxnLst/>
                    <a:rect l="l" t="t" r="r" b="b"/>
                    <a:pathLst>
                      <a:path w="300323" h="6440" extrusionOk="0">
                        <a:moveTo>
                          <a:pt x="0" y="0"/>
                        </a:moveTo>
                        <a:lnTo>
                          <a:pt x="300324" y="0"/>
                        </a:lnTo>
                      </a:path>
                    </a:pathLst>
                  </a:custGeom>
                  <a:noFill/>
                  <a:ln w="128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28"/>
                  <p:cNvSpPr/>
                  <p:nvPr/>
                </p:nvSpPr>
                <p:spPr>
                  <a:xfrm>
                    <a:off x="1573753" y="4523574"/>
                    <a:ext cx="114384" cy="6440"/>
                  </a:xfrm>
                  <a:custGeom>
                    <a:avLst/>
                    <a:gdLst/>
                    <a:ahLst/>
                    <a:cxnLst/>
                    <a:rect l="l" t="t" r="r" b="b"/>
                    <a:pathLst>
                      <a:path w="114384" h="6440" extrusionOk="0">
                        <a:moveTo>
                          <a:pt x="0" y="0"/>
                        </a:moveTo>
                        <a:lnTo>
                          <a:pt x="114384" y="0"/>
                        </a:lnTo>
                      </a:path>
                    </a:pathLst>
                  </a:custGeom>
                  <a:noFill/>
                  <a:ln w="128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2" name="Google Shape;322;p28"/>
                <p:cNvGrpSpPr/>
                <p:nvPr/>
              </p:nvGrpSpPr>
              <p:grpSpPr>
                <a:xfrm>
                  <a:off x="5713616" y="2754866"/>
                  <a:ext cx="2543946" cy="1988233"/>
                  <a:chOff x="9291263" y="4252708"/>
                  <a:chExt cx="1777243" cy="1389013"/>
                </a:xfrm>
              </p:grpSpPr>
              <p:sp>
                <p:nvSpPr>
                  <p:cNvPr id="323" name="Google Shape;323;p28"/>
                  <p:cNvSpPr/>
                  <p:nvPr/>
                </p:nvSpPr>
                <p:spPr>
                  <a:xfrm>
                    <a:off x="10336922" y="4302268"/>
                    <a:ext cx="442724" cy="473245"/>
                  </a:xfrm>
                  <a:custGeom>
                    <a:avLst/>
                    <a:gdLst/>
                    <a:ahLst/>
                    <a:cxnLst/>
                    <a:rect l="l" t="t" r="r" b="b"/>
                    <a:pathLst>
                      <a:path w="442724" h="473245" extrusionOk="0">
                        <a:moveTo>
                          <a:pt x="220654" y="1103"/>
                        </a:moveTo>
                        <a:cubicBezTo>
                          <a:pt x="220654" y="1103"/>
                          <a:pt x="308632" y="-20923"/>
                          <a:pt x="358160" y="131847"/>
                        </a:cubicBezTo>
                        <a:cubicBezTo>
                          <a:pt x="376258" y="187816"/>
                          <a:pt x="442725" y="421995"/>
                          <a:pt x="442725" y="421995"/>
                        </a:cubicBezTo>
                        <a:cubicBezTo>
                          <a:pt x="442725" y="421995"/>
                          <a:pt x="271406" y="511970"/>
                          <a:pt x="0" y="453489"/>
                        </a:cubicBezTo>
                        <a:cubicBezTo>
                          <a:pt x="0" y="453489"/>
                          <a:pt x="25505" y="371758"/>
                          <a:pt x="17712" y="274312"/>
                        </a:cubicBezTo>
                      </a:path>
                    </a:pathLst>
                  </a:custGeom>
                  <a:solidFill>
                    <a:srgbClr val="4322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28"/>
                  <p:cNvSpPr/>
                  <p:nvPr/>
                </p:nvSpPr>
                <p:spPr>
                  <a:xfrm>
                    <a:off x="9643788" y="5170336"/>
                    <a:ext cx="643219" cy="373488"/>
                  </a:xfrm>
                  <a:custGeom>
                    <a:avLst/>
                    <a:gdLst/>
                    <a:ahLst/>
                    <a:cxnLst/>
                    <a:rect l="l" t="t" r="r" b="b"/>
                    <a:pathLst>
                      <a:path w="643219" h="373488" extrusionOk="0">
                        <a:moveTo>
                          <a:pt x="422566" y="0"/>
                        </a:moveTo>
                        <a:lnTo>
                          <a:pt x="400732" y="110842"/>
                        </a:lnTo>
                        <a:lnTo>
                          <a:pt x="0" y="286863"/>
                        </a:lnTo>
                        <a:lnTo>
                          <a:pt x="26406" y="373489"/>
                        </a:lnTo>
                        <a:cubicBezTo>
                          <a:pt x="26406" y="373489"/>
                          <a:pt x="463335" y="318808"/>
                          <a:pt x="560330" y="260843"/>
                        </a:cubicBezTo>
                        <a:cubicBezTo>
                          <a:pt x="598716" y="237850"/>
                          <a:pt x="643220" y="15779"/>
                          <a:pt x="643220" y="15779"/>
                        </a:cubicBezTo>
                        <a:lnTo>
                          <a:pt x="422566" y="64"/>
                        </a:ln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28"/>
                  <p:cNvSpPr/>
                  <p:nvPr/>
                </p:nvSpPr>
                <p:spPr>
                  <a:xfrm>
                    <a:off x="10051862" y="4791248"/>
                    <a:ext cx="1016644" cy="752448"/>
                  </a:xfrm>
                  <a:custGeom>
                    <a:avLst/>
                    <a:gdLst/>
                    <a:ahLst/>
                    <a:cxnLst/>
                    <a:rect l="l" t="t" r="r" b="b"/>
                    <a:pathLst>
                      <a:path w="1016644" h="752448" extrusionOk="0">
                        <a:moveTo>
                          <a:pt x="737316" y="485036"/>
                        </a:moveTo>
                        <a:cubicBezTo>
                          <a:pt x="747622" y="597489"/>
                          <a:pt x="753290" y="669108"/>
                          <a:pt x="761597" y="752449"/>
                        </a:cubicBezTo>
                        <a:lnTo>
                          <a:pt x="191543" y="752449"/>
                        </a:lnTo>
                        <a:cubicBezTo>
                          <a:pt x="181367" y="639867"/>
                          <a:pt x="169387" y="419020"/>
                          <a:pt x="166553" y="392099"/>
                        </a:cubicBezTo>
                        <a:lnTo>
                          <a:pt x="0" y="379089"/>
                        </a:lnTo>
                        <a:cubicBezTo>
                          <a:pt x="0" y="379089"/>
                          <a:pt x="47531" y="179560"/>
                          <a:pt x="62152" y="114832"/>
                        </a:cubicBezTo>
                        <a:cubicBezTo>
                          <a:pt x="83985" y="18224"/>
                          <a:pt x="183621" y="6244"/>
                          <a:pt x="215953" y="5665"/>
                        </a:cubicBezTo>
                        <a:lnTo>
                          <a:pt x="640322" y="11590"/>
                        </a:lnTo>
                        <a:cubicBezTo>
                          <a:pt x="640322" y="11590"/>
                          <a:pt x="746849" y="-21000"/>
                          <a:pt x="811319" y="23118"/>
                        </a:cubicBezTo>
                        <a:cubicBezTo>
                          <a:pt x="897172" y="81856"/>
                          <a:pt x="1016645" y="444847"/>
                          <a:pt x="1016645" y="444847"/>
                        </a:cubicBezTo>
                        <a:cubicBezTo>
                          <a:pt x="923836" y="495470"/>
                          <a:pt x="737316" y="485036"/>
                          <a:pt x="737316" y="4850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28"/>
                  <p:cNvSpPr/>
                  <p:nvPr/>
                </p:nvSpPr>
                <p:spPr>
                  <a:xfrm>
                    <a:off x="10216680" y="5007648"/>
                    <a:ext cx="9399" cy="159275"/>
                  </a:xfrm>
                  <a:custGeom>
                    <a:avLst/>
                    <a:gdLst/>
                    <a:ahLst/>
                    <a:cxnLst/>
                    <a:rect l="l" t="t" r="r" b="b"/>
                    <a:pathLst>
                      <a:path w="9399" h="159275" extrusionOk="0">
                        <a:moveTo>
                          <a:pt x="9400" y="0"/>
                        </a:moveTo>
                        <a:cubicBezTo>
                          <a:pt x="9400" y="0"/>
                          <a:pt x="-2902" y="109812"/>
                          <a:pt x="641" y="15927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28"/>
                  <p:cNvSpPr/>
                  <p:nvPr/>
                </p:nvSpPr>
                <p:spPr>
                  <a:xfrm>
                    <a:off x="10714929" y="4818166"/>
                    <a:ext cx="83137" cy="208416"/>
                  </a:xfrm>
                  <a:custGeom>
                    <a:avLst/>
                    <a:gdLst/>
                    <a:ahLst/>
                    <a:cxnLst/>
                    <a:rect l="l" t="t" r="r" b="b"/>
                    <a:pathLst>
                      <a:path w="83137" h="208416" extrusionOk="0">
                        <a:moveTo>
                          <a:pt x="3984" y="208417"/>
                        </a:moveTo>
                        <a:cubicBezTo>
                          <a:pt x="3984" y="208417"/>
                          <a:pt x="-26867" y="36969"/>
                          <a:pt x="83138"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28"/>
                  <p:cNvSpPr/>
                  <p:nvPr/>
                </p:nvSpPr>
                <p:spPr>
                  <a:xfrm>
                    <a:off x="10718912" y="5049383"/>
                    <a:ext cx="102984" cy="337292"/>
                  </a:xfrm>
                  <a:custGeom>
                    <a:avLst/>
                    <a:gdLst/>
                    <a:ahLst/>
                    <a:cxnLst/>
                    <a:rect l="l" t="t" r="r" b="b"/>
                    <a:pathLst>
                      <a:path w="102984" h="337292" extrusionOk="0">
                        <a:moveTo>
                          <a:pt x="64921" y="227094"/>
                        </a:moveTo>
                        <a:lnTo>
                          <a:pt x="45020" y="227094"/>
                        </a:lnTo>
                        <a:lnTo>
                          <a:pt x="0" y="0"/>
                        </a:lnTo>
                        <a:lnTo>
                          <a:pt x="19064" y="307666"/>
                        </a:lnTo>
                        <a:lnTo>
                          <a:pt x="102985" y="337293"/>
                        </a:lnTo>
                        <a:lnTo>
                          <a:pt x="99249" y="270053"/>
                        </a:lnTo>
                        <a:lnTo>
                          <a:pt x="64921" y="22709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28"/>
                  <p:cNvSpPr/>
                  <p:nvPr/>
                </p:nvSpPr>
                <p:spPr>
                  <a:xfrm>
                    <a:off x="10266282" y="4574906"/>
                    <a:ext cx="425966" cy="371989"/>
                  </a:xfrm>
                  <a:custGeom>
                    <a:avLst/>
                    <a:gdLst/>
                    <a:ahLst/>
                    <a:cxnLst/>
                    <a:rect l="l" t="t" r="r" b="b"/>
                    <a:pathLst>
                      <a:path w="425966" h="371989" extrusionOk="0">
                        <a:moveTo>
                          <a:pt x="101297" y="47982"/>
                        </a:moveTo>
                        <a:cubicBezTo>
                          <a:pt x="101297" y="47982"/>
                          <a:pt x="115724" y="186712"/>
                          <a:pt x="105742" y="199465"/>
                        </a:cubicBezTo>
                        <a:cubicBezTo>
                          <a:pt x="90864" y="218464"/>
                          <a:pt x="1533" y="221942"/>
                          <a:pt x="1533" y="221942"/>
                        </a:cubicBezTo>
                        <a:cubicBezTo>
                          <a:pt x="1533" y="221942"/>
                          <a:pt x="-25453" y="368981"/>
                          <a:pt x="147025" y="371943"/>
                        </a:cubicBezTo>
                        <a:cubicBezTo>
                          <a:pt x="319504" y="374970"/>
                          <a:pt x="425967" y="227932"/>
                          <a:pt x="425967" y="227932"/>
                        </a:cubicBezTo>
                        <a:cubicBezTo>
                          <a:pt x="425967" y="227932"/>
                          <a:pt x="344171" y="224196"/>
                          <a:pt x="324721" y="209963"/>
                        </a:cubicBezTo>
                        <a:cubicBezTo>
                          <a:pt x="296125" y="189095"/>
                          <a:pt x="245244" y="0"/>
                          <a:pt x="245244" y="0"/>
                        </a:cubicBezTo>
                        <a:lnTo>
                          <a:pt x="101297" y="47982"/>
                        </a:ln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28"/>
                  <p:cNvSpPr/>
                  <p:nvPr/>
                </p:nvSpPr>
                <p:spPr>
                  <a:xfrm>
                    <a:off x="10367514" y="4602471"/>
                    <a:ext cx="141370" cy="87591"/>
                  </a:xfrm>
                  <a:custGeom>
                    <a:avLst/>
                    <a:gdLst/>
                    <a:ahLst/>
                    <a:cxnLst/>
                    <a:rect l="l" t="t" r="r" b="b"/>
                    <a:pathLst>
                      <a:path w="141370" h="87591" extrusionOk="0">
                        <a:moveTo>
                          <a:pt x="141371" y="14427"/>
                        </a:moveTo>
                        <a:cubicBezTo>
                          <a:pt x="141371" y="14427"/>
                          <a:pt x="89074" y="74324"/>
                          <a:pt x="5732" y="87592"/>
                        </a:cubicBezTo>
                        <a:cubicBezTo>
                          <a:pt x="3349" y="52748"/>
                          <a:pt x="0" y="20416"/>
                          <a:pt x="0" y="20416"/>
                        </a:cubicBezTo>
                        <a:lnTo>
                          <a:pt x="61185" y="0"/>
                        </a:lnTo>
                        <a:lnTo>
                          <a:pt x="141371" y="1442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28"/>
                  <p:cNvSpPr/>
                  <p:nvPr/>
                </p:nvSpPr>
                <p:spPr>
                  <a:xfrm>
                    <a:off x="10250862" y="4260188"/>
                    <a:ext cx="375383" cy="404085"/>
                  </a:xfrm>
                  <a:custGeom>
                    <a:avLst/>
                    <a:gdLst/>
                    <a:ahLst/>
                    <a:cxnLst/>
                    <a:rect l="l" t="t" r="r" b="b"/>
                    <a:pathLst>
                      <a:path w="375383" h="404085" extrusionOk="0">
                        <a:moveTo>
                          <a:pt x="166438" y="9306"/>
                        </a:moveTo>
                        <a:cubicBezTo>
                          <a:pt x="137843" y="21157"/>
                          <a:pt x="112724" y="36550"/>
                          <a:pt x="74468" y="92261"/>
                        </a:cubicBezTo>
                        <a:cubicBezTo>
                          <a:pt x="41749" y="139985"/>
                          <a:pt x="-12159" y="253984"/>
                          <a:pt x="2462" y="342219"/>
                        </a:cubicBezTo>
                        <a:cubicBezTo>
                          <a:pt x="15407" y="420472"/>
                          <a:pt x="158710" y="417445"/>
                          <a:pt x="233420" y="372232"/>
                        </a:cubicBezTo>
                        <a:cubicBezTo>
                          <a:pt x="312704" y="324250"/>
                          <a:pt x="376402" y="272275"/>
                          <a:pt x="375371" y="155249"/>
                        </a:cubicBezTo>
                        <a:cubicBezTo>
                          <a:pt x="374340" y="38289"/>
                          <a:pt x="249071" y="-25022"/>
                          <a:pt x="166438" y="9306"/>
                        </a:cubicBez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28"/>
                  <p:cNvSpPr/>
                  <p:nvPr/>
                </p:nvSpPr>
                <p:spPr>
                  <a:xfrm>
                    <a:off x="10312899" y="4252708"/>
                    <a:ext cx="331942" cy="334821"/>
                  </a:xfrm>
                  <a:custGeom>
                    <a:avLst/>
                    <a:gdLst/>
                    <a:ahLst/>
                    <a:cxnLst/>
                    <a:rect l="l" t="t" r="r" b="b"/>
                    <a:pathLst>
                      <a:path w="331942" h="334821" extrusionOk="0">
                        <a:moveTo>
                          <a:pt x="0" y="101157"/>
                        </a:moveTo>
                        <a:cubicBezTo>
                          <a:pt x="0" y="101157"/>
                          <a:pt x="84758" y="130398"/>
                          <a:pt x="149228" y="87632"/>
                        </a:cubicBezTo>
                        <a:cubicBezTo>
                          <a:pt x="149228" y="87632"/>
                          <a:pt x="108008" y="256375"/>
                          <a:pt x="238945" y="334821"/>
                        </a:cubicBezTo>
                        <a:cubicBezTo>
                          <a:pt x="238945" y="334821"/>
                          <a:pt x="419925" y="200600"/>
                          <a:pt x="276945" y="50663"/>
                        </a:cubicBezTo>
                        <a:cubicBezTo>
                          <a:pt x="228382" y="-282"/>
                          <a:pt x="91005" y="-50325"/>
                          <a:pt x="0" y="101157"/>
                        </a:cubicBezTo>
                        <a:close/>
                      </a:path>
                    </a:pathLst>
                  </a:custGeom>
                  <a:solidFill>
                    <a:srgbClr val="4322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28"/>
                  <p:cNvSpPr/>
                  <p:nvPr/>
                </p:nvSpPr>
                <p:spPr>
                  <a:xfrm>
                    <a:off x="10489254" y="4513066"/>
                    <a:ext cx="98557" cy="99406"/>
                  </a:xfrm>
                  <a:custGeom>
                    <a:avLst/>
                    <a:gdLst/>
                    <a:ahLst/>
                    <a:cxnLst/>
                    <a:rect l="l" t="t" r="r" b="b"/>
                    <a:pathLst>
                      <a:path w="98557" h="99406" extrusionOk="0">
                        <a:moveTo>
                          <a:pt x="3851" y="50440"/>
                        </a:moveTo>
                        <a:cubicBezTo>
                          <a:pt x="15895" y="25064"/>
                          <a:pt x="45779" y="-6495"/>
                          <a:pt x="70575" y="1170"/>
                        </a:cubicBezTo>
                        <a:cubicBezTo>
                          <a:pt x="115467" y="15081"/>
                          <a:pt x="103487" y="66091"/>
                          <a:pt x="54990" y="92175"/>
                        </a:cubicBezTo>
                        <a:cubicBezTo>
                          <a:pt x="12031" y="115232"/>
                          <a:pt x="-9287" y="78199"/>
                          <a:pt x="3851" y="50440"/>
                        </a:cubicBez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4" name="Google Shape;334;p28"/>
                  <p:cNvGrpSpPr/>
                  <p:nvPr/>
                </p:nvGrpSpPr>
                <p:grpSpPr>
                  <a:xfrm>
                    <a:off x="9291263" y="5149147"/>
                    <a:ext cx="850252" cy="394677"/>
                    <a:chOff x="9291263" y="5149147"/>
                    <a:chExt cx="850252" cy="394677"/>
                  </a:xfrm>
                </p:grpSpPr>
                <p:sp>
                  <p:nvSpPr>
                    <p:cNvPr id="335" name="Google Shape;335;p28"/>
                    <p:cNvSpPr/>
                    <p:nvPr/>
                  </p:nvSpPr>
                  <p:spPr>
                    <a:xfrm>
                      <a:off x="9807894" y="5517483"/>
                      <a:ext cx="333621" cy="26341"/>
                    </a:xfrm>
                    <a:custGeom>
                      <a:avLst/>
                      <a:gdLst/>
                      <a:ahLst/>
                      <a:cxnLst/>
                      <a:rect l="l" t="t" r="r" b="b"/>
                      <a:pathLst>
                        <a:path w="333621" h="26341" extrusionOk="0">
                          <a:moveTo>
                            <a:pt x="0" y="0"/>
                          </a:moveTo>
                          <a:lnTo>
                            <a:pt x="333622" y="0"/>
                          </a:lnTo>
                          <a:lnTo>
                            <a:pt x="333622" y="26342"/>
                          </a:lnTo>
                          <a:lnTo>
                            <a:pt x="0" y="2634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28"/>
                    <p:cNvSpPr/>
                    <p:nvPr/>
                  </p:nvSpPr>
                  <p:spPr>
                    <a:xfrm>
                      <a:off x="9317412" y="5149147"/>
                      <a:ext cx="612852" cy="394484"/>
                    </a:xfrm>
                    <a:custGeom>
                      <a:avLst/>
                      <a:gdLst/>
                      <a:ahLst/>
                      <a:cxnLst/>
                      <a:rect l="l" t="t" r="r" b="b"/>
                      <a:pathLst>
                        <a:path w="612852" h="394484" extrusionOk="0">
                          <a:moveTo>
                            <a:pt x="612852" y="394420"/>
                          </a:moveTo>
                          <a:lnTo>
                            <a:pt x="77126" y="394420"/>
                          </a:lnTo>
                          <a:cubicBezTo>
                            <a:pt x="77126" y="394420"/>
                            <a:pt x="741" y="39738"/>
                            <a:pt x="741" y="39738"/>
                          </a:cubicBezTo>
                          <a:cubicBezTo>
                            <a:pt x="-3639" y="19257"/>
                            <a:pt x="11948" y="0"/>
                            <a:pt x="32880" y="0"/>
                          </a:cubicBezTo>
                          <a:lnTo>
                            <a:pt x="493509" y="0"/>
                          </a:lnTo>
                          <a:cubicBezTo>
                            <a:pt x="513604" y="0"/>
                            <a:pt x="530929" y="13976"/>
                            <a:pt x="535115" y="33620"/>
                          </a:cubicBezTo>
                          <a:lnTo>
                            <a:pt x="612788" y="39448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28"/>
                    <p:cNvSpPr/>
                    <p:nvPr/>
                  </p:nvSpPr>
                  <p:spPr>
                    <a:xfrm>
                      <a:off x="9291263" y="5149340"/>
                      <a:ext cx="612853" cy="394484"/>
                    </a:xfrm>
                    <a:custGeom>
                      <a:avLst/>
                      <a:gdLst/>
                      <a:ahLst/>
                      <a:cxnLst/>
                      <a:rect l="l" t="t" r="r" b="b"/>
                      <a:pathLst>
                        <a:path w="612853" h="394484" extrusionOk="0">
                          <a:moveTo>
                            <a:pt x="612853" y="394420"/>
                          </a:moveTo>
                          <a:lnTo>
                            <a:pt x="77126" y="394420"/>
                          </a:lnTo>
                          <a:cubicBezTo>
                            <a:pt x="77126" y="394420"/>
                            <a:pt x="741" y="39739"/>
                            <a:pt x="741" y="39739"/>
                          </a:cubicBezTo>
                          <a:cubicBezTo>
                            <a:pt x="-3638" y="19257"/>
                            <a:pt x="11947" y="0"/>
                            <a:pt x="32879" y="0"/>
                          </a:cubicBezTo>
                          <a:lnTo>
                            <a:pt x="493509" y="0"/>
                          </a:lnTo>
                          <a:cubicBezTo>
                            <a:pt x="513604" y="0"/>
                            <a:pt x="530929" y="13976"/>
                            <a:pt x="535115" y="33620"/>
                          </a:cubicBezTo>
                          <a:lnTo>
                            <a:pt x="612789" y="39448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8" name="Google Shape;338;p28"/>
                  <p:cNvSpPr/>
                  <p:nvPr/>
                </p:nvSpPr>
                <p:spPr>
                  <a:xfrm>
                    <a:off x="9965430" y="5093899"/>
                    <a:ext cx="503730" cy="547822"/>
                  </a:xfrm>
                  <a:custGeom>
                    <a:avLst/>
                    <a:gdLst/>
                    <a:ahLst/>
                    <a:cxnLst/>
                    <a:rect l="l" t="t" r="r" b="b"/>
                    <a:pathLst>
                      <a:path w="503730" h="547822" extrusionOk="0">
                        <a:moveTo>
                          <a:pt x="502171" y="486702"/>
                        </a:moveTo>
                        <a:lnTo>
                          <a:pt x="148519" y="547823"/>
                        </a:lnTo>
                        <a:cubicBezTo>
                          <a:pt x="150129" y="501128"/>
                          <a:pt x="150773" y="455272"/>
                          <a:pt x="149292" y="411669"/>
                        </a:cubicBezTo>
                        <a:cubicBezTo>
                          <a:pt x="137248" y="41722"/>
                          <a:pt x="0" y="61302"/>
                          <a:pt x="0" y="61302"/>
                        </a:cubicBezTo>
                        <a:lnTo>
                          <a:pt x="353651" y="181"/>
                        </a:lnTo>
                        <a:cubicBezTo>
                          <a:pt x="353651" y="181"/>
                          <a:pt x="490900" y="-19463"/>
                          <a:pt x="502944" y="350548"/>
                        </a:cubicBezTo>
                        <a:cubicBezTo>
                          <a:pt x="504361" y="394151"/>
                          <a:pt x="503717" y="440007"/>
                          <a:pt x="502171" y="486702"/>
                        </a:cubicBezTo>
                        <a:close/>
                      </a:path>
                    </a:pathLst>
                  </a:custGeom>
                  <a:solidFill>
                    <a:schemeClr val="accent5"/>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28"/>
                  <p:cNvSpPr/>
                  <p:nvPr/>
                </p:nvSpPr>
                <p:spPr>
                  <a:xfrm>
                    <a:off x="9922504" y="5094144"/>
                    <a:ext cx="396576" cy="145557"/>
                  </a:xfrm>
                  <a:custGeom>
                    <a:avLst/>
                    <a:gdLst/>
                    <a:ahLst/>
                    <a:cxnLst/>
                    <a:rect l="l" t="t" r="r" b="b"/>
                    <a:pathLst>
                      <a:path w="396576" h="145557" extrusionOk="0">
                        <a:moveTo>
                          <a:pt x="42926" y="61121"/>
                        </a:moveTo>
                        <a:cubicBezTo>
                          <a:pt x="42926" y="61121"/>
                          <a:pt x="-12335" y="62989"/>
                          <a:pt x="2543" y="145557"/>
                        </a:cubicBezTo>
                        <a:lnTo>
                          <a:pt x="356195" y="84436"/>
                        </a:lnTo>
                        <a:cubicBezTo>
                          <a:pt x="341317" y="1804"/>
                          <a:pt x="396577" y="0"/>
                          <a:pt x="396577" y="0"/>
                        </a:cubicBezTo>
                        <a:lnTo>
                          <a:pt x="42926" y="6112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28"/>
                  <p:cNvSpPr/>
                  <p:nvPr/>
                </p:nvSpPr>
                <p:spPr>
                  <a:xfrm>
                    <a:off x="10236586" y="5171182"/>
                    <a:ext cx="780778" cy="416392"/>
                  </a:xfrm>
                  <a:custGeom>
                    <a:avLst/>
                    <a:gdLst/>
                    <a:ahLst/>
                    <a:cxnLst/>
                    <a:rect l="l" t="t" r="r" b="b"/>
                    <a:pathLst>
                      <a:path w="780778" h="416392" extrusionOk="0">
                        <a:moveTo>
                          <a:pt x="773311" y="87004"/>
                        </a:moveTo>
                        <a:cubicBezTo>
                          <a:pt x="678699" y="106004"/>
                          <a:pt x="547247" y="105295"/>
                          <a:pt x="547247" y="105295"/>
                        </a:cubicBezTo>
                        <a:lnTo>
                          <a:pt x="555298" y="162037"/>
                        </a:lnTo>
                        <a:lnTo>
                          <a:pt x="555427" y="164356"/>
                        </a:lnTo>
                        <a:cubicBezTo>
                          <a:pt x="479750" y="117661"/>
                          <a:pt x="343338" y="21181"/>
                          <a:pt x="304244" y="10748"/>
                        </a:cubicBezTo>
                        <a:cubicBezTo>
                          <a:pt x="233913" y="-8059"/>
                          <a:pt x="133892" y="3534"/>
                          <a:pt x="133892" y="3534"/>
                        </a:cubicBezTo>
                        <a:cubicBezTo>
                          <a:pt x="133892" y="3534"/>
                          <a:pt x="133892" y="3534"/>
                          <a:pt x="133892" y="3534"/>
                        </a:cubicBezTo>
                        <a:cubicBezTo>
                          <a:pt x="130607" y="3792"/>
                          <a:pt x="90610" y="6690"/>
                          <a:pt x="71160" y="16480"/>
                        </a:cubicBezTo>
                        <a:cubicBezTo>
                          <a:pt x="52289" y="25948"/>
                          <a:pt x="7012" y="61049"/>
                          <a:pt x="313" y="74316"/>
                        </a:cubicBezTo>
                        <a:cubicBezTo>
                          <a:pt x="-1297" y="77536"/>
                          <a:pt x="2890" y="96214"/>
                          <a:pt x="22405" y="94733"/>
                        </a:cubicBezTo>
                        <a:cubicBezTo>
                          <a:pt x="17124" y="99370"/>
                          <a:pt x="13710" y="102784"/>
                          <a:pt x="12036" y="104329"/>
                        </a:cubicBezTo>
                        <a:cubicBezTo>
                          <a:pt x="7591" y="108516"/>
                          <a:pt x="13968" y="126227"/>
                          <a:pt x="28974" y="127258"/>
                        </a:cubicBezTo>
                        <a:cubicBezTo>
                          <a:pt x="34964" y="127644"/>
                          <a:pt x="40954" y="124939"/>
                          <a:pt x="46299" y="122749"/>
                        </a:cubicBezTo>
                        <a:cubicBezTo>
                          <a:pt x="40825" y="127129"/>
                          <a:pt x="37605" y="129898"/>
                          <a:pt x="35866" y="131637"/>
                        </a:cubicBezTo>
                        <a:cubicBezTo>
                          <a:pt x="28395" y="139173"/>
                          <a:pt x="39086" y="159654"/>
                          <a:pt x="59632" y="157078"/>
                        </a:cubicBezTo>
                        <a:cubicBezTo>
                          <a:pt x="82238" y="154244"/>
                          <a:pt x="139881" y="118821"/>
                          <a:pt x="139881" y="118821"/>
                        </a:cubicBezTo>
                        <a:lnTo>
                          <a:pt x="153793" y="115922"/>
                        </a:lnTo>
                        <a:cubicBezTo>
                          <a:pt x="149864" y="119400"/>
                          <a:pt x="145871" y="120302"/>
                          <a:pt x="143488" y="123716"/>
                        </a:cubicBezTo>
                        <a:cubicBezTo>
                          <a:pt x="133376" y="138593"/>
                          <a:pt x="117210" y="177365"/>
                          <a:pt x="116308" y="184837"/>
                        </a:cubicBezTo>
                        <a:cubicBezTo>
                          <a:pt x="115407" y="192307"/>
                          <a:pt x="131766" y="203643"/>
                          <a:pt x="147159" y="193982"/>
                        </a:cubicBezTo>
                        <a:cubicBezTo>
                          <a:pt x="164420" y="183162"/>
                          <a:pt x="176785" y="156562"/>
                          <a:pt x="176785" y="156562"/>
                        </a:cubicBezTo>
                        <a:lnTo>
                          <a:pt x="207185" y="138078"/>
                        </a:lnTo>
                        <a:cubicBezTo>
                          <a:pt x="248275" y="148383"/>
                          <a:pt x="268177" y="138271"/>
                          <a:pt x="286146" y="142586"/>
                        </a:cubicBezTo>
                        <a:cubicBezTo>
                          <a:pt x="359633" y="218456"/>
                          <a:pt x="509376" y="442266"/>
                          <a:pt x="675479" y="413928"/>
                        </a:cubicBezTo>
                        <a:cubicBezTo>
                          <a:pt x="814145" y="390226"/>
                          <a:pt x="777562" y="124746"/>
                          <a:pt x="773246" y="86875"/>
                        </a:cubicBez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28"/>
                  <p:cNvSpPr/>
                  <p:nvPr/>
                </p:nvSpPr>
                <p:spPr>
                  <a:xfrm>
                    <a:off x="10794654" y="5336568"/>
                    <a:ext cx="98604" cy="62602"/>
                  </a:xfrm>
                  <a:custGeom>
                    <a:avLst/>
                    <a:gdLst/>
                    <a:ahLst/>
                    <a:cxnLst/>
                    <a:rect l="l" t="t" r="r" b="b"/>
                    <a:pathLst>
                      <a:path w="98604" h="62602" extrusionOk="0">
                        <a:moveTo>
                          <a:pt x="0" y="0"/>
                        </a:moveTo>
                        <a:cubicBezTo>
                          <a:pt x="0" y="0"/>
                          <a:pt x="63246" y="39030"/>
                          <a:pt x="98605" y="6260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28"/>
                  <p:cNvSpPr/>
                  <p:nvPr/>
                </p:nvSpPr>
                <p:spPr>
                  <a:xfrm>
                    <a:off x="10288231" y="5247108"/>
                    <a:ext cx="107042" cy="43087"/>
                  </a:xfrm>
                  <a:custGeom>
                    <a:avLst/>
                    <a:gdLst/>
                    <a:ahLst/>
                    <a:cxnLst/>
                    <a:rect l="l" t="t" r="r" b="b"/>
                    <a:pathLst>
                      <a:path w="107042" h="43087" extrusionOk="0">
                        <a:moveTo>
                          <a:pt x="0" y="43087"/>
                        </a:moveTo>
                        <a:cubicBezTo>
                          <a:pt x="0" y="43087"/>
                          <a:pt x="49013" y="11722"/>
                          <a:pt x="58995" y="7085"/>
                        </a:cubicBezTo>
                        <a:cubicBezTo>
                          <a:pt x="74324" y="0"/>
                          <a:pt x="107042" y="0"/>
                          <a:pt x="10704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28"/>
                  <p:cNvSpPr/>
                  <p:nvPr/>
                </p:nvSpPr>
                <p:spPr>
                  <a:xfrm>
                    <a:off x="10264594" y="5208787"/>
                    <a:ext cx="123079" cy="51653"/>
                  </a:xfrm>
                  <a:custGeom>
                    <a:avLst/>
                    <a:gdLst/>
                    <a:ahLst/>
                    <a:cxnLst/>
                    <a:rect l="l" t="t" r="r" b="b"/>
                    <a:pathLst>
                      <a:path w="123079" h="51653" extrusionOk="0">
                        <a:moveTo>
                          <a:pt x="0" y="51653"/>
                        </a:moveTo>
                        <a:cubicBezTo>
                          <a:pt x="0" y="51653"/>
                          <a:pt x="47467" y="17583"/>
                          <a:pt x="63697" y="9532"/>
                        </a:cubicBezTo>
                        <a:cubicBezTo>
                          <a:pt x="75741" y="3542"/>
                          <a:pt x="123079" y="0"/>
                          <a:pt x="12307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44" name="Google Shape;344;p28"/>
              <p:cNvGrpSpPr/>
              <p:nvPr/>
            </p:nvGrpSpPr>
            <p:grpSpPr>
              <a:xfrm>
                <a:off x="3398268" y="2253858"/>
                <a:ext cx="2458397" cy="2479372"/>
                <a:chOff x="3398268" y="2253858"/>
                <a:chExt cx="2458397" cy="2479372"/>
              </a:xfrm>
            </p:grpSpPr>
            <p:grpSp>
              <p:nvGrpSpPr>
                <p:cNvPr id="345" name="Google Shape;345;p28"/>
                <p:cNvGrpSpPr/>
                <p:nvPr/>
              </p:nvGrpSpPr>
              <p:grpSpPr>
                <a:xfrm>
                  <a:off x="3398268" y="2659608"/>
                  <a:ext cx="2395698" cy="2073623"/>
                  <a:chOff x="3398268" y="2659608"/>
                  <a:chExt cx="2395698" cy="2073623"/>
                </a:xfrm>
              </p:grpSpPr>
              <p:sp>
                <p:nvSpPr>
                  <p:cNvPr id="346" name="Google Shape;346;p28"/>
                  <p:cNvSpPr/>
                  <p:nvPr/>
                </p:nvSpPr>
                <p:spPr>
                  <a:xfrm>
                    <a:off x="4506845" y="3068163"/>
                    <a:ext cx="258962" cy="358838"/>
                  </a:xfrm>
                  <a:custGeom>
                    <a:avLst/>
                    <a:gdLst/>
                    <a:ahLst/>
                    <a:cxnLst/>
                    <a:rect l="l" t="t" r="r" b="b"/>
                    <a:pathLst>
                      <a:path w="180915" h="250690" extrusionOk="0">
                        <a:moveTo>
                          <a:pt x="33684" y="248374"/>
                        </a:moveTo>
                        <a:cubicBezTo>
                          <a:pt x="78124" y="256102"/>
                          <a:pt x="180079" y="243028"/>
                          <a:pt x="180916" y="230727"/>
                        </a:cubicBezTo>
                        <a:cubicBezTo>
                          <a:pt x="171835" y="141267"/>
                          <a:pt x="175119" y="41696"/>
                          <a:pt x="171835" y="16578"/>
                        </a:cubicBezTo>
                        <a:cubicBezTo>
                          <a:pt x="165974" y="-27733"/>
                          <a:pt x="39352" y="30811"/>
                          <a:pt x="39352" y="30811"/>
                        </a:cubicBezTo>
                        <a:lnTo>
                          <a:pt x="0" y="147064"/>
                        </a:lnTo>
                        <a:cubicBezTo>
                          <a:pt x="0" y="147064"/>
                          <a:pt x="4251" y="243221"/>
                          <a:pt x="33749" y="2483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28"/>
                  <p:cNvSpPr/>
                  <p:nvPr/>
                </p:nvSpPr>
                <p:spPr>
                  <a:xfrm>
                    <a:off x="4756774" y="3294013"/>
                    <a:ext cx="1037192" cy="1013626"/>
                  </a:xfrm>
                  <a:custGeom>
                    <a:avLst/>
                    <a:gdLst/>
                    <a:ahLst/>
                    <a:cxnLst/>
                    <a:rect l="l" t="t" r="r" b="b"/>
                    <a:pathLst>
                      <a:path w="724600" h="708136" extrusionOk="0">
                        <a:moveTo>
                          <a:pt x="723985" y="201112"/>
                        </a:moveTo>
                        <a:cubicBezTo>
                          <a:pt x="720829" y="192546"/>
                          <a:pt x="708076" y="186943"/>
                          <a:pt x="697643" y="185011"/>
                        </a:cubicBezTo>
                        <a:cubicBezTo>
                          <a:pt x="698287" y="180825"/>
                          <a:pt x="698416" y="177346"/>
                          <a:pt x="697643" y="175092"/>
                        </a:cubicBezTo>
                        <a:cubicBezTo>
                          <a:pt x="694165" y="165689"/>
                          <a:pt x="679158" y="159828"/>
                          <a:pt x="668273" y="158476"/>
                        </a:cubicBezTo>
                        <a:cubicBezTo>
                          <a:pt x="669175" y="153645"/>
                          <a:pt x="669368" y="149652"/>
                          <a:pt x="668467" y="147205"/>
                        </a:cubicBezTo>
                        <a:cubicBezTo>
                          <a:pt x="665826" y="140056"/>
                          <a:pt x="656552" y="135032"/>
                          <a:pt x="647471" y="132391"/>
                        </a:cubicBezTo>
                        <a:cubicBezTo>
                          <a:pt x="673812" y="95358"/>
                          <a:pt x="709687" y="43898"/>
                          <a:pt x="713744" y="32820"/>
                        </a:cubicBezTo>
                        <a:cubicBezTo>
                          <a:pt x="725530" y="489"/>
                          <a:pt x="697707" y="-4729"/>
                          <a:pt x="684375" y="3387"/>
                        </a:cubicBezTo>
                        <a:cubicBezTo>
                          <a:pt x="668853" y="12725"/>
                          <a:pt x="614108" y="85890"/>
                          <a:pt x="588410" y="120863"/>
                        </a:cubicBezTo>
                        <a:cubicBezTo>
                          <a:pt x="590729" y="106436"/>
                          <a:pt x="590407" y="89433"/>
                          <a:pt x="586285" y="73074"/>
                        </a:cubicBezTo>
                        <a:cubicBezTo>
                          <a:pt x="581519" y="54010"/>
                          <a:pt x="549960" y="42610"/>
                          <a:pt x="547255" y="68952"/>
                        </a:cubicBezTo>
                        <a:cubicBezTo>
                          <a:pt x="544615" y="95294"/>
                          <a:pt x="535662" y="121442"/>
                          <a:pt x="529801" y="137157"/>
                        </a:cubicBezTo>
                        <a:cubicBezTo>
                          <a:pt x="525293" y="149523"/>
                          <a:pt x="514666" y="169167"/>
                          <a:pt x="511446" y="193834"/>
                        </a:cubicBezTo>
                        <a:cubicBezTo>
                          <a:pt x="509127" y="212319"/>
                          <a:pt x="507646" y="219854"/>
                          <a:pt x="505778" y="234732"/>
                        </a:cubicBezTo>
                        <a:lnTo>
                          <a:pt x="505778" y="234732"/>
                        </a:lnTo>
                        <a:cubicBezTo>
                          <a:pt x="505778" y="234732"/>
                          <a:pt x="394485" y="357618"/>
                          <a:pt x="309212" y="451908"/>
                        </a:cubicBezTo>
                        <a:cubicBezTo>
                          <a:pt x="265416" y="390465"/>
                          <a:pt x="186712" y="292697"/>
                          <a:pt x="186712" y="292697"/>
                        </a:cubicBezTo>
                        <a:lnTo>
                          <a:pt x="0" y="422539"/>
                        </a:lnTo>
                        <a:cubicBezTo>
                          <a:pt x="71684" y="526361"/>
                          <a:pt x="190061" y="682094"/>
                          <a:pt x="285575" y="706182"/>
                        </a:cubicBezTo>
                        <a:cubicBezTo>
                          <a:pt x="414773" y="738771"/>
                          <a:pt x="584933" y="353818"/>
                          <a:pt x="609858" y="304934"/>
                        </a:cubicBezTo>
                        <a:cubicBezTo>
                          <a:pt x="630017" y="294114"/>
                          <a:pt x="648952" y="287352"/>
                          <a:pt x="661640" y="278142"/>
                        </a:cubicBezTo>
                        <a:cubicBezTo>
                          <a:pt x="661640" y="279107"/>
                          <a:pt x="661640" y="279880"/>
                          <a:pt x="661640" y="280331"/>
                        </a:cubicBezTo>
                        <a:cubicBezTo>
                          <a:pt x="664216" y="295145"/>
                          <a:pt x="680833" y="301005"/>
                          <a:pt x="689270" y="291924"/>
                        </a:cubicBezTo>
                        <a:cubicBezTo>
                          <a:pt x="696870" y="283680"/>
                          <a:pt x="729459" y="215797"/>
                          <a:pt x="723985" y="200983"/>
                        </a:cubicBezTo>
                        <a:close/>
                      </a:path>
                    </a:pathLst>
                  </a:custGeom>
                  <a:solidFill>
                    <a:srgbClr val="A75F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48" name="Google Shape;348;p28"/>
                  <p:cNvGrpSpPr/>
                  <p:nvPr/>
                </p:nvGrpSpPr>
                <p:grpSpPr>
                  <a:xfrm>
                    <a:off x="5603014" y="3524173"/>
                    <a:ext cx="144344" cy="171795"/>
                    <a:chOff x="3068048" y="4843799"/>
                    <a:chExt cx="100841" cy="120019"/>
                  </a:xfrm>
                </p:grpSpPr>
                <p:sp>
                  <p:nvSpPr>
                    <p:cNvPr id="349" name="Google Shape;349;p28"/>
                    <p:cNvSpPr/>
                    <p:nvPr/>
                  </p:nvSpPr>
                  <p:spPr>
                    <a:xfrm>
                      <a:off x="3143256" y="4878836"/>
                      <a:ext cx="25633" cy="63761"/>
                    </a:xfrm>
                    <a:custGeom>
                      <a:avLst/>
                      <a:gdLst/>
                      <a:ahLst/>
                      <a:cxnLst/>
                      <a:rect l="l" t="t" r="r" b="b"/>
                      <a:pathLst>
                        <a:path w="25633" h="63761" extrusionOk="0">
                          <a:moveTo>
                            <a:pt x="25633" y="0"/>
                          </a:moveTo>
                          <a:lnTo>
                            <a:pt x="0" y="6376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28"/>
                    <p:cNvSpPr/>
                    <p:nvPr/>
                  </p:nvSpPr>
                  <p:spPr>
                    <a:xfrm>
                      <a:off x="3104249" y="4864796"/>
                      <a:ext cx="35464" cy="99022"/>
                    </a:xfrm>
                    <a:custGeom>
                      <a:avLst/>
                      <a:gdLst/>
                      <a:ahLst/>
                      <a:cxnLst/>
                      <a:rect l="l" t="t" r="r" b="b"/>
                      <a:pathLst>
                        <a:path w="35464" h="99022" extrusionOk="0">
                          <a:moveTo>
                            <a:pt x="31343" y="0"/>
                          </a:moveTo>
                          <a:cubicBezTo>
                            <a:pt x="31343" y="0"/>
                            <a:pt x="2940" y="68012"/>
                            <a:pt x="428" y="77673"/>
                          </a:cubicBezTo>
                          <a:cubicBezTo>
                            <a:pt x="-3758" y="93582"/>
                            <a:pt x="23872" y="111486"/>
                            <a:pt x="35465" y="8694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28"/>
                    <p:cNvSpPr/>
                    <p:nvPr/>
                  </p:nvSpPr>
                  <p:spPr>
                    <a:xfrm>
                      <a:off x="3068048" y="4843799"/>
                      <a:ext cx="39397" cy="104190"/>
                    </a:xfrm>
                    <a:custGeom>
                      <a:avLst/>
                      <a:gdLst/>
                      <a:ahLst/>
                      <a:cxnLst/>
                      <a:rect l="l" t="t" r="r" b="b"/>
                      <a:pathLst>
                        <a:path w="39397" h="104190" extrusionOk="0">
                          <a:moveTo>
                            <a:pt x="29093" y="0"/>
                          </a:moveTo>
                          <a:cubicBezTo>
                            <a:pt x="29093" y="0"/>
                            <a:pt x="5971" y="53070"/>
                            <a:pt x="1012" y="72134"/>
                          </a:cubicBezTo>
                          <a:cubicBezTo>
                            <a:pt x="-5879" y="98734"/>
                            <a:pt x="24134" y="118700"/>
                            <a:pt x="39398" y="9049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2" name="Google Shape;352;p28"/>
                  <p:cNvSpPr/>
                  <p:nvPr/>
                </p:nvSpPr>
                <p:spPr>
                  <a:xfrm>
                    <a:off x="3841599" y="3454202"/>
                    <a:ext cx="1320625" cy="1147031"/>
                  </a:xfrm>
                  <a:custGeom>
                    <a:avLst/>
                    <a:gdLst/>
                    <a:ahLst/>
                    <a:cxnLst/>
                    <a:rect l="l" t="t" r="r" b="b"/>
                    <a:pathLst>
                      <a:path w="922611" h="801335" extrusionOk="0">
                        <a:moveTo>
                          <a:pt x="922612" y="298263"/>
                        </a:moveTo>
                        <a:cubicBezTo>
                          <a:pt x="855179" y="361573"/>
                          <a:pt x="713551" y="469968"/>
                          <a:pt x="713551" y="469968"/>
                        </a:cubicBezTo>
                        <a:lnTo>
                          <a:pt x="648308" y="390749"/>
                        </a:lnTo>
                        <a:cubicBezTo>
                          <a:pt x="641996" y="419538"/>
                          <a:pt x="589828" y="482012"/>
                          <a:pt x="575658" y="508998"/>
                        </a:cubicBezTo>
                        <a:cubicBezTo>
                          <a:pt x="579845" y="598458"/>
                          <a:pt x="585641" y="691331"/>
                          <a:pt x="593370" y="801336"/>
                        </a:cubicBezTo>
                        <a:lnTo>
                          <a:pt x="0" y="801336"/>
                        </a:lnTo>
                        <a:cubicBezTo>
                          <a:pt x="44311" y="435447"/>
                          <a:pt x="122629" y="72070"/>
                          <a:pt x="153994" y="17776"/>
                        </a:cubicBezTo>
                        <a:cubicBezTo>
                          <a:pt x="165458" y="13718"/>
                          <a:pt x="236498" y="5023"/>
                          <a:pt x="283836" y="0"/>
                        </a:cubicBezTo>
                        <a:cubicBezTo>
                          <a:pt x="361252" y="38514"/>
                          <a:pt x="460372" y="40897"/>
                          <a:pt x="539269" y="41670"/>
                        </a:cubicBezTo>
                        <a:cubicBezTo>
                          <a:pt x="550154" y="41799"/>
                          <a:pt x="561618" y="33491"/>
                          <a:pt x="570441" y="27952"/>
                        </a:cubicBezTo>
                        <a:cubicBezTo>
                          <a:pt x="598393" y="16488"/>
                          <a:pt x="650369" y="0"/>
                          <a:pt x="688626" y="30077"/>
                        </a:cubicBezTo>
                        <a:cubicBezTo>
                          <a:pt x="738540" y="69301"/>
                          <a:pt x="922612" y="298263"/>
                          <a:pt x="922612" y="2982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28"/>
                  <p:cNvSpPr/>
                  <p:nvPr/>
                </p:nvSpPr>
                <p:spPr>
                  <a:xfrm>
                    <a:off x="4687262" y="3727177"/>
                    <a:ext cx="94448" cy="279521"/>
                  </a:xfrm>
                  <a:custGeom>
                    <a:avLst/>
                    <a:gdLst/>
                    <a:ahLst/>
                    <a:cxnLst/>
                    <a:rect l="l" t="t" r="r" b="b"/>
                    <a:pathLst>
                      <a:path w="65983" h="195278" extrusionOk="0">
                        <a:moveTo>
                          <a:pt x="58352" y="195278"/>
                        </a:moveTo>
                        <a:cubicBezTo>
                          <a:pt x="58352" y="195278"/>
                          <a:pt x="71039" y="150774"/>
                          <a:pt x="63697" y="127459"/>
                        </a:cubicBezTo>
                        <a:cubicBezTo>
                          <a:pt x="48884" y="80250"/>
                          <a:pt x="0" y="0"/>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28"/>
                  <p:cNvSpPr/>
                  <p:nvPr/>
                </p:nvSpPr>
                <p:spPr>
                  <a:xfrm>
                    <a:off x="5138821" y="3947235"/>
                    <a:ext cx="53365" cy="185947"/>
                  </a:xfrm>
                  <a:custGeom>
                    <a:avLst/>
                    <a:gdLst/>
                    <a:ahLst/>
                    <a:cxnLst/>
                    <a:rect l="l" t="t" r="r" b="b"/>
                    <a:pathLst>
                      <a:path w="37282" h="129906" extrusionOk="0">
                        <a:moveTo>
                          <a:pt x="37283" y="0"/>
                        </a:moveTo>
                        <a:cubicBezTo>
                          <a:pt x="37283" y="0"/>
                          <a:pt x="-20296" y="63311"/>
                          <a:pt x="7656" y="12990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28"/>
                  <p:cNvSpPr/>
                  <p:nvPr/>
                </p:nvSpPr>
                <p:spPr>
                  <a:xfrm>
                    <a:off x="3915259" y="3822503"/>
                    <a:ext cx="195811" cy="288463"/>
                  </a:xfrm>
                  <a:custGeom>
                    <a:avLst/>
                    <a:gdLst/>
                    <a:ahLst/>
                    <a:cxnLst/>
                    <a:rect l="l" t="t" r="r" b="b"/>
                    <a:pathLst>
                      <a:path w="136797" h="201525" extrusionOk="0">
                        <a:moveTo>
                          <a:pt x="136798" y="0"/>
                        </a:moveTo>
                        <a:lnTo>
                          <a:pt x="39094" y="201525"/>
                        </a:lnTo>
                        <a:lnTo>
                          <a:pt x="0" y="82181"/>
                        </a:lnTo>
                        <a:lnTo>
                          <a:pt x="136798"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28"/>
                  <p:cNvSpPr/>
                  <p:nvPr/>
                </p:nvSpPr>
                <p:spPr>
                  <a:xfrm>
                    <a:off x="4248252" y="2727958"/>
                    <a:ext cx="550747" cy="907150"/>
                  </a:xfrm>
                  <a:custGeom>
                    <a:avLst/>
                    <a:gdLst/>
                    <a:ahLst/>
                    <a:cxnLst/>
                    <a:rect l="l" t="t" r="r" b="b"/>
                    <a:pathLst>
                      <a:path w="384761" h="633750" extrusionOk="0">
                        <a:moveTo>
                          <a:pt x="283385" y="413527"/>
                        </a:moveTo>
                        <a:cubicBezTo>
                          <a:pt x="375099" y="409147"/>
                          <a:pt x="388560" y="291542"/>
                          <a:pt x="383987" y="198605"/>
                        </a:cubicBezTo>
                        <a:cubicBezTo>
                          <a:pt x="379414" y="105668"/>
                          <a:pt x="363506" y="36367"/>
                          <a:pt x="288602" y="9639"/>
                        </a:cubicBezTo>
                        <a:cubicBezTo>
                          <a:pt x="213698" y="-17090"/>
                          <a:pt x="58287" y="11184"/>
                          <a:pt x="36518" y="101803"/>
                        </a:cubicBezTo>
                        <a:cubicBezTo>
                          <a:pt x="16617" y="184693"/>
                          <a:pt x="54487" y="288193"/>
                          <a:pt x="113676" y="345579"/>
                        </a:cubicBezTo>
                        <a:cubicBezTo>
                          <a:pt x="93131" y="388795"/>
                          <a:pt x="31301" y="518251"/>
                          <a:pt x="31301" y="518251"/>
                        </a:cubicBezTo>
                        <a:cubicBezTo>
                          <a:pt x="31301" y="518251"/>
                          <a:pt x="11593" y="511552"/>
                          <a:pt x="0" y="507495"/>
                        </a:cubicBezTo>
                        <a:cubicBezTo>
                          <a:pt x="19773" y="545688"/>
                          <a:pt x="83083" y="629737"/>
                          <a:pt x="167262" y="633601"/>
                        </a:cubicBezTo>
                        <a:cubicBezTo>
                          <a:pt x="244484" y="637143"/>
                          <a:pt x="276043" y="576989"/>
                          <a:pt x="286670" y="535318"/>
                        </a:cubicBezTo>
                        <a:cubicBezTo>
                          <a:pt x="264321" y="538667"/>
                          <a:pt x="249186" y="541115"/>
                          <a:pt x="238237" y="542725"/>
                        </a:cubicBezTo>
                        <a:cubicBezTo>
                          <a:pt x="235016" y="489333"/>
                          <a:pt x="230122" y="403608"/>
                          <a:pt x="230122" y="403608"/>
                        </a:cubicBezTo>
                        <a:cubicBezTo>
                          <a:pt x="242359" y="409469"/>
                          <a:pt x="262453" y="414557"/>
                          <a:pt x="283385" y="413591"/>
                        </a:cubicBezTo>
                        <a:close/>
                      </a:path>
                    </a:pathLst>
                  </a:custGeom>
                  <a:solidFill>
                    <a:srgbClr val="A75F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28"/>
                  <p:cNvSpPr/>
                  <p:nvPr/>
                </p:nvSpPr>
                <p:spPr>
                  <a:xfrm>
                    <a:off x="3400285" y="3665318"/>
                    <a:ext cx="583011" cy="434584"/>
                  </a:xfrm>
                  <a:custGeom>
                    <a:avLst/>
                    <a:gdLst/>
                    <a:ahLst/>
                    <a:cxnLst/>
                    <a:rect l="l" t="t" r="r" b="b"/>
                    <a:pathLst>
                      <a:path w="407301" h="303608" extrusionOk="0">
                        <a:moveTo>
                          <a:pt x="407302" y="144398"/>
                        </a:moveTo>
                        <a:lnTo>
                          <a:pt x="235210" y="0"/>
                        </a:lnTo>
                        <a:cubicBezTo>
                          <a:pt x="112968" y="102019"/>
                          <a:pt x="18678" y="184329"/>
                          <a:pt x="0" y="280036"/>
                        </a:cubicBezTo>
                        <a:cubicBezTo>
                          <a:pt x="95127" y="292016"/>
                          <a:pt x="209383" y="303609"/>
                          <a:pt x="209383" y="303609"/>
                        </a:cubicBezTo>
                        <a:cubicBezTo>
                          <a:pt x="208868" y="298263"/>
                          <a:pt x="345150" y="188967"/>
                          <a:pt x="407302" y="144462"/>
                        </a:cubicBezTo>
                        <a:close/>
                      </a:path>
                    </a:pathLst>
                  </a:custGeom>
                  <a:solidFill>
                    <a:srgbClr val="A75F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28"/>
                  <p:cNvSpPr/>
                  <p:nvPr/>
                </p:nvSpPr>
                <p:spPr>
                  <a:xfrm>
                    <a:off x="3552215" y="3421590"/>
                    <a:ext cx="696128" cy="655909"/>
                  </a:xfrm>
                  <a:custGeom>
                    <a:avLst/>
                    <a:gdLst/>
                    <a:ahLst/>
                    <a:cxnLst/>
                    <a:rect l="l" t="t" r="r" b="b"/>
                    <a:pathLst>
                      <a:path w="486327" h="458229" extrusionOk="0">
                        <a:moveTo>
                          <a:pt x="0" y="265399"/>
                        </a:moveTo>
                        <a:cubicBezTo>
                          <a:pt x="0" y="265399"/>
                          <a:pt x="93195" y="390475"/>
                          <a:pt x="201847" y="458230"/>
                        </a:cubicBezTo>
                        <a:cubicBezTo>
                          <a:pt x="201847" y="458230"/>
                          <a:pt x="344506" y="327808"/>
                          <a:pt x="399766" y="270487"/>
                        </a:cubicBezTo>
                        <a:cubicBezTo>
                          <a:pt x="441694" y="226949"/>
                          <a:pt x="486328" y="103547"/>
                          <a:pt x="486328" y="22783"/>
                        </a:cubicBezTo>
                        <a:cubicBezTo>
                          <a:pt x="440406" y="4169"/>
                          <a:pt x="413871" y="-4912"/>
                          <a:pt x="358096" y="2688"/>
                        </a:cubicBezTo>
                        <a:cubicBezTo>
                          <a:pt x="269345" y="14732"/>
                          <a:pt x="65629" y="205630"/>
                          <a:pt x="0" y="2653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28"/>
                  <p:cNvSpPr/>
                  <p:nvPr/>
                </p:nvSpPr>
                <p:spPr>
                  <a:xfrm>
                    <a:off x="4192499" y="2659608"/>
                    <a:ext cx="649654" cy="767120"/>
                  </a:xfrm>
                  <a:custGeom>
                    <a:avLst/>
                    <a:gdLst/>
                    <a:ahLst/>
                    <a:cxnLst/>
                    <a:rect l="l" t="t" r="r" b="b"/>
                    <a:pathLst>
                      <a:path w="453859" h="535923" extrusionOk="0">
                        <a:moveTo>
                          <a:pt x="363812" y="155672"/>
                        </a:moveTo>
                        <a:cubicBezTo>
                          <a:pt x="363812" y="155672"/>
                          <a:pt x="346744" y="209709"/>
                          <a:pt x="303721" y="241654"/>
                        </a:cubicBezTo>
                        <a:cubicBezTo>
                          <a:pt x="251102" y="280748"/>
                          <a:pt x="183476" y="269864"/>
                          <a:pt x="183476" y="269864"/>
                        </a:cubicBezTo>
                        <a:cubicBezTo>
                          <a:pt x="183476" y="269864"/>
                          <a:pt x="161513" y="225102"/>
                          <a:pt x="125962" y="243007"/>
                        </a:cubicBezTo>
                        <a:cubicBezTo>
                          <a:pt x="90409" y="260911"/>
                          <a:pt x="102453" y="348439"/>
                          <a:pt x="155717" y="376004"/>
                        </a:cubicBezTo>
                        <a:cubicBezTo>
                          <a:pt x="155717" y="376004"/>
                          <a:pt x="152883" y="474674"/>
                          <a:pt x="128345" y="535924"/>
                        </a:cubicBezTo>
                        <a:cubicBezTo>
                          <a:pt x="128345" y="535924"/>
                          <a:pt x="-8002" y="506168"/>
                          <a:pt x="370" y="438542"/>
                        </a:cubicBezTo>
                        <a:cubicBezTo>
                          <a:pt x="10482" y="285579"/>
                          <a:pt x="-21463" y="105693"/>
                          <a:pt x="124609" y="22739"/>
                        </a:cubicBezTo>
                        <a:cubicBezTo>
                          <a:pt x="168598" y="-2250"/>
                          <a:pt x="251102" y="-17321"/>
                          <a:pt x="333992" y="36007"/>
                        </a:cubicBezTo>
                        <a:cubicBezTo>
                          <a:pt x="333992" y="36007"/>
                          <a:pt x="410055" y="16492"/>
                          <a:pt x="443353" y="79094"/>
                        </a:cubicBezTo>
                        <a:cubicBezTo>
                          <a:pt x="476586" y="141696"/>
                          <a:pt x="420360" y="210095"/>
                          <a:pt x="420360" y="210095"/>
                        </a:cubicBezTo>
                        <a:cubicBezTo>
                          <a:pt x="420360" y="210095"/>
                          <a:pt x="391957" y="162757"/>
                          <a:pt x="363812" y="1557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28"/>
                  <p:cNvSpPr/>
                  <p:nvPr/>
                </p:nvSpPr>
                <p:spPr>
                  <a:xfrm>
                    <a:off x="3398268" y="4020251"/>
                    <a:ext cx="861375" cy="712980"/>
                  </a:xfrm>
                  <a:custGeom>
                    <a:avLst/>
                    <a:gdLst/>
                    <a:ahLst/>
                    <a:cxnLst/>
                    <a:rect l="l" t="t" r="r" b="b"/>
                    <a:pathLst>
                      <a:path w="601771" h="498100" extrusionOk="0">
                        <a:moveTo>
                          <a:pt x="594843" y="427976"/>
                        </a:moveTo>
                        <a:cubicBezTo>
                          <a:pt x="602443" y="424047"/>
                          <a:pt x="603087" y="409621"/>
                          <a:pt x="596260" y="402665"/>
                        </a:cubicBezTo>
                        <a:cubicBezTo>
                          <a:pt x="586728" y="392939"/>
                          <a:pt x="544285" y="379672"/>
                          <a:pt x="529858" y="375163"/>
                        </a:cubicBezTo>
                        <a:cubicBezTo>
                          <a:pt x="524963" y="372201"/>
                          <a:pt x="515689" y="363635"/>
                          <a:pt x="503967" y="351913"/>
                        </a:cubicBezTo>
                        <a:cubicBezTo>
                          <a:pt x="494821" y="342703"/>
                          <a:pt x="491021" y="338001"/>
                          <a:pt x="497591" y="339354"/>
                        </a:cubicBezTo>
                        <a:cubicBezTo>
                          <a:pt x="508668" y="343476"/>
                          <a:pt x="526251" y="351140"/>
                          <a:pt x="537265" y="353330"/>
                        </a:cubicBezTo>
                        <a:cubicBezTo>
                          <a:pt x="568501" y="359513"/>
                          <a:pt x="582284" y="336649"/>
                          <a:pt x="578162" y="330852"/>
                        </a:cubicBezTo>
                        <a:cubicBezTo>
                          <a:pt x="574233" y="325378"/>
                          <a:pt x="554525" y="311337"/>
                          <a:pt x="546153" y="305219"/>
                        </a:cubicBezTo>
                        <a:cubicBezTo>
                          <a:pt x="533529" y="296009"/>
                          <a:pt x="514143" y="281582"/>
                          <a:pt x="491472" y="274433"/>
                        </a:cubicBezTo>
                        <a:cubicBezTo>
                          <a:pt x="480072" y="270890"/>
                          <a:pt x="451734" y="267735"/>
                          <a:pt x="421463" y="266833"/>
                        </a:cubicBezTo>
                        <a:cubicBezTo>
                          <a:pt x="340570" y="182912"/>
                          <a:pt x="279320" y="112195"/>
                          <a:pt x="219938" y="45921"/>
                        </a:cubicBezTo>
                        <a:cubicBezTo>
                          <a:pt x="216524" y="42122"/>
                          <a:pt x="12809" y="0"/>
                          <a:pt x="12809" y="0"/>
                        </a:cubicBezTo>
                        <a:cubicBezTo>
                          <a:pt x="-265" y="23766"/>
                          <a:pt x="-15079" y="69623"/>
                          <a:pt x="33676" y="122500"/>
                        </a:cubicBezTo>
                        <a:cubicBezTo>
                          <a:pt x="134214" y="231474"/>
                          <a:pt x="213368" y="286541"/>
                          <a:pt x="352871" y="365889"/>
                        </a:cubicBezTo>
                        <a:cubicBezTo>
                          <a:pt x="352871" y="365889"/>
                          <a:pt x="385718" y="437637"/>
                          <a:pt x="423846" y="466297"/>
                        </a:cubicBezTo>
                        <a:cubicBezTo>
                          <a:pt x="438337" y="477182"/>
                          <a:pt x="463263" y="486135"/>
                          <a:pt x="480394" y="490579"/>
                        </a:cubicBezTo>
                        <a:cubicBezTo>
                          <a:pt x="497526" y="495087"/>
                          <a:pt x="540099" y="498565"/>
                          <a:pt x="544092" y="498049"/>
                        </a:cubicBezTo>
                        <a:cubicBezTo>
                          <a:pt x="550597" y="497277"/>
                          <a:pt x="555427" y="485039"/>
                          <a:pt x="553495" y="480660"/>
                        </a:cubicBezTo>
                        <a:cubicBezTo>
                          <a:pt x="563928" y="483752"/>
                          <a:pt x="569983" y="484524"/>
                          <a:pt x="575264" y="482334"/>
                        </a:cubicBezTo>
                        <a:cubicBezTo>
                          <a:pt x="587823" y="477118"/>
                          <a:pt x="584088" y="461274"/>
                          <a:pt x="580803" y="456572"/>
                        </a:cubicBezTo>
                        <a:cubicBezTo>
                          <a:pt x="585440" y="457667"/>
                          <a:pt x="591430" y="459213"/>
                          <a:pt x="593942" y="457474"/>
                        </a:cubicBezTo>
                        <a:cubicBezTo>
                          <a:pt x="607918" y="447620"/>
                          <a:pt x="599931" y="429007"/>
                          <a:pt x="594843" y="427976"/>
                        </a:cubicBezTo>
                        <a:close/>
                      </a:path>
                    </a:pathLst>
                  </a:custGeom>
                  <a:solidFill>
                    <a:srgbClr val="A75F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1" name="Google Shape;361;p28"/>
                  <p:cNvGrpSpPr/>
                  <p:nvPr/>
                </p:nvGrpSpPr>
                <p:grpSpPr>
                  <a:xfrm>
                    <a:off x="4078805" y="4584823"/>
                    <a:ext cx="159766" cy="120677"/>
                    <a:chOff x="2003210" y="5584787"/>
                    <a:chExt cx="111615" cy="84307"/>
                  </a:xfrm>
                </p:grpSpPr>
                <p:sp>
                  <p:nvSpPr>
                    <p:cNvPr id="362" name="Google Shape;362;p28"/>
                    <p:cNvSpPr/>
                    <p:nvPr/>
                  </p:nvSpPr>
                  <p:spPr>
                    <a:xfrm>
                      <a:off x="2026332" y="5584787"/>
                      <a:ext cx="88493" cy="32718"/>
                    </a:xfrm>
                    <a:custGeom>
                      <a:avLst/>
                      <a:gdLst/>
                      <a:ahLst/>
                      <a:cxnLst/>
                      <a:rect l="l" t="t" r="r" b="b"/>
                      <a:pathLst>
                        <a:path w="88493" h="32718" extrusionOk="0">
                          <a:moveTo>
                            <a:pt x="88493" y="32718"/>
                          </a:moveTo>
                          <a:cubicBezTo>
                            <a:pt x="88493" y="32718"/>
                            <a:pt x="45148" y="22027"/>
                            <a:pt x="24023" y="14814"/>
                          </a:cubicBezTo>
                          <a:cubicBezTo>
                            <a:pt x="15457" y="11915"/>
                            <a:pt x="0" y="0"/>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28"/>
                    <p:cNvSpPr/>
                    <p:nvPr/>
                  </p:nvSpPr>
                  <p:spPr>
                    <a:xfrm>
                      <a:off x="2017122" y="5612997"/>
                      <a:ext cx="86947" cy="32718"/>
                    </a:xfrm>
                    <a:custGeom>
                      <a:avLst/>
                      <a:gdLst/>
                      <a:ahLst/>
                      <a:cxnLst/>
                      <a:rect l="l" t="t" r="r" b="b"/>
                      <a:pathLst>
                        <a:path w="86947" h="32718" extrusionOk="0">
                          <a:moveTo>
                            <a:pt x="86948" y="32718"/>
                          </a:moveTo>
                          <a:cubicBezTo>
                            <a:pt x="86948" y="32718"/>
                            <a:pt x="45148" y="22027"/>
                            <a:pt x="24023" y="14814"/>
                          </a:cubicBezTo>
                          <a:cubicBezTo>
                            <a:pt x="15457" y="11915"/>
                            <a:pt x="0" y="0"/>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28"/>
                    <p:cNvSpPr/>
                    <p:nvPr/>
                  </p:nvSpPr>
                  <p:spPr>
                    <a:xfrm>
                      <a:off x="2003210" y="5638695"/>
                      <a:ext cx="74452" cy="30399"/>
                    </a:xfrm>
                    <a:custGeom>
                      <a:avLst/>
                      <a:gdLst/>
                      <a:ahLst/>
                      <a:cxnLst/>
                      <a:rect l="l" t="t" r="r" b="b"/>
                      <a:pathLst>
                        <a:path w="74452" h="30399" extrusionOk="0">
                          <a:moveTo>
                            <a:pt x="74453" y="30399"/>
                          </a:moveTo>
                          <a:cubicBezTo>
                            <a:pt x="74453" y="30399"/>
                            <a:pt x="45084" y="22027"/>
                            <a:pt x="24023" y="14813"/>
                          </a:cubicBezTo>
                          <a:cubicBezTo>
                            <a:pt x="15457" y="11915"/>
                            <a:pt x="0" y="0"/>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5" name="Google Shape;365;p28"/>
                  <p:cNvSpPr/>
                  <p:nvPr/>
                </p:nvSpPr>
                <p:spPr>
                  <a:xfrm>
                    <a:off x="4468679" y="3230916"/>
                    <a:ext cx="111273" cy="114038"/>
                  </a:xfrm>
                  <a:custGeom>
                    <a:avLst/>
                    <a:gdLst/>
                    <a:ahLst/>
                    <a:cxnLst/>
                    <a:rect l="l" t="t" r="r" b="b"/>
                    <a:pathLst>
                      <a:path w="77737" h="79669" extrusionOk="0">
                        <a:moveTo>
                          <a:pt x="76128" y="52233"/>
                        </a:moveTo>
                        <a:cubicBezTo>
                          <a:pt x="76128" y="52233"/>
                          <a:pt x="25827" y="35359"/>
                          <a:pt x="0" y="0"/>
                        </a:cubicBezTo>
                        <a:cubicBezTo>
                          <a:pt x="0" y="0"/>
                          <a:pt x="12817" y="58674"/>
                          <a:pt x="77738" y="79670"/>
                        </a:cubicBezTo>
                        <a:lnTo>
                          <a:pt x="76128" y="5223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28"/>
                  <p:cNvSpPr/>
                  <p:nvPr/>
                </p:nvSpPr>
                <p:spPr>
                  <a:xfrm>
                    <a:off x="3519855" y="4014015"/>
                    <a:ext cx="189450" cy="66802"/>
                  </a:xfrm>
                  <a:custGeom>
                    <a:avLst/>
                    <a:gdLst/>
                    <a:ahLst/>
                    <a:cxnLst/>
                    <a:rect l="l" t="t" r="r" b="b"/>
                    <a:pathLst>
                      <a:path w="132353" h="46669" extrusionOk="0">
                        <a:moveTo>
                          <a:pt x="132354" y="46670"/>
                        </a:moveTo>
                        <a:cubicBezTo>
                          <a:pt x="132354" y="46670"/>
                          <a:pt x="85467" y="-10909"/>
                          <a:pt x="0" y="184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28"/>
                  <p:cNvSpPr/>
                  <p:nvPr/>
                </p:nvSpPr>
                <p:spPr>
                  <a:xfrm>
                    <a:off x="4092726" y="3436317"/>
                    <a:ext cx="141023" cy="358988"/>
                  </a:xfrm>
                  <a:custGeom>
                    <a:avLst/>
                    <a:gdLst/>
                    <a:ahLst/>
                    <a:cxnLst/>
                    <a:rect l="l" t="t" r="r" b="b"/>
                    <a:pathLst>
                      <a:path w="98521" h="250795" extrusionOk="0">
                        <a:moveTo>
                          <a:pt x="0" y="0"/>
                        </a:moveTo>
                        <a:cubicBezTo>
                          <a:pt x="0" y="0"/>
                          <a:pt x="91971" y="6376"/>
                          <a:pt x="98154" y="92358"/>
                        </a:cubicBezTo>
                        <a:cubicBezTo>
                          <a:pt x="104337" y="178339"/>
                          <a:pt x="30335" y="250796"/>
                          <a:pt x="30335" y="2507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8" name="Google Shape;368;p28"/>
                <p:cNvGrpSpPr/>
                <p:nvPr/>
              </p:nvGrpSpPr>
              <p:grpSpPr>
                <a:xfrm>
                  <a:off x="4945894" y="2253858"/>
                  <a:ext cx="910771" cy="718228"/>
                  <a:chOff x="4945894" y="2253858"/>
                  <a:chExt cx="910771" cy="718228"/>
                </a:xfrm>
              </p:grpSpPr>
              <p:grpSp>
                <p:nvGrpSpPr>
                  <p:cNvPr id="369" name="Google Shape;369;p28"/>
                  <p:cNvGrpSpPr/>
                  <p:nvPr/>
                </p:nvGrpSpPr>
                <p:grpSpPr>
                  <a:xfrm flipH="1">
                    <a:off x="4945894" y="2253858"/>
                    <a:ext cx="910771" cy="718228"/>
                    <a:chOff x="9890011" y="1470551"/>
                    <a:chExt cx="2295290" cy="1810051"/>
                  </a:xfrm>
                </p:grpSpPr>
                <p:sp>
                  <p:nvSpPr>
                    <p:cNvPr id="370" name="Google Shape;370;p28"/>
                    <p:cNvSpPr/>
                    <p:nvPr/>
                  </p:nvSpPr>
                  <p:spPr>
                    <a:xfrm>
                      <a:off x="9890011" y="1470551"/>
                      <a:ext cx="2295290" cy="1810051"/>
                    </a:xfrm>
                    <a:custGeom>
                      <a:avLst/>
                      <a:gdLst/>
                      <a:ahLst/>
                      <a:cxnLst/>
                      <a:rect l="l" t="t" r="r" b="b"/>
                      <a:pathLst>
                        <a:path w="2295290" h="1810051" extrusionOk="0">
                          <a:moveTo>
                            <a:pt x="2295226" y="724822"/>
                          </a:moveTo>
                          <a:cubicBezTo>
                            <a:pt x="2295226" y="521429"/>
                            <a:pt x="2133955" y="355842"/>
                            <a:pt x="1932365" y="348692"/>
                          </a:cubicBezTo>
                          <a:cubicBezTo>
                            <a:pt x="1932622" y="343154"/>
                            <a:pt x="1932816" y="337615"/>
                            <a:pt x="1932816" y="332011"/>
                          </a:cubicBezTo>
                          <a:cubicBezTo>
                            <a:pt x="1932816" y="158760"/>
                            <a:pt x="1792347" y="18291"/>
                            <a:pt x="1619095" y="18291"/>
                          </a:cubicBezTo>
                          <a:cubicBezTo>
                            <a:pt x="1540005" y="18291"/>
                            <a:pt x="1467806" y="47596"/>
                            <a:pt x="1412675" y="95900"/>
                          </a:cubicBezTo>
                          <a:cubicBezTo>
                            <a:pt x="1363791" y="37291"/>
                            <a:pt x="1290240" y="0"/>
                            <a:pt x="1207994" y="0"/>
                          </a:cubicBezTo>
                          <a:cubicBezTo>
                            <a:pt x="1094704" y="0"/>
                            <a:pt x="998031" y="70653"/>
                            <a:pt x="959452" y="170289"/>
                          </a:cubicBezTo>
                          <a:cubicBezTo>
                            <a:pt x="884870" y="115415"/>
                            <a:pt x="792770" y="82955"/>
                            <a:pt x="693134" y="82955"/>
                          </a:cubicBezTo>
                          <a:cubicBezTo>
                            <a:pt x="444528" y="82955"/>
                            <a:pt x="243067" y="284480"/>
                            <a:pt x="243067" y="533022"/>
                          </a:cubicBezTo>
                          <a:cubicBezTo>
                            <a:pt x="243067" y="589248"/>
                            <a:pt x="253437" y="642962"/>
                            <a:pt x="272243" y="692619"/>
                          </a:cubicBezTo>
                          <a:cubicBezTo>
                            <a:pt x="114771" y="739764"/>
                            <a:pt x="0" y="885643"/>
                            <a:pt x="0" y="1058443"/>
                          </a:cubicBezTo>
                          <a:cubicBezTo>
                            <a:pt x="0" y="1269372"/>
                            <a:pt x="170997" y="1440305"/>
                            <a:pt x="381862" y="1440305"/>
                          </a:cubicBezTo>
                          <a:cubicBezTo>
                            <a:pt x="444464" y="1440305"/>
                            <a:pt x="503460" y="1425170"/>
                            <a:pt x="555564" y="1398441"/>
                          </a:cubicBezTo>
                          <a:cubicBezTo>
                            <a:pt x="614302" y="1544256"/>
                            <a:pt x="757025" y="1647240"/>
                            <a:pt x="923836" y="1647240"/>
                          </a:cubicBezTo>
                          <a:cubicBezTo>
                            <a:pt x="1050329" y="1647240"/>
                            <a:pt x="1162910" y="1587987"/>
                            <a:pt x="1235624" y="1495823"/>
                          </a:cubicBezTo>
                          <a:cubicBezTo>
                            <a:pt x="1270274" y="1534015"/>
                            <a:pt x="1320317" y="1558038"/>
                            <a:pt x="1375964" y="1558038"/>
                          </a:cubicBezTo>
                          <a:cubicBezTo>
                            <a:pt x="1431610" y="1558038"/>
                            <a:pt x="1484230" y="1532727"/>
                            <a:pt x="1518945" y="1492796"/>
                          </a:cubicBezTo>
                          <a:cubicBezTo>
                            <a:pt x="1555462" y="1527961"/>
                            <a:pt x="1590950" y="1566154"/>
                            <a:pt x="1617035" y="1602994"/>
                          </a:cubicBezTo>
                          <a:cubicBezTo>
                            <a:pt x="1662505" y="1667206"/>
                            <a:pt x="1691616" y="1724527"/>
                            <a:pt x="1708684" y="1763493"/>
                          </a:cubicBezTo>
                          <a:cubicBezTo>
                            <a:pt x="1722338" y="1794601"/>
                            <a:pt x="1754605" y="1813214"/>
                            <a:pt x="1788354" y="1809607"/>
                          </a:cubicBezTo>
                          <a:lnTo>
                            <a:pt x="1788354" y="1809607"/>
                          </a:lnTo>
                          <a:cubicBezTo>
                            <a:pt x="1832471" y="1804841"/>
                            <a:pt x="1863772" y="1764266"/>
                            <a:pt x="1857075" y="1720405"/>
                          </a:cubicBezTo>
                          <a:cubicBezTo>
                            <a:pt x="1845804" y="1646596"/>
                            <a:pt x="1826031" y="1533307"/>
                            <a:pt x="1798079" y="1429420"/>
                          </a:cubicBezTo>
                          <a:cubicBezTo>
                            <a:pt x="1947629" y="1385882"/>
                            <a:pt x="2056925" y="1247861"/>
                            <a:pt x="2056925" y="1084270"/>
                          </a:cubicBezTo>
                          <a:cubicBezTo>
                            <a:pt x="2056925" y="1081179"/>
                            <a:pt x="2056797" y="1078152"/>
                            <a:pt x="2056668" y="1075060"/>
                          </a:cubicBezTo>
                          <a:cubicBezTo>
                            <a:pt x="2196364" y="1019993"/>
                            <a:pt x="2295291" y="883968"/>
                            <a:pt x="2295291" y="724757"/>
                          </a:cubicBezTo>
                          <a:close/>
                        </a:path>
                      </a:pathLst>
                    </a:custGeom>
                    <a:solidFill>
                      <a:schemeClr val="accent5"/>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28"/>
                    <p:cNvSpPr/>
                    <p:nvPr/>
                  </p:nvSpPr>
                  <p:spPr>
                    <a:xfrm>
                      <a:off x="11432270" y="2554950"/>
                      <a:ext cx="514600" cy="359512"/>
                    </a:xfrm>
                    <a:custGeom>
                      <a:avLst/>
                      <a:gdLst/>
                      <a:ahLst/>
                      <a:cxnLst/>
                      <a:rect l="l" t="t" r="r" b="b"/>
                      <a:pathLst>
                        <a:path w="514600" h="359512" extrusionOk="0">
                          <a:moveTo>
                            <a:pt x="514601" y="0"/>
                          </a:moveTo>
                          <a:cubicBezTo>
                            <a:pt x="514601" y="198563"/>
                            <a:pt x="353651" y="359513"/>
                            <a:pt x="155089" y="359513"/>
                          </a:cubicBezTo>
                          <a:cubicBezTo>
                            <a:pt x="99571" y="359513"/>
                            <a:pt x="46951" y="346889"/>
                            <a:pt x="0" y="324412"/>
                          </a:cubicBezTo>
                        </a:path>
                      </a:pathLst>
                    </a:custGeom>
                    <a:solidFill>
                      <a:srgbClr val="FFFFFF"/>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28"/>
                    <p:cNvSpPr/>
                    <p:nvPr/>
                  </p:nvSpPr>
                  <p:spPr>
                    <a:xfrm>
                      <a:off x="10108862" y="2147197"/>
                      <a:ext cx="162881" cy="36389"/>
                    </a:xfrm>
                    <a:custGeom>
                      <a:avLst/>
                      <a:gdLst/>
                      <a:ahLst/>
                      <a:cxnLst/>
                      <a:rect l="l" t="t" r="r" b="b"/>
                      <a:pathLst>
                        <a:path w="162881" h="36389" extrusionOk="0">
                          <a:moveTo>
                            <a:pt x="0" y="36389"/>
                          </a:moveTo>
                          <a:cubicBezTo>
                            <a:pt x="49399" y="13074"/>
                            <a:pt x="104659" y="0"/>
                            <a:pt x="162882" y="0"/>
                          </a:cubicBezTo>
                        </a:path>
                      </a:pathLst>
                    </a:custGeom>
                    <a:solidFill>
                      <a:srgbClr val="FFFFFF"/>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28"/>
                    <p:cNvSpPr/>
                    <p:nvPr/>
                  </p:nvSpPr>
                  <p:spPr>
                    <a:xfrm>
                      <a:off x="11707540" y="1818921"/>
                      <a:ext cx="216725" cy="18097"/>
                    </a:xfrm>
                    <a:custGeom>
                      <a:avLst/>
                      <a:gdLst/>
                      <a:ahLst/>
                      <a:cxnLst/>
                      <a:rect l="l" t="t" r="r" b="b"/>
                      <a:pathLst>
                        <a:path w="216725" h="18097" extrusionOk="0">
                          <a:moveTo>
                            <a:pt x="0" y="13783"/>
                          </a:moveTo>
                          <a:cubicBezTo>
                            <a:pt x="32203" y="4830"/>
                            <a:pt x="66145" y="0"/>
                            <a:pt x="101181" y="0"/>
                          </a:cubicBezTo>
                          <a:cubicBezTo>
                            <a:pt x="141499" y="0"/>
                            <a:pt x="180336" y="6312"/>
                            <a:pt x="216725" y="18098"/>
                          </a:cubicBezTo>
                        </a:path>
                      </a:pathLst>
                    </a:custGeom>
                    <a:solidFill>
                      <a:srgbClr val="FFFFFF"/>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28"/>
                    <p:cNvSpPr/>
                    <p:nvPr/>
                  </p:nvSpPr>
                  <p:spPr>
                    <a:xfrm>
                      <a:off x="10422388" y="2787454"/>
                      <a:ext cx="53649" cy="142143"/>
                    </a:xfrm>
                    <a:custGeom>
                      <a:avLst/>
                      <a:gdLst/>
                      <a:ahLst/>
                      <a:cxnLst/>
                      <a:rect l="l" t="t" r="r" b="b"/>
                      <a:pathLst>
                        <a:path w="53649" h="142143" extrusionOk="0">
                          <a:moveTo>
                            <a:pt x="53650" y="142143"/>
                          </a:moveTo>
                          <a:cubicBezTo>
                            <a:pt x="27243" y="99442"/>
                            <a:pt x="8695" y="51396"/>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5" name="Google Shape;375;p28"/>
                  <p:cNvGrpSpPr/>
                  <p:nvPr/>
                </p:nvGrpSpPr>
                <p:grpSpPr>
                  <a:xfrm>
                    <a:off x="5219779" y="2336695"/>
                    <a:ext cx="362965" cy="477805"/>
                    <a:chOff x="5544310" y="1859069"/>
                    <a:chExt cx="537408" cy="707440"/>
                  </a:xfrm>
                </p:grpSpPr>
                <p:sp>
                  <p:nvSpPr>
                    <p:cNvPr id="376" name="Google Shape;376;p28"/>
                    <p:cNvSpPr/>
                    <p:nvPr/>
                  </p:nvSpPr>
                  <p:spPr>
                    <a:xfrm>
                      <a:off x="5618992" y="1938166"/>
                      <a:ext cx="388558" cy="488236"/>
                    </a:xfrm>
                    <a:custGeom>
                      <a:avLst/>
                      <a:gdLst/>
                      <a:ahLst/>
                      <a:cxnLst/>
                      <a:rect l="l" t="t" r="r" b="b"/>
                      <a:pathLst>
                        <a:path w="399545" h="502042" extrusionOk="0">
                          <a:moveTo>
                            <a:pt x="399481" y="199787"/>
                          </a:moveTo>
                          <a:cubicBezTo>
                            <a:pt x="399481" y="89331"/>
                            <a:pt x="309828" y="-193"/>
                            <a:pt x="199373" y="0"/>
                          </a:cubicBezTo>
                          <a:cubicBezTo>
                            <a:pt x="93103" y="194"/>
                            <a:pt x="4352" y="85467"/>
                            <a:pt x="165" y="191607"/>
                          </a:cubicBezTo>
                          <a:cubicBezTo>
                            <a:pt x="-2153" y="249315"/>
                            <a:pt x="20067" y="301741"/>
                            <a:pt x="57165" y="339547"/>
                          </a:cubicBezTo>
                          <a:cubicBezTo>
                            <a:pt x="72880" y="355584"/>
                            <a:pt x="83700" y="376001"/>
                            <a:pt x="87693" y="398092"/>
                          </a:cubicBezTo>
                          <a:cubicBezTo>
                            <a:pt x="87693" y="398221"/>
                            <a:pt x="87693" y="398350"/>
                            <a:pt x="87758" y="398478"/>
                          </a:cubicBezTo>
                          <a:cubicBezTo>
                            <a:pt x="97998" y="455864"/>
                            <a:pt x="102635" y="479436"/>
                            <a:pt x="102635" y="479436"/>
                          </a:cubicBezTo>
                          <a:cubicBezTo>
                            <a:pt x="102635" y="479436"/>
                            <a:pt x="101283" y="502043"/>
                            <a:pt x="140828" y="502043"/>
                          </a:cubicBezTo>
                          <a:lnTo>
                            <a:pt x="258690" y="502043"/>
                          </a:lnTo>
                          <a:cubicBezTo>
                            <a:pt x="298235" y="502043"/>
                            <a:pt x="296883" y="479436"/>
                            <a:pt x="296883" y="479436"/>
                          </a:cubicBezTo>
                          <a:cubicBezTo>
                            <a:pt x="296883" y="479436"/>
                            <a:pt x="301520" y="455864"/>
                            <a:pt x="311760" y="398478"/>
                          </a:cubicBezTo>
                          <a:cubicBezTo>
                            <a:pt x="311760" y="398350"/>
                            <a:pt x="311760" y="398221"/>
                            <a:pt x="311825" y="398092"/>
                          </a:cubicBezTo>
                          <a:cubicBezTo>
                            <a:pt x="315882" y="375743"/>
                            <a:pt x="326960" y="355327"/>
                            <a:pt x="342804" y="339096"/>
                          </a:cubicBezTo>
                          <a:cubicBezTo>
                            <a:pt x="377905" y="303094"/>
                            <a:pt x="399545" y="253952"/>
                            <a:pt x="399545" y="199722"/>
                          </a:cubicBezTo>
                          <a:close/>
                        </a:path>
                      </a:pathLst>
                    </a:custGeom>
                    <a:solidFill>
                      <a:srgbClr val="FFFFFF"/>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28"/>
                    <p:cNvSpPr/>
                    <p:nvPr/>
                  </p:nvSpPr>
                  <p:spPr>
                    <a:xfrm>
                      <a:off x="5716271" y="2441783"/>
                      <a:ext cx="193666" cy="28498"/>
                    </a:xfrm>
                    <a:custGeom>
                      <a:avLst/>
                      <a:gdLst/>
                      <a:ahLst/>
                      <a:cxnLst/>
                      <a:rect l="l" t="t" r="r" b="b"/>
                      <a:pathLst>
                        <a:path w="199142" h="29304" extrusionOk="0">
                          <a:moveTo>
                            <a:pt x="184522" y="0"/>
                          </a:moveTo>
                          <a:cubicBezTo>
                            <a:pt x="192597" y="0"/>
                            <a:pt x="199143" y="6546"/>
                            <a:pt x="199143" y="14620"/>
                          </a:cubicBezTo>
                          <a:lnTo>
                            <a:pt x="199143" y="14685"/>
                          </a:lnTo>
                          <a:cubicBezTo>
                            <a:pt x="199143" y="22759"/>
                            <a:pt x="192597" y="29305"/>
                            <a:pt x="184522" y="29305"/>
                          </a:cubicBezTo>
                          <a:lnTo>
                            <a:pt x="14620" y="29305"/>
                          </a:lnTo>
                          <a:cubicBezTo>
                            <a:pt x="6546" y="29305"/>
                            <a:pt x="0" y="22759"/>
                            <a:pt x="0" y="14685"/>
                          </a:cubicBezTo>
                          <a:lnTo>
                            <a:pt x="0" y="14620"/>
                          </a:lnTo>
                          <a:cubicBezTo>
                            <a:pt x="0" y="6546"/>
                            <a:pt x="6546" y="0"/>
                            <a:pt x="1462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28"/>
                    <p:cNvSpPr/>
                    <p:nvPr/>
                  </p:nvSpPr>
                  <p:spPr>
                    <a:xfrm>
                      <a:off x="5735852" y="2485962"/>
                      <a:ext cx="154468" cy="80547"/>
                    </a:xfrm>
                    <a:custGeom>
                      <a:avLst/>
                      <a:gdLst/>
                      <a:ahLst/>
                      <a:cxnLst/>
                      <a:rect l="l" t="t" r="r" b="b"/>
                      <a:pathLst>
                        <a:path w="158836" h="82825" extrusionOk="0">
                          <a:moveTo>
                            <a:pt x="158830" y="0"/>
                          </a:moveTo>
                          <a:lnTo>
                            <a:pt x="6" y="0"/>
                          </a:lnTo>
                          <a:cubicBezTo>
                            <a:pt x="6" y="0"/>
                            <a:pt x="-2184" y="82826"/>
                            <a:pt x="79418" y="82826"/>
                          </a:cubicBezTo>
                          <a:cubicBezTo>
                            <a:pt x="161020" y="82826"/>
                            <a:pt x="158830" y="0"/>
                            <a:pt x="15883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28"/>
                    <p:cNvSpPr/>
                    <p:nvPr/>
                  </p:nvSpPr>
                  <p:spPr>
                    <a:xfrm>
                      <a:off x="5657824" y="1977090"/>
                      <a:ext cx="310667" cy="310667"/>
                    </a:xfrm>
                    <a:custGeom>
                      <a:avLst/>
                      <a:gdLst/>
                      <a:ahLst/>
                      <a:cxnLst/>
                      <a:rect l="l" t="t" r="r" b="b"/>
                      <a:pathLst>
                        <a:path w="319452" h="319452" extrusionOk="0">
                          <a:moveTo>
                            <a:pt x="319452" y="159726"/>
                          </a:moveTo>
                          <a:cubicBezTo>
                            <a:pt x="319452" y="247940"/>
                            <a:pt x="247940" y="319452"/>
                            <a:pt x="159726" y="319452"/>
                          </a:cubicBezTo>
                          <a:cubicBezTo>
                            <a:pt x="71511" y="319452"/>
                            <a:pt x="-1" y="247940"/>
                            <a:pt x="-1" y="159726"/>
                          </a:cubicBezTo>
                          <a:cubicBezTo>
                            <a:pt x="-1" y="71512"/>
                            <a:pt x="71511" y="0"/>
                            <a:pt x="159726" y="0"/>
                          </a:cubicBezTo>
                          <a:cubicBezTo>
                            <a:pt x="247940" y="0"/>
                            <a:pt x="319452" y="71512"/>
                            <a:pt x="319452" y="1597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28"/>
                    <p:cNvSpPr/>
                    <p:nvPr/>
                  </p:nvSpPr>
                  <p:spPr>
                    <a:xfrm>
                      <a:off x="5691115" y="2082405"/>
                      <a:ext cx="244087" cy="343989"/>
                    </a:xfrm>
                    <a:custGeom>
                      <a:avLst/>
                      <a:gdLst/>
                      <a:ahLst/>
                      <a:cxnLst/>
                      <a:rect l="l" t="t" r="r" b="b"/>
                      <a:pathLst>
                        <a:path w="250989" h="353716" extrusionOk="0">
                          <a:moveTo>
                            <a:pt x="152320" y="353716"/>
                          </a:moveTo>
                          <a:lnTo>
                            <a:pt x="171384" y="39803"/>
                          </a:lnTo>
                          <a:cubicBezTo>
                            <a:pt x="171384" y="17840"/>
                            <a:pt x="189224" y="0"/>
                            <a:pt x="211187" y="0"/>
                          </a:cubicBezTo>
                          <a:lnTo>
                            <a:pt x="211187" y="0"/>
                          </a:lnTo>
                          <a:cubicBezTo>
                            <a:pt x="233149" y="0"/>
                            <a:pt x="250990" y="17840"/>
                            <a:pt x="250990" y="39803"/>
                          </a:cubicBezTo>
                          <a:lnTo>
                            <a:pt x="250990" y="39803"/>
                          </a:lnTo>
                          <a:cubicBezTo>
                            <a:pt x="250990" y="61829"/>
                            <a:pt x="233149" y="79670"/>
                            <a:pt x="211187" y="79670"/>
                          </a:cubicBezTo>
                          <a:lnTo>
                            <a:pt x="39803" y="79670"/>
                          </a:lnTo>
                          <a:cubicBezTo>
                            <a:pt x="17841" y="79670"/>
                            <a:pt x="0" y="61829"/>
                            <a:pt x="0" y="39867"/>
                          </a:cubicBezTo>
                          <a:lnTo>
                            <a:pt x="0" y="39867"/>
                          </a:lnTo>
                          <a:cubicBezTo>
                            <a:pt x="0" y="17840"/>
                            <a:pt x="17841" y="0"/>
                            <a:pt x="39803" y="0"/>
                          </a:cubicBezTo>
                          <a:lnTo>
                            <a:pt x="39803" y="0"/>
                          </a:lnTo>
                          <a:cubicBezTo>
                            <a:pt x="61766" y="0"/>
                            <a:pt x="79606" y="17840"/>
                            <a:pt x="79606" y="39803"/>
                          </a:cubicBezTo>
                          <a:lnTo>
                            <a:pt x="98670" y="35371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1" name="Google Shape;381;p28"/>
                    <p:cNvGrpSpPr/>
                    <p:nvPr/>
                  </p:nvGrpSpPr>
                  <p:grpSpPr>
                    <a:xfrm>
                      <a:off x="5544310" y="1859069"/>
                      <a:ext cx="537408" cy="233849"/>
                      <a:chOff x="10306458" y="1349983"/>
                      <a:chExt cx="553116" cy="240684"/>
                    </a:xfrm>
                  </p:grpSpPr>
                  <p:sp>
                    <p:nvSpPr>
                      <p:cNvPr id="382" name="Google Shape;382;p28"/>
                      <p:cNvSpPr/>
                      <p:nvPr/>
                    </p:nvSpPr>
                    <p:spPr>
                      <a:xfrm>
                        <a:off x="10583016" y="1349983"/>
                        <a:ext cx="6440" cy="57643"/>
                      </a:xfrm>
                      <a:custGeom>
                        <a:avLst/>
                        <a:gdLst/>
                        <a:ahLst/>
                        <a:cxnLst/>
                        <a:rect l="l" t="t" r="r" b="b"/>
                        <a:pathLst>
                          <a:path w="6440" h="57643" extrusionOk="0">
                            <a:moveTo>
                              <a:pt x="0" y="57643"/>
                            </a:moveTo>
                            <a:lnTo>
                              <a:pt x="0"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28"/>
                      <p:cNvSpPr/>
                      <p:nvPr/>
                    </p:nvSpPr>
                    <p:spPr>
                      <a:xfrm>
                        <a:off x="10682781" y="1379546"/>
                        <a:ext cx="25762" cy="51588"/>
                      </a:xfrm>
                      <a:custGeom>
                        <a:avLst/>
                        <a:gdLst/>
                        <a:ahLst/>
                        <a:cxnLst/>
                        <a:rect l="l" t="t" r="r" b="b"/>
                        <a:pathLst>
                          <a:path w="25762" h="51588" extrusionOk="0">
                            <a:moveTo>
                              <a:pt x="0" y="51589"/>
                            </a:moveTo>
                            <a:lnTo>
                              <a:pt x="25763"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28"/>
                      <p:cNvSpPr/>
                      <p:nvPr/>
                    </p:nvSpPr>
                    <p:spPr>
                      <a:xfrm>
                        <a:off x="10761613" y="1462049"/>
                        <a:ext cx="46114" cy="34714"/>
                      </a:xfrm>
                      <a:custGeom>
                        <a:avLst/>
                        <a:gdLst/>
                        <a:ahLst/>
                        <a:cxnLst/>
                        <a:rect l="l" t="t" r="r" b="b"/>
                        <a:pathLst>
                          <a:path w="46114" h="34714" extrusionOk="0">
                            <a:moveTo>
                              <a:pt x="0" y="34715"/>
                            </a:moveTo>
                            <a:lnTo>
                              <a:pt x="46114"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28"/>
                      <p:cNvSpPr/>
                      <p:nvPr/>
                    </p:nvSpPr>
                    <p:spPr>
                      <a:xfrm>
                        <a:off x="10802833" y="1580169"/>
                        <a:ext cx="56741" cy="10498"/>
                      </a:xfrm>
                      <a:custGeom>
                        <a:avLst/>
                        <a:gdLst/>
                        <a:ahLst/>
                        <a:cxnLst/>
                        <a:rect l="l" t="t" r="r" b="b"/>
                        <a:pathLst>
                          <a:path w="56741" h="10498" extrusionOk="0">
                            <a:moveTo>
                              <a:pt x="0" y="10498"/>
                            </a:moveTo>
                            <a:lnTo>
                              <a:pt x="56741"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28"/>
                      <p:cNvSpPr/>
                      <p:nvPr/>
                    </p:nvSpPr>
                    <p:spPr>
                      <a:xfrm>
                        <a:off x="10457425" y="1379546"/>
                        <a:ext cx="25762" cy="51588"/>
                      </a:xfrm>
                      <a:custGeom>
                        <a:avLst/>
                        <a:gdLst/>
                        <a:ahLst/>
                        <a:cxnLst/>
                        <a:rect l="l" t="t" r="r" b="b"/>
                        <a:pathLst>
                          <a:path w="25762" h="51588" extrusionOk="0">
                            <a:moveTo>
                              <a:pt x="25763" y="51589"/>
                            </a:moveTo>
                            <a:lnTo>
                              <a:pt x="0"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28"/>
                      <p:cNvSpPr/>
                      <p:nvPr/>
                    </p:nvSpPr>
                    <p:spPr>
                      <a:xfrm>
                        <a:off x="10358305" y="1462049"/>
                        <a:ext cx="46114" cy="34714"/>
                      </a:xfrm>
                      <a:custGeom>
                        <a:avLst/>
                        <a:gdLst/>
                        <a:ahLst/>
                        <a:cxnLst/>
                        <a:rect l="l" t="t" r="r" b="b"/>
                        <a:pathLst>
                          <a:path w="46114" h="34714" extrusionOk="0">
                            <a:moveTo>
                              <a:pt x="46114" y="34715"/>
                            </a:moveTo>
                            <a:lnTo>
                              <a:pt x="0"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28"/>
                      <p:cNvSpPr/>
                      <p:nvPr/>
                    </p:nvSpPr>
                    <p:spPr>
                      <a:xfrm>
                        <a:off x="10306458" y="1580169"/>
                        <a:ext cx="56741" cy="10498"/>
                      </a:xfrm>
                      <a:custGeom>
                        <a:avLst/>
                        <a:gdLst/>
                        <a:ahLst/>
                        <a:cxnLst/>
                        <a:rect l="l" t="t" r="r" b="b"/>
                        <a:pathLst>
                          <a:path w="56741" h="10498" extrusionOk="0">
                            <a:moveTo>
                              <a:pt x="56742" y="10498"/>
                            </a:moveTo>
                            <a:lnTo>
                              <a:pt x="0"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grpSp>
      </p:grpSp>
      <p:grpSp>
        <p:nvGrpSpPr>
          <p:cNvPr id="389" name="Google Shape;389;p28"/>
          <p:cNvGrpSpPr/>
          <p:nvPr/>
        </p:nvGrpSpPr>
        <p:grpSpPr>
          <a:xfrm>
            <a:off x="715100" y="3681407"/>
            <a:ext cx="2053500" cy="1113001"/>
            <a:chOff x="715100" y="3681407"/>
            <a:chExt cx="2053500" cy="1113001"/>
          </a:xfrm>
        </p:grpSpPr>
        <p:cxnSp>
          <p:nvCxnSpPr>
            <p:cNvPr id="390" name="Google Shape;390;p28"/>
            <p:cNvCxnSpPr/>
            <p:nvPr/>
          </p:nvCxnSpPr>
          <p:spPr>
            <a:xfrm>
              <a:off x="715100" y="4607875"/>
              <a:ext cx="2053500" cy="0"/>
            </a:xfrm>
            <a:prstGeom prst="straightConnector1">
              <a:avLst/>
            </a:prstGeom>
            <a:noFill/>
            <a:ln w="9525" cap="flat" cmpd="sng">
              <a:solidFill>
                <a:schemeClr val="dk1"/>
              </a:solidFill>
              <a:prstDash val="solid"/>
              <a:miter lim="8000"/>
              <a:headEnd type="none" w="sm" len="sm"/>
              <a:tailEnd type="none" w="sm" len="sm"/>
            </a:ln>
          </p:spPr>
        </p:cxnSp>
        <p:grpSp>
          <p:nvGrpSpPr>
            <p:cNvPr id="391" name="Google Shape;391;p28"/>
            <p:cNvGrpSpPr/>
            <p:nvPr/>
          </p:nvGrpSpPr>
          <p:grpSpPr>
            <a:xfrm>
              <a:off x="947303" y="3681407"/>
              <a:ext cx="811142" cy="924015"/>
              <a:chOff x="8023178" y="3899786"/>
              <a:chExt cx="811142" cy="924015"/>
            </a:xfrm>
          </p:grpSpPr>
          <p:sp>
            <p:nvSpPr>
              <p:cNvPr id="392" name="Google Shape;392;p28"/>
              <p:cNvSpPr/>
              <p:nvPr/>
            </p:nvSpPr>
            <p:spPr>
              <a:xfrm>
                <a:off x="8023178" y="4677611"/>
                <a:ext cx="759173" cy="146190"/>
              </a:xfrm>
              <a:custGeom>
                <a:avLst/>
                <a:gdLst/>
                <a:ahLst/>
                <a:cxnLst/>
                <a:rect l="l" t="t" r="r" b="b"/>
                <a:pathLst>
                  <a:path w="385367" h="74208" extrusionOk="0">
                    <a:moveTo>
                      <a:pt x="385368" y="11478"/>
                    </a:moveTo>
                    <a:lnTo>
                      <a:pt x="385368" y="62731"/>
                    </a:lnTo>
                    <a:cubicBezTo>
                      <a:pt x="385368" y="69069"/>
                      <a:pt x="380227" y="74209"/>
                      <a:pt x="373889" y="74209"/>
                    </a:cubicBezTo>
                    <a:lnTo>
                      <a:pt x="0" y="74209"/>
                    </a:lnTo>
                    <a:lnTo>
                      <a:pt x="0" y="65426"/>
                    </a:lnTo>
                    <a:lnTo>
                      <a:pt x="267242" y="65426"/>
                    </a:lnTo>
                    <a:lnTo>
                      <a:pt x="267242" y="8733"/>
                    </a:lnTo>
                    <a:lnTo>
                      <a:pt x="0" y="8733"/>
                    </a:lnTo>
                    <a:lnTo>
                      <a:pt x="0" y="0"/>
                    </a:lnTo>
                    <a:lnTo>
                      <a:pt x="373889" y="0"/>
                    </a:lnTo>
                    <a:cubicBezTo>
                      <a:pt x="380227" y="0"/>
                      <a:pt x="385368" y="5140"/>
                      <a:pt x="385368" y="11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28"/>
              <p:cNvSpPr/>
              <p:nvPr/>
            </p:nvSpPr>
            <p:spPr>
              <a:xfrm>
                <a:off x="8607522" y="4677611"/>
                <a:ext cx="26938" cy="146190"/>
              </a:xfrm>
              <a:custGeom>
                <a:avLst/>
                <a:gdLst/>
                <a:ahLst/>
                <a:cxnLst/>
                <a:rect l="l" t="t" r="r" b="b"/>
                <a:pathLst>
                  <a:path w="13674" h="74208" extrusionOk="0">
                    <a:moveTo>
                      <a:pt x="0" y="0"/>
                    </a:moveTo>
                    <a:lnTo>
                      <a:pt x="13674" y="0"/>
                    </a:lnTo>
                    <a:lnTo>
                      <a:pt x="13674" y="74209"/>
                    </a:lnTo>
                    <a:lnTo>
                      <a:pt x="0" y="7420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28"/>
              <p:cNvSpPr/>
              <p:nvPr/>
            </p:nvSpPr>
            <p:spPr>
              <a:xfrm>
                <a:off x="8721126" y="4677611"/>
                <a:ext cx="26938" cy="146190"/>
              </a:xfrm>
              <a:custGeom>
                <a:avLst/>
                <a:gdLst/>
                <a:ahLst/>
                <a:cxnLst/>
                <a:rect l="l" t="t" r="r" b="b"/>
                <a:pathLst>
                  <a:path w="13674" h="74208" extrusionOk="0">
                    <a:moveTo>
                      <a:pt x="0" y="0"/>
                    </a:moveTo>
                    <a:lnTo>
                      <a:pt x="13674" y="0"/>
                    </a:lnTo>
                    <a:lnTo>
                      <a:pt x="13674" y="74209"/>
                    </a:lnTo>
                    <a:lnTo>
                      <a:pt x="0" y="7420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28"/>
              <p:cNvSpPr/>
              <p:nvPr/>
            </p:nvSpPr>
            <p:spPr>
              <a:xfrm>
                <a:off x="8644703" y="4677611"/>
                <a:ext cx="10323" cy="146190"/>
              </a:xfrm>
              <a:custGeom>
                <a:avLst/>
                <a:gdLst/>
                <a:ahLst/>
                <a:cxnLst/>
                <a:rect l="l" t="t" r="r" b="b"/>
                <a:pathLst>
                  <a:path w="5240" h="74208" extrusionOk="0">
                    <a:moveTo>
                      <a:pt x="0" y="0"/>
                    </a:moveTo>
                    <a:lnTo>
                      <a:pt x="5240" y="0"/>
                    </a:lnTo>
                    <a:lnTo>
                      <a:pt x="5240" y="74209"/>
                    </a:lnTo>
                    <a:lnTo>
                      <a:pt x="0" y="7420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6" name="Google Shape;396;p28"/>
              <p:cNvGrpSpPr/>
              <p:nvPr/>
            </p:nvGrpSpPr>
            <p:grpSpPr>
              <a:xfrm>
                <a:off x="8051407" y="4706627"/>
                <a:ext cx="498478" cy="98062"/>
                <a:chOff x="4627642" y="5102525"/>
                <a:chExt cx="252919" cy="49755"/>
              </a:xfrm>
            </p:grpSpPr>
            <p:sp>
              <p:nvSpPr>
                <p:cNvPr id="397" name="Google Shape;397;p28"/>
                <p:cNvSpPr/>
                <p:nvPr/>
              </p:nvSpPr>
              <p:spPr>
                <a:xfrm>
                  <a:off x="4627642" y="5102525"/>
                  <a:ext cx="252919" cy="4990"/>
                </a:xfrm>
                <a:custGeom>
                  <a:avLst/>
                  <a:gdLst/>
                  <a:ahLst/>
                  <a:cxnLst/>
                  <a:rect l="l" t="t" r="r" b="b"/>
                  <a:pathLst>
                    <a:path w="252919" h="4990" extrusionOk="0">
                      <a:moveTo>
                        <a:pt x="0" y="0"/>
                      </a:moveTo>
                      <a:lnTo>
                        <a:pt x="252919"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28"/>
                <p:cNvSpPr/>
                <p:nvPr/>
              </p:nvSpPr>
              <p:spPr>
                <a:xfrm>
                  <a:off x="4627642" y="5111458"/>
                  <a:ext cx="252919" cy="4990"/>
                </a:xfrm>
                <a:custGeom>
                  <a:avLst/>
                  <a:gdLst/>
                  <a:ahLst/>
                  <a:cxnLst/>
                  <a:rect l="l" t="t" r="r" b="b"/>
                  <a:pathLst>
                    <a:path w="252919" h="4990" extrusionOk="0">
                      <a:moveTo>
                        <a:pt x="0" y="0"/>
                      </a:moveTo>
                      <a:lnTo>
                        <a:pt x="252919"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28"/>
                <p:cNvSpPr/>
                <p:nvPr/>
              </p:nvSpPr>
              <p:spPr>
                <a:xfrm>
                  <a:off x="4627642" y="5120441"/>
                  <a:ext cx="252919" cy="4990"/>
                </a:xfrm>
                <a:custGeom>
                  <a:avLst/>
                  <a:gdLst/>
                  <a:ahLst/>
                  <a:cxnLst/>
                  <a:rect l="l" t="t" r="r" b="b"/>
                  <a:pathLst>
                    <a:path w="252919" h="4990" extrusionOk="0">
                      <a:moveTo>
                        <a:pt x="0" y="0"/>
                      </a:moveTo>
                      <a:lnTo>
                        <a:pt x="252919"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28"/>
                <p:cNvSpPr/>
                <p:nvPr/>
              </p:nvSpPr>
              <p:spPr>
                <a:xfrm>
                  <a:off x="4627642" y="5129374"/>
                  <a:ext cx="252919" cy="4990"/>
                </a:xfrm>
                <a:custGeom>
                  <a:avLst/>
                  <a:gdLst/>
                  <a:ahLst/>
                  <a:cxnLst/>
                  <a:rect l="l" t="t" r="r" b="b"/>
                  <a:pathLst>
                    <a:path w="252919" h="4990" extrusionOk="0">
                      <a:moveTo>
                        <a:pt x="0" y="0"/>
                      </a:moveTo>
                      <a:lnTo>
                        <a:pt x="252919"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28"/>
                <p:cNvSpPr/>
                <p:nvPr/>
              </p:nvSpPr>
              <p:spPr>
                <a:xfrm>
                  <a:off x="4627642" y="5138307"/>
                  <a:ext cx="252919" cy="4990"/>
                </a:xfrm>
                <a:custGeom>
                  <a:avLst/>
                  <a:gdLst/>
                  <a:ahLst/>
                  <a:cxnLst/>
                  <a:rect l="l" t="t" r="r" b="b"/>
                  <a:pathLst>
                    <a:path w="252919" h="4990" extrusionOk="0">
                      <a:moveTo>
                        <a:pt x="0" y="0"/>
                      </a:moveTo>
                      <a:lnTo>
                        <a:pt x="252919"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28"/>
                <p:cNvSpPr/>
                <p:nvPr/>
              </p:nvSpPr>
              <p:spPr>
                <a:xfrm>
                  <a:off x="4627642" y="5147290"/>
                  <a:ext cx="252919" cy="4990"/>
                </a:xfrm>
                <a:custGeom>
                  <a:avLst/>
                  <a:gdLst/>
                  <a:ahLst/>
                  <a:cxnLst/>
                  <a:rect l="l" t="t" r="r" b="b"/>
                  <a:pathLst>
                    <a:path w="252919" h="4990" extrusionOk="0">
                      <a:moveTo>
                        <a:pt x="0" y="0"/>
                      </a:moveTo>
                      <a:lnTo>
                        <a:pt x="252919"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3" name="Google Shape;403;p28"/>
              <p:cNvSpPr/>
              <p:nvPr/>
            </p:nvSpPr>
            <p:spPr>
              <a:xfrm>
                <a:off x="8153896" y="4566074"/>
                <a:ext cx="680424" cy="111486"/>
              </a:xfrm>
              <a:custGeom>
                <a:avLst/>
                <a:gdLst/>
                <a:ahLst/>
                <a:cxnLst/>
                <a:rect l="l" t="t" r="r" b="b"/>
                <a:pathLst>
                  <a:path w="345393" h="56592" extrusionOk="0">
                    <a:moveTo>
                      <a:pt x="0" y="45114"/>
                    </a:moveTo>
                    <a:lnTo>
                      <a:pt x="0" y="11478"/>
                    </a:lnTo>
                    <a:cubicBezTo>
                      <a:pt x="0" y="5140"/>
                      <a:pt x="5140" y="0"/>
                      <a:pt x="11478" y="0"/>
                    </a:cubicBezTo>
                    <a:lnTo>
                      <a:pt x="345393" y="0"/>
                    </a:lnTo>
                    <a:lnTo>
                      <a:pt x="345393" y="8783"/>
                    </a:lnTo>
                    <a:lnTo>
                      <a:pt x="78152" y="8783"/>
                    </a:lnTo>
                    <a:lnTo>
                      <a:pt x="78152" y="47859"/>
                    </a:lnTo>
                    <a:lnTo>
                      <a:pt x="345393" y="47859"/>
                    </a:lnTo>
                    <a:lnTo>
                      <a:pt x="345393" y="56593"/>
                    </a:lnTo>
                    <a:lnTo>
                      <a:pt x="11478" y="56593"/>
                    </a:lnTo>
                    <a:cubicBezTo>
                      <a:pt x="5140" y="56593"/>
                      <a:pt x="0" y="51452"/>
                      <a:pt x="0" y="451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4" name="Google Shape;404;p28"/>
              <p:cNvGrpSpPr/>
              <p:nvPr/>
            </p:nvGrpSpPr>
            <p:grpSpPr>
              <a:xfrm>
                <a:off x="8307923" y="4595383"/>
                <a:ext cx="498380" cy="62751"/>
                <a:chOff x="4757794" y="5046082"/>
                <a:chExt cx="252869" cy="31839"/>
              </a:xfrm>
            </p:grpSpPr>
            <p:sp>
              <p:nvSpPr>
                <p:cNvPr id="405" name="Google Shape;405;p28"/>
                <p:cNvSpPr/>
                <p:nvPr/>
              </p:nvSpPr>
              <p:spPr>
                <a:xfrm>
                  <a:off x="4757794" y="5072931"/>
                  <a:ext cx="252869" cy="4990"/>
                </a:xfrm>
                <a:custGeom>
                  <a:avLst/>
                  <a:gdLst/>
                  <a:ahLst/>
                  <a:cxnLst/>
                  <a:rect l="l" t="t" r="r" b="b"/>
                  <a:pathLst>
                    <a:path w="252869" h="4990" extrusionOk="0">
                      <a:moveTo>
                        <a:pt x="252869" y="0"/>
                      </a:moveTo>
                      <a:lnTo>
                        <a:pt x="0"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28"/>
                <p:cNvSpPr/>
                <p:nvPr/>
              </p:nvSpPr>
              <p:spPr>
                <a:xfrm>
                  <a:off x="4757794" y="5063948"/>
                  <a:ext cx="252869" cy="4990"/>
                </a:xfrm>
                <a:custGeom>
                  <a:avLst/>
                  <a:gdLst/>
                  <a:ahLst/>
                  <a:cxnLst/>
                  <a:rect l="l" t="t" r="r" b="b"/>
                  <a:pathLst>
                    <a:path w="252869" h="4990" extrusionOk="0">
                      <a:moveTo>
                        <a:pt x="252869" y="0"/>
                      </a:moveTo>
                      <a:lnTo>
                        <a:pt x="0"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28"/>
                <p:cNvSpPr/>
                <p:nvPr/>
              </p:nvSpPr>
              <p:spPr>
                <a:xfrm>
                  <a:off x="4757794" y="5055015"/>
                  <a:ext cx="252869" cy="4990"/>
                </a:xfrm>
                <a:custGeom>
                  <a:avLst/>
                  <a:gdLst/>
                  <a:ahLst/>
                  <a:cxnLst/>
                  <a:rect l="l" t="t" r="r" b="b"/>
                  <a:pathLst>
                    <a:path w="252869" h="4990" extrusionOk="0">
                      <a:moveTo>
                        <a:pt x="252869" y="0"/>
                      </a:moveTo>
                      <a:lnTo>
                        <a:pt x="0"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28"/>
                <p:cNvSpPr/>
                <p:nvPr/>
              </p:nvSpPr>
              <p:spPr>
                <a:xfrm>
                  <a:off x="4757794" y="5046082"/>
                  <a:ext cx="252869" cy="4990"/>
                </a:xfrm>
                <a:custGeom>
                  <a:avLst/>
                  <a:gdLst/>
                  <a:ahLst/>
                  <a:cxnLst/>
                  <a:rect l="l" t="t" r="r" b="b"/>
                  <a:pathLst>
                    <a:path w="252869" h="4990" extrusionOk="0">
                      <a:moveTo>
                        <a:pt x="252869" y="0"/>
                      </a:moveTo>
                      <a:lnTo>
                        <a:pt x="0"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9" name="Google Shape;409;p28"/>
              <p:cNvSpPr/>
              <p:nvPr/>
            </p:nvSpPr>
            <p:spPr>
              <a:xfrm>
                <a:off x="8170222" y="4001007"/>
                <a:ext cx="177946" cy="533444"/>
              </a:xfrm>
              <a:custGeom>
                <a:avLst/>
                <a:gdLst/>
                <a:ahLst/>
                <a:cxnLst/>
                <a:rect l="l" t="t" r="r" b="b"/>
                <a:pathLst>
                  <a:path w="90328" h="270784" extrusionOk="0">
                    <a:moveTo>
                      <a:pt x="0" y="7036"/>
                    </a:moveTo>
                    <a:lnTo>
                      <a:pt x="62681" y="253368"/>
                    </a:lnTo>
                    <a:lnTo>
                      <a:pt x="81845" y="270785"/>
                    </a:lnTo>
                    <a:lnTo>
                      <a:pt x="90328" y="246332"/>
                    </a:lnTo>
                    <a:lnTo>
                      <a:pt x="27597" y="0"/>
                    </a:lnTo>
                    <a:lnTo>
                      <a:pt x="0" y="703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28"/>
              <p:cNvSpPr/>
              <p:nvPr/>
            </p:nvSpPr>
            <p:spPr>
              <a:xfrm>
                <a:off x="8170222" y="4001007"/>
                <a:ext cx="60264" cy="36867"/>
              </a:xfrm>
              <a:custGeom>
                <a:avLst/>
                <a:gdLst/>
                <a:ahLst/>
                <a:cxnLst/>
                <a:rect l="l" t="t" r="r" b="b"/>
                <a:pathLst>
                  <a:path w="30591" h="18714" extrusionOk="0">
                    <a:moveTo>
                      <a:pt x="30592" y="11678"/>
                    </a:moveTo>
                    <a:lnTo>
                      <a:pt x="2994" y="18714"/>
                    </a:lnTo>
                    <a:lnTo>
                      <a:pt x="0" y="7036"/>
                    </a:lnTo>
                    <a:lnTo>
                      <a:pt x="27597" y="0"/>
                    </a:lnTo>
                    <a:lnTo>
                      <a:pt x="30592" y="1167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28"/>
              <p:cNvSpPr/>
              <p:nvPr/>
            </p:nvSpPr>
            <p:spPr>
              <a:xfrm>
                <a:off x="8161868" y="3950554"/>
                <a:ext cx="62719" cy="64291"/>
              </a:xfrm>
              <a:custGeom>
                <a:avLst/>
                <a:gdLst/>
                <a:ahLst/>
                <a:cxnLst/>
                <a:rect l="l" t="t" r="r" b="b"/>
                <a:pathLst>
                  <a:path w="31837" h="32635" extrusionOk="0">
                    <a:moveTo>
                      <a:pt x="10727" y="447"/>
                    </a:moveTo>
                    <a:lnTo>
                      <a:pt x="10727" y="447"/>
                    </a:lnTo>
                    <a:cubicBezTo>
                      <a:pt x="3092" y="2393"/>
                      <a:pt x="-1500" y="10128"/>
                      <a:pt x="447" y="17764"/>
                    </a:cubicBezTo>
                    <a:lnTo>
                      <a:pt x="4240" y="32636"/>
                    </a:lnTo>
                    <a:lnTo>
                      <a:pt x="31837" y="25599"/>
                    </a:lnTo>
                    <a:lnTo>
                      <a:pt x="28045" y="10727"/>
                    </a:lnTo>
                    <a:cubicBezTo>
                      <a:pt x="26098" y="3092"/>
                      <a:pt x="18363" y="-1500"/>
                      <a:pt x="10727" y="4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28"/>
              <p:cNvSpPr/>
              <p:nvPr/>
            </p:nvSpPr>
            <p:spPr>
              <a:xfrm>
                <a:off x="8307923" y="3953698"/>
                <a:ext cx="129772" cy="541409"/>
              </a:xfrm>
              <a:custGeom>
                <a:avLst/>
                <a:gdLst/>
                <a:ahLst/>
                <a:cxnLst/>
                <a:rect l="l" t="t" r="r" b="b"/>
                <a:pathLst>
                  <a:path w="65874" h="274827" extrusionOk="0">
                    <a:moveTo>
                      <a:pt x="37728" y="0"/>
                    </a:moveTo>
                    <a:lnTo>
                      <a:pt x="0" y="251372"/>
                    </a:lnTo>
                    <a:lnTo>
                      <a:pt x="10879" y="274827"/>
                    </a:lnTo>
                    <a:lnTo>
                      <a:pt x="28147" y="255614"/>
                    </a:lnTo>
                    <a:lnTo>
                      <a:pt x="65875" y="4242"/>
                    </a:lnTo>
                    <a:lnTo>
                      <a:pt x="37728"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28"/>
              <p:cNvSpPr/>
              <p:nvPr/>
            </p:nvSpPr>
            <p:spPr>
              <a:xfrm>
                <a:off x="8378840" y="3953698"/>
                <a:ext cx="58889" cy="31853"/>
              </a:xfrm>
              <a:custGeom>
                <a:avLst/>
                <a:gdLst/>
                <a:ahLst/>
                <a:cxnLst/>
                <a:rect l="l" t="t" r="r" b="b"/>
                <a:pathLst>
                  <a:path w="29893" h="16169" extrusionOk="0">
                    <a:moveTo>
                      <a:pt x="28146" y="16169"/>
                    </a:moveTo>
                    <a:lnTo>
                      <a:pt x="0" y="11927"/>
                    </a:lnTo>
                    <a:lnTo>
                      <a:pt x="1747" y="0"/>
                    </a:lnTo>
                    <a:lnTo>
                      <a:pt x="29893" y="4242"/>
                    </a:lnTo>
                    <a:lnTo>
                      <a:pt x="28146" y="1616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28"/>
              <p:cNvSpPr/>
              <p:nvPr/>
            </p:nvSpPr>
            <p:spPr>
              <a:xfrm>
                <a:off x="8382185" y="3899786"/>
                <a:ext cx="60375" cy="62242"/>
              </a:xfrm>
              <a:custGeom>
                <a:avLst/>
                <a:gdLst/>
                <a:ahLst/>
                <a:cxnLst/>
                <a:rect l="l" t="t" r="r" b="b"/>
                <a:pathLst>
                  <a:path w="30647" h="31595" extrusionOk="0">
                    <a:moveTo>
                      <a:pt x="18515" y="155"/>
                    </a:moveTo>
                    <a:lnTo>
                      <a:pt x="18515" y="155"/>
                    </a:lnTo>
                    <a:cubicBezTo>
                      <a:pt x="10730" y="-993"/>
                      <a:pt x="3493" y="4347"/>
                      <a:pt x="2296" y="12132"/>
                    </a:cubicBezTo>
                    <a:lnTo>
                      <a:pt x="0" y="27354"/>
                    </a:lnTo>
                    <a:lnTo>
                      <a:pt x="28197" y="31595"/>
                    </a:lnTo>
                    <a:lnTo>
                      <a:pt x="30492" y="16374"/>
                    </a:lnTo>
                    <a:cubicBezTo>
                      <a:pt x="31640" y="8589"/>
                      <a:pt x="26300" y="1353"/>
                      <a:pt x="18515" y="1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28"/>
              <p:cNvSpPr/>
              <p:nvPr/>
            </p:nvSpPr>
            <p:spPr>
              <a:xfrm>
                <a:off x="8398315" y="4055792"/>
                <a:ext cx="127806" cy="372409"/>
              </a:xfrm>
              <a:custGeom>
                <a:avLst/>
                <a:gdLst/>
                <a:ahLst/>
                <a:cxnLst/>
                <a:rect l="l" t="t" r="r" b="b"/>
                <a:pathLst>
                  <a:path w="64876" h="189040" extrusionOk="0">
                    <a:moveTo>
                      <a:pt x="45613" y="0"/>
                    </a:moveTo>
                    <a:lnTo>
                      <a:pt x="0" y="171873"/>
                    </a:lnTo>
                    <a:lnTo>
                      <a:pt x="5789" y="189041"/>
                    </a:lnTo>
                    <a:lnTo>
                      <a:pt x="19263" y="176964"/>
                    </a:lnTo>
                    <a:lnTo>
                      <a:pt x="64877" y="5140"/>
                    </a:lnTo>
                    <a:lnTo>
                      <a:pt x="4561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28"/>
              <p:cNvSpPr/>
              <p:nvPr/>
            </p:nvSpPr>
            <p:spPr>
              <a:xfrm>
                <a:off x="8483986" y="4055792"/>
                <a:ext cx="42176" cy="26150"/>
              </a:xfrm>
              <a:custGeom>
                <a:avLst/>
                <a:gdLst/>
                <a:ahLst/>
                <a:cxnLst/>
                <a:rect l="l" t="t" r="r" b="b"/>
                <a:pathLst>
                  <a:path w="21409" h="13274" extrusionOk="0">
                    <a:moveTo>
                      <a:pt x="19263" y="13275"/>
                    </a:moveTo>
                    <a:lnTo>
                      <a:pt x="0" y="8185"/>
                    </a:lnTo>
                    <a:lnTo>
                      <a:pt x="2146" y="0"/>
                    </a:lnTo>
                    <a:lnTo>
                      <a:pt x="21409" y="5140"/>
                    </a:lnTo>
                    <a:lnTo>
                      <a:pt x="19263" y="1327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28"/>
              <p:cNvSpPr/>
              <p:nvPr/>
            </p:nvSpPr>
            <p:spPr>
              <a:xfrm>
                <a:off x="8488312" y="4020714"/>
                <a:ext cx="44008" cy="45089"/>
              </a:xfrm>
              <a:custGeom>
                <a:avLst/>
                <a:gdLst/>
                <a:ahLst/>
                <a:cxnLst/>
                <a:rect l="l" t="t" r="r" b="b"/>
                <a:pathLst>
                  <a:path w="22339" h="22888" extrusionOk="0">
                    <a:moveTo>
                      <a:pt x="14922" y="331"/>
                    </a:moveTo>
                    <a:lnTo>
                      <a:pt x="14922" y="331"/>
                    </a:lnTo>
                    <a:cubicBezTo>
                      <a:pt x="9582" y="-1066"/>
                      <a:pt x="4142" y="2078"/>
                      <a:pt x="2745" y="7418"/>
                    </a:cubicBezTo>
                    <a:lnTo>
                      <a:pt x="0" y="17798"/>
                    </a:lnTo>
                    <a:lnTo>
                      <a:pt x="19264" y="22889"/>
                    </a:lnTo>
                    <a:lnTo>
                      <a:pt x="22008" y="12508"/>
                    </a:lnTo>
                    <a:cubicBezTo>
                      <a:pt x="23406" y="7169"/>
                      <a:pt x="20262" y="1729"/>
                      <a:pt x="14922" y="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28"/>
              <p:cNvSpPr/>
              <p:nvPr/>
            </p:nvSpPr>
            <p:spPr>
              <a:xfrm>
                <a:off x="8198353" y="4209820"/>
                <a:ext cx="310374" cy="356089"/>
              </a:xfrm>
              <a:custGeom>
                <a:avLst/>
                <a:gdLst/>
                <a:ahLst/>
                <a:cxnLst/>
                <a:rect l="l" t="t" r="r" b="b"/>
                <a:pathLst>
                  <a:path w="157550" h="180756" extrusionOk="0">
                    <a:moveTo>
                      <a:pt x="140633" y="180756"/>
                    </a:moveTo>
                    <a:lnTo>
                      <a:pt x="16968" y="180756"/>
                    </a:lnTo>
                    <a:lnTo>
                      <a:pt x="0" y="0"/>
                    </a:lnTo>
                    <a:lnTo>
                      <a:pt x="157551" y="0"/>
                    </a:lnTo>
                    <a:lnTo>
                      <a:pt x="140633" y="18075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28"/>
              <p:cNvSpPr/>
              <p:nvPr/>
            </p:nvSpPr>
            <p:spPr>
              <a:xfrm>
                <a:off x="8221468" y="4516796"/>
                <a:ext cx="264264" cy="9830"/>
              </a:xfrm>
              <a:custGeom>
                <a:avLst/>
                <a:gdLst/>
                <a:ahLst/>
                <a:cxnLst/>
                <a:rect l="l" t="t" r="r" b="b"/>
                <a:pathLst>
                  <a:path w="134144" h="4990" extrusionOk="0">
                    <a:moveTo>
                      <a:pt x="0" y="0"/>
                    </a:moveTo>
                    <a:lnTo>
                      <a:pt x="134145" y="0"/>
                    </a:lnTo>
                  </a:path>
                </a:pathLst>
              </a:custGeom>
              <a:noFill/>
              <a:ln w="99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20" name="Google Shape;420;p28"/>
            <p:cNvGrpSpPr/>
            <p:nvPr/>
          </p:nvGrpSpPr>
          <p:grpSpPr>
            <a:xfrm>
              <a:off x="1691244" y="3905269"/>
              <a:ext cx="838971" cy="889138"/>
              <a:chOff x="-320119" y="5493725"/>
              <a:chExt cx="838971" cy="889138"/>
            </a:xfrm>
          </p:grpSpPr>
          <p:sp>
            <p:nvSpPr>
              <p:cNvPr id="421" name="Google Shape;421;p28"/>
              <p:cNvSpPr/>
              <p:nvPr/>
            </p:nvSpPr>
            <p:spPr>
              <a:xfrm>
                <a:off x="-320119" y="5493725"/>
                <a:ext cx="581554" cy="699142"/>
              </a:xfrm>
              <a:custGeom>
                <a:avLst/>
                <a:gdLst/>
                <a:ahLst/>
                <a:cxnLst/>
                <a:rect l="l" t="t" r="r" b="b"/>
                <a:pathLst>
                  <a:path w="581554" h="699142" extrusionOk="0">
                    <a:moveTo>
                      <a:pt x="368050" y="699143"/>
                    </a:moveTo>
                    <a:cubicBezTo>
                      <a:pt x="368050" y="699143"/>
                      <a:pt x="325555" y="388998"/>
                      <a:pt x="0" y="336296"/>
                    </a:cubicBezTo>
                    <a:cubicBezTo>
                      <a:pt x="0" y="336296"/>
                      <a:pt x="355375" y="248036"/>
                      <a:pt x="454376" y="636100"/>
                    </a:cubicBezTo>
                    <a:cubicBezTo>
                      <a:pt x="454376" y="636100"/>
                      <a:pt x="531762" y="278723"/>
                      <a:pt x="323687" y="0"/>
                    </a:cubicBezTo>
                    <a:cubicBezTo>
                      <a:pt x="323687" y="0"/>
                      <a:pt x="613418" y="137427"/>
                      <a:pt x="578660" y="699143"/>
                    </a:cubicBezTo>
                  </a:path>
                </a:pathLst>
              </a:custGeom>
              <a:solidFill>
                <a:srgbClr val="52A0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28"/>
              <p:cNvSpPr/>
              <p:nvPr/>
            </p:nvSpPr>
            <p:spPr>
              <a:xfrm>
                <a:off x="286695" y="5878387"/>
                <a:ext cx="232157" cy="314547"/>
              </a:xfrm>
              <a:custGeom>
                <a:avLst/>
                <a:gdLst/>
                <a:ahLst/>
                <a:cxnLst/>
                <a:rect l="l" t="t" r="r" b="b"/>
                <a:pathLst>
                  <a:path w="232157" h="314547" extrusionOk="0">
                    <a:moveTo>
                      <a:pt x="0" y="314481"/>
                    </a:moveTo>
                    <a:cubicBezTo>
                      <a:pt x="0" y="314481"/>
                      <a:pt x="23349" y="35624"/>
                      <a:pt x="232158" y="0"/>
                    </a:cubicBezTo>
                    <a:cubicBezTo>
                      <a:pt x="232158" y="0"/>
                      <a:pt x="87326" y="86859"/>
                      <a:pt x="91195" y="314548"/>
                    </a:cubicBezTo>
                  </a:path>
                </a:pathLst>
              </a:custGeom>
              <a:solidFill>
                <a:srgbClr val="52A0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28"/>
              <p:cNvSpPr/>
              <p:nvPr/>
            </p:nvSpPr>
            <p:spPr>
              <a:xfrm>
                <a:off x="211710" y="6016810"/>
                <a:ext cx="239229" cy="366053"/>
              </a:xfrm>
              <a:custGeom>
                <a:avLst/>
                <a:gdLst/>
                <a:ahLst/>
                <a:cxnLst/>
                <a:rect l="l" t="t" r="r" b="b"/>
                <a:pathLst>
                  <a:path w="239229" h="366053" extrusionOk="0">
                    <a:moveTo>
                      <a:pt x="0" y="176058"/>
                    </a:moveTo>
                    <a:cubicBezTo>
                      <a:pt x="0" y="176058"/>
                      <a:pt x="14076" y="18817"/>
                      <a:pt x="100869" y="1406"/>
                    </a:cubicBezTo>
                    <a:cubicBezTo>
                      <a:pt x="239563" y="-26347"/>
                      <a:pt x="239229" y="366054"/>
                      <a:pt x="239229" y="366054"/>
                    </a:cubicBezTo>
                    <a:cubicBezTo>
                      <a:pt x="239229" y="366054"/>
                      <a:pt x="109141" y="232696"/>
                      <a:pt x="100001" y="68184"/>
                    </a:cubicBezTo>
                    <a:cubicBezTo>
                      <a:pt x="84257" y="146771"/>
                      <a:pt x="63043" y="175991"/>
                      <a:pt x="63043" y="175991"/>
                    </a:cubicBezTo>
                    <a:lnTo>
                      <a:pt x="0" y="17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28"/>
              <p:cNvSpPr/>
              <p:nvPr/>
            </p:nvSpPr>
            <p:spPr>
              <a:xfrm>
                <a:off x="-126853" y="6089372"/>
                <a:ext cx="210609" cy="281750"/>
              </a:xfrm>
              <a:custGeom>
                <a:avLst/>
                <a:gdLst/>
                <a:ahLst/>
                <a:cxnLst/>
                <a:rect l="l" t="t" r="r" b="b"/>
                <a:pathLst>
                  <a:path w="210609" h="281750" extrusionOk="0">
                    <a:moveTo>
                      <a:pt x="210610" y="106831"/>
                    </a:moveTo>
                    <a:cubicBezTo>
                      <a:pt x="210610" y="106831"/>
                      <a:pt x="189729" y="-18854"/>
                      <a:pt x="97466" y="2427"/>
                    </a:cubicBezTo>
                    <a:cubicBezTo>
                      <a:pt x="333" y="24842"/>
                      <a:pt x="0" y="281750"/>
                      <a:pt x="0" y="281750"/>
                    </a:cubicBezTo>
                  </a:path>
                </a:pathLst>
              </a:custGeom>
              <a:noFill/>
              <a:ln w="9525" cap="rnd"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28"/>
              <p:cNvSpPr/>
              <p:nvPr/>
            </p:nvSpPr>
            <p:spPr>
              <a:xfrm>
                <a:off x="193831" y="5776451"/>
                <a:ext cx="306742" cy="416483"/>
              </a:xfrm>
              <a:custGeom>
                <a:avLst/>
                <a:gdLst/>
                <a:ahLst/>
                <a:cxnLst/>
                <a:rect l="l" t="t" r="r" b="b"/>
                <a:pathLst>
                  <a:path w="306742" h="416483" extrusionOk="0">
                    <a:moveTo>
                      <a:pt x="0" y="416484"/>
                    </a:moveTo>
                    <a:cubicBezTo>
                      <a:pt x="0" y="416484"/>
                      <a:pt x="6538" y="48700"/>
                      <a:pt x="306742" y="0"/>
                    </a:cubicBezTo>
                  </a:path>
                </a:pathLst>
              </a:custGeom>
              <a:noFill/>
              <a:ln w="9525" cap="rnd"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26" name="Google Shape;426;p28"/>
          <p:cNvGrpSpPr/>
          <p:nvPr/>
        </p:nvGrpSpPr>
        <p:grpSpPr>
          <a:xfrm>
            <a:off x="8069780" y="2137038"/>
            <a:ext cx="718247" cy="718247"/>
            <a:chOff x="3932594" y="2214840"/>
            <a:chExt cx="562449" cy="562449"/>
          </a:xfrm>
        </p:grpSpPr>
        <p:sp>
          <p:nvSpPr>
            <p:cNvPr id="427" name="Google Shape;427;p28"/>
            <p:cNvSpPr/>
            <p:nvPr/>
          </p:nvSpPr>
          <p:spPr>
            <a:xfrm>
              <a:off x="3932594" y="2214840"/>
              <a:ext cx="562449" cy="562449"/>
            </a:xfrm>
            <a:custGeom>
              <a:avLst/>
              <a:gdLst/>
              <a:ahLst/>
              <a:cxnLst/>
              <a:rect l="l" t="t" r="r" b="b"/>
              <a:pathLst>
                <a:path w="562449" h="562449" extrusionOk="0">
                  <a:moveTo>
                    <a:pt x="281191" y="562449"/>
                  </a:moveTo>
                  <a:cubicBezTo>
                    <a:pt x="436497" y="562449"/>
                    <a:pt x="562449" y="436564"/>
                    <a:pt x="562449" y="281258"/>
                  </a:cubicBezTo>
                  <a:cubicBezTo>
                    <a:pt x="562449" y="125952"/>
                    <a:pt x="436497" y="0"/>
                    <a:pt x="281191" y="0"/>
                  </a:cubicBezTo>
                  <a:cubicBezTo>
                    <a:pt x="125886" y="0"/>
                    <a:pt x="0" y="125886"/>
                    <a:pt x="0" y="281258"/>
                  </a:cubicBezTo>
                  <a:cubicBezTo>
                    <a:pt x="0" y="436631"/>
                    <a:pt x="125886" y="562449"/>
                    <a:pt x="281191" y="562449"/>
                  </a:cubicBezTo>
                  <a:close/>
                  <a:moveTo>
                    <a:pt x="281191" y="39294"/>
                  </a:moveTo>
                  <a:cubicBezTo>
                    <a:pt x="414816" y="39294"/>
                    <a:pt x="523156" y="147567"/>
                    <a:pt x="523156" y="281258"/>
                  </a:cubicBezTo>
                  <a:cubicBezTo>
                    <a:pt x="523156" y="414949"/>
                    <a:pt x="414816" y="523156"/>
                    <a:pt x="281191" y="523156"/>
                  </a:cubicBezTo>
                  <a:cubicBezTo>
                    <a:pt x="147567" y="523156"/>
                    <a:pt x="39293" y="414882"/>
                    <a:pt x="39293" y="281258"/>
                  </a:cubicBezTo>
                  <a:cubicBezTo>
                    <a:pt x="39293" y="147634"/>
                    <a:pt x="147567" y="39294"/>
                    <a:pt x="281191" y="39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28"/>
            <p:cNvSpPr/>
            <p:nvPr/>
          </p:nvSpPr>
          <p:spPr>
            <a:xfrm>
              <a:off x="4184499" y="2466745"/>
              <a:ext cx="58706" cy="58706"/>
            </a:xfrm>
            <a:custGeom>
              <a:avLst/>
              <a:gdLst/>
              <a:ahLst/>
              <a:cxnLst/>
              <a:rect l="l" t="t" r="r" b="b"/>
              <a:pathLst>
                <a:path w="58706" h="58706" extrusionOk="0">
                  <a:moveTo>
                    <a:pt x="0" y="29353"/>
                  </a:moveTo>
                  <a:cubicBezTo>
                    <a:pt x="0" y="13142"/>
                    <a:pt x="13142" y="0"/>
                    <a:pt x="29353" y="0"/>
                  </a:cubicBezTo>
                  <a:cubicBezTo>
                    <a:pt x="45564" y="0"/>
                    <a:pt x="58707" y="13142"/>
                    <a:pt x="58707" y="29353"/>
                  </a:cubicBezTo>
                  <a:cubicBezTo>
                    <a:pt x="58707" y="45564"/>
                    <a:pt x="45564" y="58707"/>
                    <a:pt x="29353" y="58707"/>
                  </a:cubicBezTo>
                  <a:cubicBezTo>
                    <a:pt x="13142" y="58707"/>
                    <a:pt x="0" y="45564"/>
                    <a:pt x="0" y="293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28"/>
            <p:cNvSpPr/>
            <p:nvPr/>
          </p:nvSpPr>
          <p:spPr>
            <a:xfrm>
              <a:off x="4201844" y="2673218"/>
              <a:ext cx="23882" cy="54036"/>
            </a:xfrm>
            <a:custGeom>
              <a:avLst/>
              <a:gdLst/>
              <a:ahLst/>
              <a:cxnLst/>
              <a:rect l="l" t="t" r="r" b="b"/>
              <a:pathLst>
                <a:path w="23882" h="54036" extrusionOk="0">
                  <a:moveTo>
                    <a:pt x="11941" y="0"/>
                  </a:moveTo>
                  <a:lnTo>
                    <a:pt x="11941" y="0"/>
                  </a:lnTo>
                  <a:cubicBezTo>
                    <a:pt x="18546" y="0"/>
                    <a:pt x="23883" y="5337"/>
                    <a:pt x="23883" y="11942"/>
                  </a:cubicBezTo>
                  <a:lnTo>
                    <a:pt x="23883" y="42095"/>
                  </a:lnTo>
                  <a:cubicBezTo>
                    <a:pt x="23883" y="48700"/>
                    <a:pt x="18546" y="54037"/>
                    <a:pt x="11941" y="54037"/>
                  </a:cubicBezTo>
                  <a:lnTo>
                    <a:pt x="11941" y="54037"/>
                  </a:lnTo>
                  <a:cubicBezTo>
                    <a:pt x="5337" y="54037"/>
                    <a:pt x="0" y="48700"/>
                    <a:pt x="0" y="42095"/>
                  </a:cubicBezTo>
                  <a:lnTo>
                    <a:pt x="0" y="11942"/>
                  </a:lnTo>
                  <a:cubicBezTo>
                    <a:pt x="0" y="5337"/>
                    <a:pt x="5337" y="0"/>
                    <a:pt x="1194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28"/>
            <p:cNvSpPr/>
            <p:nvPr/>
          </p:nvSpPr>
          <p:spPr>
            <a:xfrm>
              <a:off x="3982628" y="2484157"/>
              <a:ext cx="54036" cy="23883"/>
            </a:xfrm>
            <a:custGeom>
              <a:avLst/>
              <a:gdLst/>
              <a:ahLst/>
              <a:cxnLst/>
              <a:rect l="l" t="t" r="r" b="b"/>
              <a:pathLst>
                <a:path w="54036" h="23883" extrusionOk="0">
                  <a:moveTo>
                    <a:pt x="54037" y="11942"/>
                  </a:moveTo>
                  <a:lnTo>
                    <a:pt x="54037" y="11942"/>
                  </a:lnTo>
                  <a:cubicBezTo>
                    <a:pt x="54037" y="18546"/>
                    <a:pt x="48700" y="23883"/>
                    <a:pt x="42095" y="23883"/>
                  </a:cubicBezTo>
                  <a:lnTo>
                    <a:pt x="11941" y="23883"/>
                  </a:lnTo>
                  <a:cubicBezTo>
                    <a:pt x="5337" y="23883"/>
                    <a:pt x="0" y="18546"/>
                    <a:pt x="0" y="11942"/>
                  </a:cubicBezTo>
                  <a:lnTo>
                    <a:pt x="0" y="11942"/>
                  </a:lnTo>
                  <a:cubicBezTo>
                    <a:pt x="0" y="5337"/>
                    <a:pt x="5337" y="0"/>
                    <a:pt x="11941" y="0"/>
                  </a:cubicBezTo>
                  <a:lnTo>
                    <a:pt x="42095" y="0"/>
                  </a:lnTo>
                  <a:cubicBezTo>
                    <a:pt x="48700" y="0"/>
                    <a:pt x="54037" y="5337"/>
                    <a:pt x="54037" y="119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28"/>
            <p:cNvSpPr/>
            <p:nvPr/>
          </p:nvSpPr>
          <p:spPr>
            <a:xfrm>
              <a:off x="4201844" y="2264941"/>
              <a:ext cx="23882" cy="54036"/>
            </a:xfrm>
            <a:custGeom>
              <a:avLst/>
              <a:gdLst/>
              <a:ahLst/>
              <a:cxnLst/>
              <a:rect l="l" t="t" r="r" b="b"/>
              <a:pathLst>
                <a:path w="23882" h="54036" extrusionOk="0">
                  <a:moveTo>
                    <a:pt x="11941" y="54037"/>
                  </a:moveTo>
                  <a:lnTo>
                    <a:pt x="11941" y="54037"/>
                  </a:lnTo>
                  <a:cubicBezTo>
                    <a:pt x="5337" y="54037"/>
                    <a:pt x="0" y="48700"/>
                    <a:pt x="0" y="42095"/>
                  </a:cubicBezTo>
                  <a:lnTo>
                    <a:pt x="0" y="11941"/>
                  </a:lnTo>
                  <a:cubicBezTo>
                    <a:pt x="0" y="5337"/>
                    <a:pt x="5337" y="0"/>
                    <a:pt x="11941" y="0"/>
                  </a:cubicBezTo>
                  <a:lnTo>
                    <a:pt x="11941" y="0"/>
                  </a:lnTo>
                  <a:cubicBezTo>
                    <a:pt x="18546" y="0"/>
                    <a:pt x="23883" y="5337"/>
                    <a:pt x="23883" y="11941"/>
                  </a:cubicBezTo>
                  <a:lnTo>
                    <a:pt x="23883" y="42095"/>
                  </a:lnTo>
                  <a:cubicBezTo>
                    <a:pt x="23883" y="48700"/>
                    <a:pt x="18546" y="54037"/>
                    <a:pt x="11941" y="540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28"/>
            <p:cNvSpPr/>
            <p:nvPr/>
          </p:nvSpPr>
          <p:spPr>
            <a:xfrm>
              <a:off x="4390906" y="2484157"/>
              <a:ext cx="54036" cy="23883"/>
            </a:xfrm>
            <a:custGeom>
              <a:avLst/>
              <a:gdLst/>
              <a:ahLst/>
              <a:cxnLst/>
              <a:rect l="l" t="t" r="r" b="b"/>
              <a:pathLst>
                <a:path w="54036" h="23883" extrusionOk="0">
                  <a:moveTo>
                    <a:pt x="0" y="11942"/>
                  </a:moveTo>
                  <a:lnTo>
                    <a:pt x="0" y="11942"/>
                  </a:lnTo>
                  <a:cubicBezTo>
                    <a:pt x="0" y="5337"/>
                    <a:pt x="5337" y="0"/>
                    <a:pt x="11941" y="0"/>
                  </a:cubicBezTo>
                  <a:lnTo>
                    <a:pt x="42095" y="0"/>
                  </a:lnTo>
                  <a:cubicBezTo>
                    <a:pt x="48700" y="0"/>
                    <a:pt x="54037" y="5337"/>
                    <a:pt x="54037" y="11942"/>
                  </a:cubicBezTo>
                  <a:lnTo>
                    <a:pt x="54037" y="11942"/>
                  </a:lnTo>
                  <a:cubicBezTo>
                    <a:pt x="54037" y="18546"/>
                    <a:pt x="48700" y="23883"/>
                    <a:pt x="42095" y="23883"/>
                  </a:cubicBezTo>
                  <a:lnTo>
                    <a:pt x="11941" y="23883"/>
                  </a:lnTo>
                  <a:cubicBezTo>
                    <a:pt x="5337" y="23883"/>
                    <a:pt x="0" y="18546"/>
                    <a:pt x="0" y="119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28"/>
            <p:cNvSpPr/>
            <p:nvPr/>
          </p:nvSpPr>
          <p:spPr>
            <a:xfrm>
              <a:off x="4146540" y="2318644"/>
              <a:ext cx="189061" cy="177454"/>
            </a:xfrm>
            <a:custGeom>
              <a:avLst/>
              <a:gdLst/>
              <a:ahLst/>
              <a:cxnLst/>
              <a:rect l="l" t="t" r="r" b="b"/>
              <a:pathLst>
                <a:path w="189061" h="177454" extrusionOk="0">
                  <a:moveTo>
                    <a:pt x="189062" y="0"/>
                  </a:moveTo>
                  <a:lnTo>
                    <a:pt x="67246" y="177454"/>
                  </a:lnTo>
                  <a:lnTo>
                    <a:pt x="0" y="12315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4" name="Google Shape;434;p28"/>
          <p:cNvGrpSpPr/>
          <p:nvPr/>
        </p:nvGrpSpPr>
        <p:grpSpPr>
          <a:xfrm>
            <a:off x="6745206" y="535188"/>
            <a:ext cx="1683684" cy="889153"/>
            <a:chOff x="5338084" y="5425425"/>
            <a:chExt cx="1519433" cy="802412"/>
          </a:xfrm>
        </p:grpSpPr>
        <p:sp>
          <p:nvSpPr>
            <p:cNvPr id="435" name="Google Shape;435;p28"/>
            <p:cNvSpPr/>
            <p:nvPr/>
          </p:nvSpPr>
          <p:spPr>
            <a:xfrm>
              <a:off x="6369119" y="5425425"/>
              <a:ext cx="6671" cy="531428"/>
            </a:xfrm>
            <a:custGeom>
              <a:avLst/>
              <a:gdLst/>
              <a:ahLst/>
              <a:cxnLst/>
              <a:rect l="l" t="t" r="r" b="b"/>
              <a:pathLst>
                <a:path w="6671" h="531428" extrusionOk="0">
                  <a:moveTo>
                    <a:pt x="0" y="0"/>
                  </a:moveTo>
                  <a:lnTo>
                    <a:pt x="0" y="5314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28"/>
            <p:cNvSpPr/>
            <p:nvPr/>
          </p:nvSpPr>
          <p:spPr>
            <a:xfrm>
              <a:off x="6342967" y="5929034"/>
              <a:ext cx="52235" cy="73049"/>
            </a:xfrm>
            <a:custGeom>
              <a:avLst/>
              <a:gdLst/>
              <a:ahLst/>
              <a:cxnLst/>
              <a:rect l="l" t="t" r="r" b="b"/>
              <a:pathLst>
                <a:path w="52235" h="73049" extrusionOk="0">
                  <a:moveTo>
                    <a:pt x="52236" y="73050"/>
                  </a:moveTo>
                  <a:lnTo>
                    <a:pt x="0" y="73050"/>
                  </a:lnTo>
                  <a:lnTo>
                    <a:pt x="0" y="26084"/>
                  </a:lnTo>
                  <a:cubicBezTo>
                    <a:pt x="0" y="11675"/>
                    <a:pt x="11675" y="0"/>
                    <a:pt x="26084" y="0"/>
                  </a:cubicBezTo>
                  <a:lnTo>
                    <a:pt x="26084" y="0"/>
                  </a:lnTo>
                  <a:cubicBezTo>
                    <a:pt x="40494" y="0"/>
                    <a:pt x="52169" y="11675"/>
                    <a:pt x="52169" y="26084"/>
                  </a:cubicBezTo>
                  <a:lnTo>
                    <a:pt x="52169" y="730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28"/>
            <p:cNvSpPr/>
            <p:nvPr/>
          </p:nvSpPr>
          <p:spPr>
            <a:xfrm>
              <a:off x="6280191" y="6010890"/>
              <a:ext cx="177454" cy="216947"/>
            </a:xfrm>
            <a:custGeom>
              <a:avLst/>
              <a:gdLst/>
              <a:ahLst/>
              <a:cxnLst/>
              <a:rect l="l" t="t" r="r" b="b"/>
              <a:pathLst>
                <a:path w="177454" h="216947" extrusionOk="0">
                  <a:moveTo>
                    <a:pt x="160309" y="75651"/>
                  </a:moveTo>
                  <a:lnTo>
                    <a:pt x="160376" y="75651"/>
                  </a:lnTo>
                  <a:cubicBezTo>
                    <a:pt x="160376" y="75651"/>
                    <a:pt x="160109" y="75318"/>
                    <a:pt x="159575" y="74717"/>
                  </a:cubicBezTo>
                  <a:cubicBezTo>
                    <a:pt x="158708" y="73583"/>
                    <a:pt x="157908" y="72449"/>
                    <a:pt x="157040" y="71382"/>
                  </a:cubicBezTo>
                  <a:cubicBezTo>
                    <a:pt x="151303" y="63376"/>
                    <a:pt x="140029" y="44630"/>
                    <a:pt x="140029" y="19880"/>
                  </a:cubicBezTo>
                  <a:cubicBezTo>
                    <a:pt x="140029" y="2001"/>
                    <a:pt x="121083" y="0"/>
                    <a:pt x="121083" y="0"/>
                  </a:cubicBezTo>
                  <a:lnTo>
                    <a:pt x="56572" y="0"/>
                  </a:lnTo>
                  <a:cubicBezTo>
                    <a:pt x="56572" y="0"/>
                    <a:pt x="37626" y="2001"/>
                    <a:pt x="37626" y="19880"/>
                  </a:cubicBezTo>
                  <a:cubicBezTo>
                    <a:pt x="37626" y="44630"/>
                    <a:pt x="26418" y="63376"/>
                    <a:pt x="20614" y="71382"/>
                  </a:cubicBezTo>
                  <a:cubicBezTo>
                    <a:pt x="19747" y="72449"/>
                    <a:pt x="18880" y="73583"/>
                    <a:pt x="18079" y="74717"/>
                  </a:cubicBezTo>
                  <a:cubicBezTo>
                    <a:pt x="17612" y="75318"/>
                    <a:pt x="17279" y="75651"/>
                    <a:pt x="17279" y="75651"/>
                  </a:cubicBezTo>
                  <a:lnTo>
                    <a:pt x="17345" y="75651"/>
                  </a:lnTo>
                  <a:cubicBezTo>
                    <a:pt x="6471" y="90395"/>
                    <a:pt x="0" y="108540"/>
                    <a:pt x="0" y="128220"/>
                  </a:cubicBezTo>
                  <a:cubicBezTo>
                    <a:pt x="0" y="177254"/>
                    <a:pt x="39761" y="216947"/>
                    <a:pt x="88727" y="216947"/>
                  </a:cubicBezTo>
                  <a:cubicBezTo>
                    <a:pt x="137694" y="216947"/>
                    <a:pt x="177454" y="177187"/>
                    <a:pt x="177454" y="128220"/>
                  </a:cubicBezTo>
                  <a:cubicBezTo>
                    <a:pt x="177454" y="108540"/>
                    <a:pt x="170983" y="90395"/>
                    <a:pt x="160109" y="756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28"/>
            <p:cNvSpPr/>
            <p:nvPr/>
          </p:nvSpPr>
          <p:spPr>
            <a:xfrm>
              <a:off x="6318885" y="6010890"/>
              <a:ext cx="100401" cy="162644"/>
            </a:xfrm>
            <a:custGeom>
              <a:avLst/>
              <a:gdLst/>
              <a:ahLst/>
              <a:cxnLst/>
              <a:rect l="l" t="t" r="r" b="b"/>
              <a:pathLst>
                <a:path w="100401" h="162644" extrusionOk="0">
                  <a:moveTo>
                    <a:pt x="61442" y="0"/>
                  </a:moveTo>
                  <a:lnTo>
                    <a:pt x="68113" y="147234"/>
                  </a:lnTo>
                  <a:cubicBezTo>
                    <a:pt x="68113" y="155773"/>
                    <a:pt x="74984" y="162644"/>
                    <a:pt x="83523" y="162644"/>
                  </a:cubicBezTo>
                  <a:lnTo>
                    <a:pt x="84991" y="162644"/>
                  </a:lnTo>
                  <a:cubicBezTo>
                    <a:pt x="93530" y="162644"/>
                    <a:pt x="100402" y="155773"/>
                    <a:pt x="100402" y="147234"/>
                  </a:cubicBezTo>
                  <a:lnTo>
                    <a:pt x="100402" y="147234"/>
                  </a:lnTo>
                  <a:cubicBezTo>
                    <a:pt x="100402" y="138694"/>
                    <a:pt x="93530" y="131823"/>
                    <a:pt x="84991" y="131823"/>
                  </a:cubicBezTo>
                  <a:lnTo>
                    <a:pt x="15410" y="131823"/>
                  </a:lnTo>
                  <a:cubicBezTo>
                    <a:pt x="6871" y="131823"/>
                    <a:pt x="0" y="138694"/>
                    <a:pt x="0" y="147234"/>
                  </a:cubicBezTo>
                  <a:lnTo>
                    <a:pt x="0" y="147234"/>
                  </a:lnTo>
                  <a:cubicBezTo>
                    <a:pt x="0" y="155773"/>
                    <a:pt x="6871" y="162644"/>
                    <a:pt x="15410" y="162644"/>
                  </a:cubicBezTo>
                  <a:lnTo>
                    <a:pt x="16878" y="162644"/>
                  </a:lnTo>
                  <a:cubicBezTo>
                    <a:pt x="25417" y="162644"/>
                    <a:pt x="32289" y="155773"/>
                    <a:pt x="32289" y="147234"/>
                  </a:cubicBezTo>
                  <a:lnTo>
                    <a:pt x="3896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28"/>
            <p:cNvSpPr/>
            <p:nvPr/>
          </p:nvSpPr>
          <p:spPr>
            <a:xfrm>
              <a:off x="6329759" y="5994745"/>
              <a:ext cx="78653" cy="16144"/>
            </a:xfrm>
            <a:custGeom>
              <a:avLst/>
              <a:gdLst/>
              <a:ahLst/>
              <a:cxnLst/>
              <a:rect l="l" t="t" r="r" b="b"/>
              <a:pathLst>
                <a:path w="78653" h="16144" extrusionOk="0">
                  <a:moveTo>
                    <a:pt x="70581" y="16145"/>
                  </a:moveTo>
                  <a:lnTo>
                    <a:pt x="8072" y="16145"/>
                  </a:lnTo>
                  <a:cubicBezTo>
                    <a:pt x="3602" y="16145"/>
                    <a:pt x="0" y="12542"/>
                    <a:pt x="0" y="8072"/>
                  </a:cubicBezTo>
                  <a:lnTo>
                    <a:pt x="0" y="8072"/>
                  </a:lnTo>
                  <a:cubicBezTo>
                    <a:pt x="0" y="3603"/>
                    <a:pt x="3602" y="0"/>
                    <a:pt x="8072" y="0"/>
                  </a:cubicBezTo>
                  <a:lnTo>
                    <a:pt x="70581" y="0"/>
                  </a:lnTo>
                  <a:cubicBezTo>
                    <a:pt x="75051" y="0"/>
                    <a:pt x="78653" y="3603"/>
                    <a:pt x="78653" y="8072"/>
                  </a:cubicBezTo>
                  <a:lnTo>
                    <a:pt x="78653" y="8072"/>
                  </a:lnTo>
                  <a:cubicBezTo>
                    <a:pt x="78653" y="12542"/>
                    <a:pt x="75051" y="16145"/>
                    <a:pt x="70581" y="1614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28"/>
            <p:cNvSpPr/>
            <p:nvPr/>
          </p:nvSpPr>
          <p:spPr>
            <a:xfrm>
              <a:off x="5338084" y="5425425"/>
              <a:ext cx="1519433" cy="6671"/>
            </a:xfrm>
            <a:custGeom>
              <a:avLst/>
              <a:gdLst/>
              <a:ahLst/>
              <a:cxnLst/>
              <a:rect l="l" t="t" r="r" b="b"/>
              <a:pathLst>
                <a:path w="1519433" h="6671" extrusionOk="0">
                  <a:moveTo>
                    <a:pt x="0" y="0"/>
                  </a:moveTo>
                  <a:lnTo>
                    <a:pt x="1519434"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28"/>
            <p:cNvSpPr/>
            <p:nvPr/>
          </p:nvSpPr>
          <p:spPr>
            <a:xfrm>
              <a:off x="5667908" y="5425425"/>
              <a:ext cx="701277" cy="289196"/>
            </a:xfrm>
            <a:custGeom>
              <a:avLst/>
              <a:gdLst/>
              <a:ahLst/>
              <a:cxnLst/>
              <a:rect l="l" t="t" r="r" b="b"/>
              <a:pathLst>
                <a:path w="701277" h="289196" extrusionOk="0">
                  <a:moveTo>
                    <a:pt x="0" y="0"/>
                  </a:moveTo>
                  <a:cubicBezTo>
                    <a:pt x="0" y="0"/>
                    <a:pt x="26084" y="120082"/>
                    <a:pt x="82256" y="120082"/>
                  </a:cubicBezTo>
                  <a:cubicBezTo>
                    <a:pt x="159909" y="120082"/>
                    <a:pt x="167114" y="0"/>
                    <a:pt x="167114" y="0"/>
                  </a:cubicBezTo>
                  <a:cubicBezTo>
                    <a:pt x="167114" y="0"/>
                    <a:pt x="181123" y="247568"/>
                    <a:pt x="295468" y="247568"/>
                  </a:cubicBezTo>
                  <a:cubicBezTo>
                    <a:pt x="400806" y="247568"/>
                    <a:pt x="411213" y="0"/>
                    <a:pt x="411213" y="0"/>
                  </a:cubicBezTo>
                  <a:cubicBezTo>
                    <a:pt x="411213" y="0"/>
                    <a:pt x="407411" y="289197"/>
                    <a:pt x="516285" y="289197"/>
                  </a:cubicBezTo>
                  <a:cubicBezTo>
                    <a:pt x="614552" y="289197"/>
                    <a:pt x="626160" y="0"/>
                    <a:pt x="626160" y="0"/>
                  </a:cubicBezTo>
                  <a:cubicBezTo>
                    <a:pt x="626160" y="0"/>
                    <a:pt x="633898" y="114011"/>
                    <a:pt x="669055" y="114011"/>
                  </a:cubicBezTo>
                  <a:cubicBezTo>
                    <a:pt x="701277" y="114011"/>
                    <a:pt x="701277" y="0"/>
                    <a:pt x="701277"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2" name="Google Shape;442;p28"/>
          <p:cNvGrpSpPr/>
          <p:nvPr/>
        </p:nvGrpSpPr>
        <p:grpSpPr>
          <a:xfrm>
            <a:off x="304808" y="304794"/>
            <a:ext cx="362977" cy="222500"/>
            <a:chOff x="5582784" y="1377203"/>
            <a:chExt cx="219282" cy="134425"/>
          </a:xfrm>
        </p:grpSpPr>
        <p:sp>
          <p:nvSpPr>
            <p:cNvPr id="443" name="Google Shape;443;p28"/>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28"/>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28"/>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28"/>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7" name="Google Shape;447;p28"/>
          <p:cNvGrpSpPr/>
          <p:nvPr/>
        </p:nvGrpSpPr>
        <p:grpSpPr>
          <a:xfrm>
            <a:off x="2530233" y="2972069"/>
            <a:ext cx="362977" cy="222500"/>
            <a:chOff x="5582784" y="1377203"/>
            <a:chExt cx="219282" cy="134425"/>
          </a:xfrm>
        </p:grpSpPr>
        <p:sp>
          <p:nvSpPr>
            <p:cNvPr id="448" name="Google Shape;448;p28"/>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28"/>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28"/>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28"/>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2" name="Google Shape;452;p28"/>
          <p:cNvGrpSpPr/>
          <p:nvPr/>
        </p:nvGrpSpPr>
        <p:grpSpPr>
          <a:xfrm>
            <a:off x="6489508" y="1366944"/>
            <a:ext cx="362977" cy="222500"/>
            <a:chOff x="5582784" y="1377203"/>
            <a:chExt cx="219282" cy="134425"/>
          </a:xfrm>
        </p:grpSpPr>
        <p:sp>
          <p:nvSpPr>
            <p:cNvPr id="453" name="Google Shape;453;p28"/>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28"/>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28"/>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28"/>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7" name="Google Shape;457;p28"/>
          <p:cNvSpPr/>
          <p:nvPr/>
        </p:nvSpPr>
        <p:spPr>
          <a:xfrm>
            <a:off x="1594175" y="2646925"/>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itation génération - Cultivons nous">
            <a:extLst>
              <a:ext uri="{FF2B5EF4-FFF2-40B4-BE49-F238E27FC236}">
                <a16:creationId xmlns:a16="http://schemas.microsoft.com/office/drawing/2014/main" id="{9DF89B6D-AC7E-4BA1-AA51-7A7D9D31C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445" y="903111"/>
            <a:ext cx="5610577" cy="3497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251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A5254A-3F54-482F-A2D2-392D6910E410}"/>
              </a:ext>
            </a:extLst>
          </p:cNvPr>
          <p:cNvSpPr>
            <a:spLocks noGrp="1"/>
          </p:cNvSpPr>
          <p:nvPr>
            <p:ph type="title"/>
          </p:nvPr>
        </p:nvSpPr>
        <p:spPr/>
        <p:txBody>
          <a:bodyPr/>
          <a:lstStyle/>
          <a:p>
            <a:r>
              <a:rPr lang="zxx-ZZ" dirty="0"/>
              <a:t>La fonction de l'accueil</a:t>
            </a:r>
            <a:endParaRPr lang="en-US" dirty="0"/>
          </a:p>
        </p:txBody>
      </p:sp>
      <p:sp>
        <p:nvSpPr>
          <p:cNvPr id="3" name="Espace réservé du contenu 2">
            <a:extLst>
              <a:ext uri="{FF2B5EF4-FFF2-40B4-BE49-F238E27FC236}">
                <a16:creationId xmlns:a16="http://schemas.microsoft.com/office/drawing/2014/main" id="{E38271C6-E828-42DA-B5CD-66C2CDC4B3B0}"/>
              </a:ext>
            </a:extLst>
          </p:cNvPr>
          <p:cNvSpPr>
            <a:spLocks noGrp="1"/>
          </p:cNvSpPr>
          <p:nvPr>
            <p:ph sz="quarter" idx="13"/>
          </p:nvPr>
        </p:nvSpPr>
        <p:spPr/>
        <p:txBody>
          <a:bodyPr>
            <a:normAutofit/>
          </a:bodyPr>
          <a:lstStyle/>
          <a:p>
            <a:pPr lvl="0" algn="just"/>
            <a:r>
              <a:rPr lang="zxx-ZZ" dirty="0"/>
              <a:t>Organis</a:t>
            </a:r>
            <a:r>
              <a:rPr lang="fr-FR" dirty="0"/>
              <a:t>a</a:t>
            </a:r>
            <a:r>
              <a:rPr lang="zxx-ZZ" dirty="0"/>
              <a:t>teur relationnel</a:t>
            </a:r>
          </a:p>
          <a:p>
            <a:pPr lvl="0" algn="just"/>
            <a:r>
              <a:rPr lang="zxx-ZZ" dirty="0"/>
              <a:t>La relation pédagogique évoluera et se construira différemment selon la nature du positionnement de départ lors de l'accueil</a:t>
            </a:r>
          </a:p>
          <a:p>
            <a:pPr lvl="0" algn="just"/>
            <a:r>
              <a:rPr lang="zxx-ZZ" dirty="0"/>
              <a:t>Selon que les 2  partenaires se situent  comme :</a:t>
            </a:r>
            <a:endParaRPr lang="fr-FR" dirty="0"/>
          </a:p>
          <a:p>
            <a:pPr lvl="0" algn="just"/>
            <a:r>
              <a:rPr lang="zxx-ZZ" dirty="0">
                <a:cs typeface="Tahoma" pitchFamily="2"/>
              </a:rPr>
              <a:t>Collaborateurs, pairs </a:t>
            </a:r>
            <a:r>
              <a:rPr lang="fr-FR" dirty="0">
                <a:cs typeface="Tahoma" pitchFamily="2"/>
              </a:rPr>
              <a:t>ou </a:t>
            </a:r>
            <a:r>
              <a:rPr lang="zxx-ZZ" dirty="0">
                <a:cs typeface="Tahoma" pitchFamily="2"/>
              </a:rPr>
              <a:t>Dans un rapport de pouvoir</a:t>
            </a:r>
            <a:r>
              <a:rPr lang="fr-FR" dirty="0">
                <a:cs typeface="Tahoma" pitchFamily="2"/>
              </a:rPr>
              <a:t>, de</a:t>
            </a:r>
            <a:r>
              <a:rPr lang="zxx-ZZ" dirty="0">
                <a:cs typeface="Tahoma" pitchFamily="2"/>
              </a:rPr>
              <a:t> domination</a:t>
            </a:r>
            <a:r>
              <a:rPr lang="fr-FR" dirty="0">
                <a:cs typeface="Tahoma" pitchFamily="2"/>
              </a:rPr>
              <a:t>…</a:t>
            </a:r>
          </a:p>
          <a:p>
            <a:pPr lvl="0" algn="just"/>
            <a:r>
              <a:rPr lang="zxx-ZZ" dirty="0">
                <a:cs typeface="Tahoma" pitchFamily="2"/>
              </a:rPr>
              <a:t>Les interactions auront tendance à « </a:t>
            </a:r>
            <a:r>
              <a:rPr lang="fr-FR" dirty="0">
                <a:cs typeface="Tahoma" pitchFamily="2"/>
              </a:rPr>
              <a:t>se </a:t>
            </a:r>
            <a:r>
              <a:rPr lang="zxx-ZZ" dirty="0">
                <a:cs typeface="Tahoma" pitchFamily="2"/>
              </a:rPr>
              <a:t>symétriser", "s'horizontaliser" ou au contraire à rester fortement dyssimétriques et "hierarchisées</a:t>
            </a:r>
            <a:endParaRPr lang="en-US" dirty="0"/>
          </a:p>
          <a:p>
            <a:endParaRPr lang="en-US" dirty="0"/>
          </a:p>
        </p:txBody>
      </p:sp>
    </p:spTree>
    <p:extLst>
      <p:ext uri="{BB962C8B-B14F-4D97-AF65-F5344CB8AC3E}">
        <p14:creationId xmlns:p14="http://schemas.microsoft.com/office/powerpoint/2010/main" val="31768792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56F821-D4D2-48AD-B88A-DA5D204AB3F5}"/>
              </a:ext>
            </a:extLst>
          </p:cNvPr>
          <p:cNvSpPr>
            <a:spLocks noGrp="1"/>
          </p:cNvSpPr>
          <p:nvPr>
            <p:ph type="title"/>
          </p:nvPr>
        </p:nvSpPr>
        <p:spPr/>
        <p:txBody>
          <a:bodyPr/>
          <a:lstStyle/>
          <a:p>
            <a:r>
              <a:rPr lang="zxx-ZZ" dirty="0"/>
              <a:t>Les objectifs de l'accueil</a:t>
            </a:r>
            <a:endParaRPr lang="en-US" dirty="0"/>
          </a:p>
        </p:txBody>
      </p:sp>
      <p:sp>
        <p:nvSpPr>
          <p:cNvPr id="3" name="Espace réservé du contenu 2">
            <a:extLst>
              <a:ext uri="{FF2B5EF4-FFF2-40B4-BE49-F238E27FC236}">
                <a16:creationId xmlns:a16="http://schemas.microsoft.com/office/drawing/2014/main" id="{5CF98CDE-C65E-49BE-BBBF-39FA06E9E6C6}"/>
              </a:ext>
            </a:extLst>
          </p:cNvPr>
          <p:cNvSpPr>
            <a:spLocks noGrp="1"/>
          </p:cNvSpPr>
          <p:nvPr>
            <p:ph sz="quarter" idx="13"/>
          </p:nvPr>
        </p:nvSpPr>
        <p:spPr/>
        <p:txBody>
          <a:bodyPr/>
          <a:lstStyle/>
          <a:p>
            <a:pPr lvl="0" algn="just">
              <a:buSzPct val="45000"/>
              <a:buFont typeface="StarSymbol"/>
              <a:buChar char="●"/>
            </a:pPr>
            <a:r>
              <a:rPr lang="zxx-ZZ" b="1" dirty="0"/>
              <a:t>Donner des repères </a:t>
            </a:r>
            <a:r>
              <a:rPr lang="zxx-ZZ" dirty="0"/>
              <a:t>au stagiaire afin qu'il puisse se situer dans l'organisation du service</a:t>
            </a:r>
          </a:p>
          <a:p>
            <a:pPr lvl="0" algn="just">
              <a:buSzPct val="45000"/>
              <a:buFont typeface="StarSymbol"/>
              <a:buChar char="●"/>
            </a:pPr>
            <a:r>
              <a:rPr lang="zxx-ZZ" b="1" dirty="0"/>
              <a:t>Proposer des ressources</a:t>
            </a:r>
            <a:r>
              <a:rPr lang="zxx-ZZ" dirty="0"/>
              <a:t> au stagiaire afin qu'il sache qui ou sur quoi s'appuyer pour trouver des réponses à ses questionnements</a:t>
            </a:r>
          </a:p>
          <a:p>
            <a:pPr lvl="0" algn="just">
              <a:buSzPct val="45000"/>
              <a:buFont typeface="StarSymbol"/>
              <a:buChar char="●"/>
            </a:pPr>
            <a:r>
              <a:rPr lang="zxx-ZZ" b="1" dirty="0"/>
              <a:t>Individualiser </a:t>
            </a:r>
            <a:r>
              <a:rPr lang="zxx-ZZ" dirty="0"/>
              <a:t>le stage afin que les objectifs de l'étudiant, ses attentes ses spécificités, soient prises en compte dans son encadrement et son accompa</a:t>
            </a:r>
            <a:r>
              <a:rPr lang="fr-FR" dirty="0" err="1"/>
              <a:t>gnement</a:t>
            </a:r>
            <a:r>
              <a:rPr lang="fr-FR" dirty="0"/>
              <a:t>.</a:t>
            </a:r>
            <a:endParaRPr lang="en-US" dirty="0"/>
          </a:p>
          <a:p>
            <a:endParaRPr lang="en-US" dirty="0"/>
          </a:p>
        </p:txBody>
      </p:sp>
    </p:spTree>
    <p:extLst>
      <p:ext uri="{BB962C8B-B14F-4D97-AF65-F5344CB8AC3E}">
        <p14:creationId xmlns:p14="http://schemas.microsoft.com/office/powerpoint/2010/main" val="16281829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038255-C957-41D5-8F3E-C326DF7DDAF0}"/>
              </a:ext>
            </a:extLst>
          </p:cNvPr>
          <p:cNvSpPr>
            <a:spLocks noGrp="1"/>
          </p:cNvSpPr>
          <p:nvPr>
            <p:ph type="title"/>
          </p:nvPr>
        </p:nvSpPr>
        <p:spPr/>
        <p:txBody>
          <a:bodyPr/>
          <a:lstStyle/>
          <a:p>
            <a:r>
              <a:rPr lang="zxx-ZZ" dirty="0"/>
              <a:t>Les enjeux de l'accueil</a:t>
            </a:r>
            <a:endParaRPr lang="en-US" dirty="0"/>
          </a:p>
        </p:txBody>
      </p:sp>
      <p:sp>
        <p:nvSpPr>
          <p:cNvPr id="3" name="Espace réservé du contenu 2">
            <a:extLst>
              <a:ext uri="{FF2B5EF4-FFF2-40B4-BE49-F238E27FC236}">
                <a16:creationId xmlns:a16="http://schemas.microsoft.com/office/drawing/2014/main" id="{FE99A5FC-5C39-4E00-9655-8D4048442117}"/>
              </a:ext>
            </a:extLst>
          </p:cNvPr>
          <p:cNvSpPr>
            <a:spLocks noGrp="1"/>
          </p:cNvSpPr>
          <p:nvPr>
            <p:ph sz="quarter" idx="13"/>
          </p:nvPr>
        </p:nvSpPr>
        <p:spPr/>
        <p:txBody>
          <a:bodyPr/>
          <a:lstStyle/>
          <a:p>
            <a:pPr algn="just"/>
            <a:r>
              <a:rPr lang="zxx-ZZ" dirty="0"/>
              <a:t>L'impératif de</a:t>
            </a:r>
            <a:r>
              <a:rPr lang="zxx-ZZ" b="1" dirty="0"/>
              <a:t> Sécurité,</a:t>
            </a:r>
            <a:r>
              <a:rPr lang="zxx-ZZ" dirty="0"/>
              <a:t> l'organisation du travail, la nature des soins, les vulnérabilités des usagers sont autant d'éléments qui ne laissent pas de place</a:t>
            </a:r>
            <a:endParaRPr lang="fr-FR" dirty="0"/>
          </a:p>
          <a:p>
            <a:pPr algn="just"/>
            <a:r>
              <a:rPr lang="fr-FR" dirty="0"/>
              <a:t>Les imprévus dans </a:t>
            </a:r>
            <a:r>
              <a:rPr lang="zxx-ZZ" dirty="0"/>
              <a:t>l'accueil</a:t>
            </a:r>
            <a:r>
              <a:rPr lang="fr-FR" dirty="0"/>
              <a:t> de l’étudiant : « c’est pas prévu mais …. »</a:t>
            </a:r>
            <a:endParaRPr lang="zxx-ZZ" dirty="0"/>
          </a:p>
          <a:p>
            <a:endParaRPr lang="en-US" dirty="0"/>
          </a:p>
        </p:txBody>
      </p:sp>
    </p:spTree>
    <p:extLst>
      <p:ext uri="{BB962C8B-B14F-4D97-AF65-F5344CB8AC3E}">
        <p14:creationId xmlns:p14="http://schemas.microsoft.com/office/powerpoint/2010/main" val="19016664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A75354-635B-4FE4-893D-803C3BD92C56}"/>
              </a:ext>
            </a:extLst>
          </p:cNvPr>
          <p:cNvSpPr>
            <a:spLocks noGrp="1"/>
          </p:cNvSpPr>
          <p:nvPr>
            <p:ph type="title"/>
          </p:nvPr>
        </p:nvSpPr>
        <p:spPr/>
        <p:txBody>
          <a:bodyPr/>
          <a:lstStyle/>
          <a:p>
            <a:r>
              <a:rPr lang="fr-FR" dirty="0"/>
              <a:t>L’entretien d’accueil</a:t>
            </a:r>
            <a:endParaRPr lang="en-US" dirty="0"/>
          </a:p>
        </p:txBody>
      </p:sp>
      <p:pic>
        <p:nvPicPr>
          <p:cNvPr id="4" name="Picture 4" descr="Guide CGT entretien professionnel – version 2016 | CGT Intérieur">
            <a:extLst>
              <a:ext uri="{FF2B5EF4-FFF2-40B4-BE49-F238E27FC236}">
                <a16:creationId xmlns:a16="http://schemas.microsoft.com/office/drawing/2014/main" id="{5E83FDFC-F903-4098-98B7-F51ED90A6A0A}"/>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24328" y="1648838"/>
            <a:ext cx="3954294" cy="2124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5193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01860E-783B-4CFF-8B7A-5DAA4CD31A18}"/>
              </a:ext>
            </a:extLst>
          </p:cNvPr>
          <p:cNvSpPr>
            <a:spLocks noGrp="1"/>
          </p:cNvSpPr>
          <p:nvPr>
            <p:ph type="title"/>
          </p:nvPr>
        </p:nvSpPr>
        <p:spPr/>
        <p:txBody>
          <a:bodyPr/>
          <a:lstStyle/>
          <a:p>
            <a:r>
              <a:rPr lang="fr-FR" dirty="0"/>
              <a:t>Accompagnement pédagogique</a:t>
            </a:r>
            <a:endParaRPr lang="en-US" dirty="0"/>
          </a:p>
        </p:txBody>
      </p:sp>
      <p:pic>
        <p:nvPicPr>
          <p:cNvPr id="1026" name="Picture 2" descr="Accompagnement éducatif 16-20 ans – INJS – Institut National de Jeunes  Sourds">
            <a:extLst>
              <a:ext uri="{FF2B5EF4-FFF2-40B4-BE49-F238E27FC236}">
                <a16:creationId xmlns:a16="http://schemas.microsoft.com/office/drawing/2014/main" id="{E3DF2108-3CD5-45DA-AFD7-E4781C2D77EA}"/>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171825" y="1894523"/>
            <a:ext cx="2417445" cy="2245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4397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D54DC-D586-4C6F-A14B-F4DD386D3B55}"/>
              </a:ext>
            </a:extLst>
          </p:cNvPr>
          <p:cNvSpPr>
            <a:spLocks noGrp="1"/>
          </p:cNvSpPr>
          <p:nvPr>
            <p:ph type="title"/>
          </p:nvPr>
        </p:nvSpPr>
        <p:spPr/>
        <p:txBody>
          <a:bodyPr/>
          <a:lstStyle/>
          <a:p>
            <a:r>
              <a:rPr lang="fr-FR" dirty="0"/>
              <a:t>Accompagner </a:t>
            </a:r>
            <a:endParaRPr lang="en-US" dirty="0"/>
          </a:p>
        </p:txBody>
      </p:sp>
      <p:sp>
        <p:nvSpPr>
          <p:cNvPr id="3" name="Espace réservé du contenu 2">
            <a:extLst>
              <a:ext uri="{FF2B5EF4-FFF2-40B4-BE49-F238E27FC236}">
                <a16:creationId xmlns:a16="http://schemas.microsoft.com/office/drawing/2014/main" id="{A4A53C02-41AA-4C1D-9E6D-1A366426DE52}"/>
              </a:ext>
            </a:extLst>
          </p:cNvPr>
          <p:cNvSpPr>
            <a:spLocks noGrp="1"/>
          </p:cNvSpPr>
          <p:nvPr>
            <p:ph sz="quarter" idx="13"/>
          </p:nvPr>
        </p:nvSpPr>
        <p:spPr/>
        <p:txBody>
          <a:bodyPr/>
          <a:lstStyle/>
          <a:p>
            <a:r>
              <a:rPr lang="fr-FR" dirty="0"/>
              <a:t>Accompagner : « </a:t>
            </a:r>
            <a:r>
              <a:rPr lang="fr-FR" i="1" dirty="0"/>
              <a:t>Se joindre à quelqu’un pour aller où il va en même temps que lui</a:t>
            </a:r>
            <a:r>
              <a:rPr lang="fr-FR" dirty="0"/>
              <a:t> ». </a:t>
            </a:r>
            <a:r>
              <a:rPr lang="fr-FR" sz="1050" dirty="0"/>
              <a:t>Dictionnaire le Petit robert (1972)</a:t>
            </a:r>
            <a:endParaRPr lang="en-US" sz="1050" dirty="0"/>
          </a:p>
          <a:p>
            <a:endParaRPr lang="en-US" dirty="0"/>
          </a:p>
        </p:txBody>
      </p:sp>
    </p:spTree>
    <p:extLst>
      <p:ext uri="{BB962C8B-B14F-4D97-AF65-F5344CB8AC3E}">
        <p14:creationId xmlns:p14="http://schemas.microsoft.com/office/powerpoint/2010/main" val="26059905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548B7BD-A9A1-4EC3-AA61-8FD7EF86D2B8}"/>
              </a:ext>
            </a:extLst>
          </p:cNvPr>
          <p:cNvSpPr>
            <a:spLocks noGrp="1"/>
          </p:cNvSpPr>
          <p:nvPr>
            <p:ph sz="quarter" idx="13"/>
          </p:nvPr>
        </p:nvSpPr>
        <p:spPr/>
        <p:txBody>
          <a:bodyPr>
            <a:normAutofit/>
          </a:bodyPr>
          <a:lstStyle/>
          <a:p>
            <a:pPr marL="0" indent="0" algn="ctr">
              <a:buNone/>
            </a:pPr>
            <a:r>
              <a:rPr lang="fr-FR" sz="2700" dirty="0"/>
              <a:t>Présentation des outils de suivi pour l’accompagnement des étudiants : portfolio, outil de suivi des étudiants en services…</a:t>
            </a:r>
            <a:endParaRPr lang="en-US" sz="2700" dirty="0"/>
          </a:p>
        </p:txBody>
      </p:sp>
    </p:spTree>
    <p:extLst>
      <p:ext uri="{BB962C8B-B14F-4D97-AF65-F5344CB8AC3E}">
        <p14:creationId xmlns:p14="http://schemas.microsoft.com/office/powerpoint/2010/main" val="23773877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EFCA2E-1093-41EB-9778-F5E2C2F8A10C}"/>
              </a:ext>
            </a:extLst>
          </p:cNvPr>
          <p:cNvSpPr>
            <a:spLocks noGrp="1"/>
          </p:cNvSpPr>
          <p:nvPr>
            <p:ph type="title"/>
          </p:nvPr>
        </p:nvSpPr>
        <p:spPr/>
        <p:txBody>
          <a:bodyPr/>
          <a:lstStyle/>
          <a:p>
            <a:r>
              <a:rPr lang="fr-FR" dirty="0"/>
              <a:t>Le portfolio</a:t>
            </a:r>
            <a:endParaRPr lang="en-US" dirty="0"/>
          </a:p>
        </p:txBody>
      </p:sp>
      <p:sp>
        <p:nvSpPr>
          <p:cNvPr id="3" name="Espace réservé du contenu 2">
            <a:extLst>
              <a:ext uri="{FF2B5EF4-FFF2-40B4-BE49-F238E27FC236}">
                <a16:creationId xmlns:a16="http://schemas.microsoft.com/office/drawing/2014/main" id="{7769D5A3-64C4-4C97-8E09-8A074E34F5A7}"/>
              </a:ext>
            </a:extLst>
          </p:cNvPr>
          <p:cNvSpPr>
            <a:spLocks noGrp="1"/>
          </p:cNvSpPr>
          <p:nvPr>
            <p:ph sz="quarter" idx="13"/>
          </p:nvPr>
        </p:nvSpPr>
        <p:spPr/>
        <p:txBody>
          <a:bodyPr/>
          <a:lstStyle/>
          <a:p>
            <a:r>
              <a:rPr lang="fr-FR" dirty="0"/>
              <a:t>C’est l’</a:t>
            </a:r>
            <a:r>
              <a:rPr lang="fr-FR" b="1" dirty="0"/>
              <a:t>outil </a:t>
            </a:r>
            <a:r>
              <a:rPr lang="fr-FR" dirty="0"/>
              <a:t>de L’ETUDIANT</a:t>
            </a:r>
            <a:endParaRPr lang="en-US" dirty="0"/>
          </a:p>
        </p:txBody>
      </p:sp>
    </p:spTree>
    <p:extLst>
      <p:ext uri="{BB962C8B-B14F-4D97-AF65-F5344CB8AC3E}">
        <p14:creationId xmlns:p14="http://schemas.microsoft.com/office/powerpoint/2010/main" val="35568314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A2262E-8374-485D-B0D8-824FEC6F110E}"/>
              </a:ext>
            </a:extLst>
          </p:cNvPr>
          <p:cNvSpPr>
            <a:spLocks noGrp="1"/>
          </p:cNvSpPr>
          <p:nvPr>
            <p:ph type="title"/>
          </p:nvPr>
        </p:nvSpPr>
        <p:spPr/>
        <p:txBody>
          <a:bodyPr/>
          <a:lstStyle/>
          <a:p>
            <a:r>
              <a:rPr lang="fr-FR" dirty="0"/>
              <a:t>Les objectifs de stage…</a:t>
            </a:r>
            <a:endParaRPr lang="en-US" dirty="0"/>
          </a:p>
        </p:txBody>
      </p:sp>
      <p:sp>
        <p:nvSpPr>
          <p:cNvPr id="3" name="Espace réservé du contenu 2">
            <a:extLst>
              <a:ext uri="{FF2B5EF4-FFF2-40B4-BE49-F238E27FC236}">
                <a16:creationId xmlns:a16="http://schemas.microsoft.com/office/drawing/2014/main" id="{7C1C5558-4F14-44DC-B9DA-BBBC6577BAEE}"/>
              </a:ext>
            </a:extLst>
          </p:cNvPr>
          <p:cNvSpPr>
            <a:spLocks noGrp="1"/>
          </p:cNvSpPr>
          <p:nvPr>
            <p:ph sz="quarter" idx="13"/>
          </p:nvPr>
        </p:nvSpPr>
        <p:spPr/>
        <p:txBody>
          <a:bodyPr/>
          <a:lstStyle/>
          <a:p>
            <a:r>
              <a:rPr lang="fr-FR" dirty="0"/>
              <a:t>Votre perception des objectifs de stage…</a:t>
            </a:r>
          </a:p>
          <a:p>
            <a:r>
              <a:rPr lang="fr-FR" dirty="0"/>
              <a:t>Qu’attendez-vous des objectifs de stage?</a:t>
            </a:r>
            <a:endParaRPr lang="en-US" dirty="0"/>
          </a:p>
        </p:txBody>
      </p:sp>
    </p:spTree>
    <p:extLst>
      <p:ext uri="{BB962C8B-B14F-4D97-AF65-F5344CB8AC3E}">
        <p14:creationId xmlns:p14="http://schemas.microsoft.com/office/powerpoint/2010/main" val="30173763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4870E4-8BCD-4EA4-876E-663D528A84B7}"/>
              </a:ext>
            </a:extLst>
          </p:cNvPr>
          <p:cNvSpPr>
            <a:spLocks noGrp="1"/>
          </p:cNvSpPr>
          <p:nvPr>
            <p:ph type="title"/>
          </p:nvPr>
        </p:nvSpPr>
        <p:spPr/>
        <p:txBody>
          <a:bodyPr/>
          <a:lstStyle/>
          <a:p>
            <a:r>
              <a:rPr lang="fr-FR" dirty="0"/>
              <a:t>Un objectif</a:t>
            </a:r>
            <a:endParaRPr lang="en-US" dirty="0"/>
          </a:p>
        </p:txBody>
      </p:sp>
      <p:sp>
        <p:nvSpPr>
          <p:cNvPr id="3" name="Espace réservé du contenu 2">
            <a:extLst>
              <a:ext uri="{FF2B5EF4-FFF2-40B4-BE49-F238E27FC236}">
                <a16:creationId xmlns:a16="http://schemas.microsoft.com/office/drawing/2014/main" id="{BC509E99-0784-40CF-989F-0B82D53EF9F3}"/>
              </a:ext>
            </a:extLst>
          </p:cNvPr>
          <p:cNvSpPr>
            <a:spLocks noGrp="1"/>
          </p:cNvSpPr>
          <p:nvPr>
            <p:ph sz="quarter" idx="13"/>
          </p:nvPr>
        </p:nvSpPr>
        <p:spPr/>
        <p:txBody>
          <a:bodyPr/>
          <a:lstStyle/>
          <a:p>
            <a:r>
              <a:rPr lang="fr-FR" sz="2400" dirty="0"/>
              <a:t>« Enoncé d’intention décrivant le résultat attendu à la suite d’une action » </a:t>
            </a:r>
            <a:r>
              <a:rPr lang="fr-FR" sz="1500" dirty="0"/>
              <a:t>RAYAL, F., RIENIER, A. </a:t>
            </a:r>
            <a:r>
              <a:rPr lang="fr-FR" sz="1500" i="1" dirty="0"/>
              <a:t>Pédagogie : dictionnaire des concepts clés.</a:t>
            </a:r>
            <a:r>
              <a:rPr lang="fr-FR" sz="1500" dirty="0"/>
              <a:t> 5</a:t>
            </a:r>
            <a:r>
              <a:rPr lang="fr-FR" sz="1500" baseline="30000" dirty="0"/>
              <a:t>ème</a:t>
            </a:r>
            <a:r>
              <a:rPr lang="fr-FR" sz="1500" dirty="0"/>
              <a:t> édition. Paris : ESF éditeur, 2005</a:t>
            </a:r>
          </a:p>
          <a:p>
            <a:endParaRPr lang="fr-FR" sz="1500" dirty="0"/>
          </a:p>
          <a:p>
            <a:endParaRPr lang="en-US" dirty="0"/>
          </a:p>
        </p:txBody>
      </p:sp>
    </p:spTree>
    <p:extLst>
      <p:ext uri="{BB962C8B-B14F-4D97-AF65-F5344CB8AC3E}">
        <p14:creationId xmlns:p14="http://schemas.microsoft.com/office/powerpoint/2010/main" val="3217676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798287-A1D3-4BF4-B3E1-07E97D04E057}"/>
              </a:ext>
            </a:extLst>
          </p:cNvPr>
          <p:cNvSpPr>
            <a:spLocks noGrp="1"/>
          </p:cNvSpPr>
          <p:nvPr>
            <p:ph type="title"/>
          </p:nvPr>
        </p:nvSpPr>
        <p:spPr/>
        <p:txBody>
          <a:bodyPr/>
          <a:lstStyle/>
          <a:p>
            <a:r>
              <a:rPr lang="fr-FR" dirty="0"/>
              <a:t>Les générations…</a:t>
            </a:r>
            <a:endParaRPr lang="en-US" dirty="0"/>
          </a:p>
        </p:txBody>
      </p:sp>
      <p:pic>
        <p:nvPicPr>
          <p:cNvPr id="6" name="Espace réservé du contenu 5">
            <a:extLst>
              <a:ext uri="{FF2B5EF4-FFF2-40B4-BE49-F238E27FC236}">
                <a16:creationId xmlns:a16="http://schemas.microsoft.com/office/drawing/2014/main" id="{6ADFDFE4-149F-427F-A4B1-4F1D60A567A9}"/>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rot="20578946">
            <a:off x="914228" y="1062356"/>
            <a:ext cx="2143125" cy="2143125"/>
          </a:xfrm>
        </p:spPr>
      </p:pic>
      <p:pic>
        <p:nvPicPr>
          <p:cNvPr id="9" name="Image 8">
            <a:extLst>
              <a:ext uri="{FF2B5EF4-FFF2-40B4-BE49-F238E27FC236}">
                <a16:creationId xmlns:a16="http://schemas.microsoft.com/office/drawing/2014/main" id="{251732A0-10D1-4161-8B56-6DC6A52BEF0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573960">
            <a:off x="5461613" y="1577229"/>
            <a:ext cx="3030107" cy="1197133"/>
          </a:xfrm>
          <a:prstGeom prst="rect">
            <a:avLst/>
          </a:prstGeom>
        </p:spPr>
      </p:pic>
      <p:pic>
        <p:nvPicPr>
          <p:cNvPr id="11" name="Image 10">
            <a:extLst>
              <a:ext uri="{FF2B5EF4-FFF2-40B4-BE49-F238E27FC236}">
                <a16:creationId xmlns:a16="http://schemas.microsoft.com/office/drawing/2014/main" id="{321435A1-81B9-45BD-BD6D-EF1F461BEFA6}"/>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689231" y="3070939"/>
            <a:ext cx="2143125" cy="1466021"/>
          </a:xfrm>
          <a:prstGeom prst="rect">
            <a:avLst/>
          </a:prstGeom>
        </p:spPr>
      </p:pic>
      <p:pic>
        <p:nvPicPr>
          <p:cNvPr id="2050" name="Picture 2" descr="Comprendre la génération Z - Le Blog">
            <a:extLst>
              <a:ext uri="{FF2B5EF4-FFF2-40B4-BE49-F238E27FC236}">
                <a16:creationId xmlns:a16="http://schemas.microsoft.com/office/drawing/2014/main" id="{0B9E1DE4-9757-485C-9047-B048478F1E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4279" y="3070940"/>
            <a:ext cx="1607344" cy="160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5520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A797C9-C230-440F-B6CD-D2F31093BD67}"/>
              </a:ext>
            </a:extLst>
          </p:cNvPr>
          <p:cNvSpPr>
            <a:spLocks noGrp="1"/>
          </p:cNvSpPr>
          <p:nvPr>
            <p:ph type="title"/>
          </p:nvPr>
        </p:nvSpPr>
        <p:spPr/>
        <p:txBody>
          <a:bodyPr/>
          <a:lstStyle/>
          <a:p>
            <a:r>
              <a:rPr lang="fr-FR" dirty="0"/>
              <a:t>La formulation d’objectifs permet</a:t>
            </a:r>
            <a:endParaRPr lang="en-US" dirty="0"/>
          </a:p>
        </p:txBody>
      </p:sp>
      <p:sp>
        <p:nvSpPr>
          <p:cNvPr id="3" name="Espace réservé du contenu 2">
            <a:extLst>
              <a:ext uri="{FF2B5EF4-FFF2-40B4-BE49-F238E27FC236}">
                <a16:creationId xmlns:a16="http://schemas.microsoft.com/office/drawing/2014/main" id="{7F181B81-46E0-4AEB-889C-502DBC5BE9B5}"/>
              </a:ext>
            </a:extLst>
          </p:cNvPr>
          <p:cNvSpPr>
            <a:spLocks noGrp="1"/>
          </p:cNvSpPr>
          <p:nvPr>
            <p:ph idx="1"/>
          </p:nvPr>
        </p:nvSpPr>
        <p:spPr/>
        <p:txBody>
          <a:bodyPr/>
          <a:lstStyle/>
          <a:p>
            <a:pPr lvl="1"/>
            <a:endParaRPr lang="fr-FR" dirty="0"/>
          </a:p>
          <a:p>
            <a:pPr lvl="1"/>
            <a:endParaRPr lang="fr-FR" dirty="0"/>
          </a:p>
          <a:p>
            <a:pPr lvl="1"/>
            <a:endParaRPr lang="fr-FR" dirty="0"/>
          </a:p>
          <a:p>
            <a:pPr lvl="1"/>
            <a:r>
              <a:rPr lang="fr-FR" dirty="0"/>
              <a:t>De poser sa réflexion</a:t>
            </a:r>
          </a:p>
          <a:p>
            <a:pPr lvl="1"/>
            <a:r>
              <a:rPr lang="fr-FR" dirty="0"/>
              <a:t>De comprendre pourquoi on fait les choses</a:t>
            </a:r>
          </a:p>
          <a:p>
            <a:pPr lvl="1"/>
            <a:r>
              <a:rPr lang="fr-FR" dirty="0"/>
              <a:t>D’éviter de se précipiter dans l’action</a:t>
            </a:r>
          </a:p>
          <a:p>
            <a:endParaRPr lang="en-US" dirty="0"/>
          </a:p>
        </p:txBody>
      </p:sp>
    </p:spTree>
    <p:extLst>
      <p:ext uri="{BB962C8B-B14F-4D97-AF65-F5344CB8AC3E}">
        <p14:creationId xmlns:p14="http://schemas.microsoft.com/office/powerpoint/2010/main" val="22237298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06FA80-A1B2-406E-A7E8-D622AC36C3EF}"/>
              </a:ext>
            </a:extLst>
          </p:cNvPr>
          <p:cNvSpPr>
            <a:spLocks noGrp="1"/>
          </p:cNvSpPr>
          <p:nvPr>
            <p:ph type="title"/>
          </p:nvPr>
        </p:nvSpPr>
        <p:spPr/>
        <p:txBody>
          <a:bodyPr/>
          <a:lstStyle/>
          <a:p>
            <a:r>
              <a:rPr lang="fr-FR" dirty="0"/>
              <a:t>But des objectifs</a:t>
            </a:r>
            <a:endParaRPr lang="en-US" dirty="0"/>
          </a:p>
        </p:txBody>
      </p:sp>
      <p:sp>
        <p:nvSpPr>
          <p:cNvPr id="3" name="Espace réservé du contenu 2">
            <a:extLst>
              <a:ext uri="{FF2B5EF4-FFF2-40B4-BE49-F238E27FC236}">
                <a16:creationId xmlns:a16="http://schemas.microsoft.com/office/drawing/2014/main" id="{3491B97B-6BCC-4176-9217-EDB01F4504DD}"/>
              </a:ext>
            </a:extLst>
          </p:cNvPr>
          <p:cNvSpPr>
            <a:spLocks noGrp="1"/>
          </p:cNvSpPr>
          <p:nvPr>
            <p:ph idx="1"/>
          </p:nvPr>
        </p:nvSpPr>
        <p:spPr/>
        <p:txBody>
          <a:bodyPr/>
          <a:lstStyle/>
          <a:p>
            <a:r>
              <a:rPr lang="fr-FR" dirty="0"/>
              <a:t>Elaborer des objectifs permet de savoir ce que l’on doit faire et vers où on doit aller !</a:t>
            </a:r>
          </a:p>
          <a:p>
            <a:endParaRPr lang="fr-FR" dirty="0"/>
          </a:p>
          <a:p>
            <a:r>
              <a:rPr lang="fr-FR" dirty="0"/>
              <a:t>Structuration de l’apprentissage</a:t>
            </a:r>
          </a:p>
          <a:p>
            <a:endParaRPr lang="fr-FR" dirty="0"/>
          </a:p>
          <a:p>
            <a:pPr marL="342900" lvl="1" indent="0" algn="ctr">
              <a:buNone/>
            </a:pPr>
            <a:r>
              <a:rPr lang="fr-FR" dirty="0">
                <a:solidFill>
                  <a:schemeClr val="accent1"/>
                </a:solidFill>
              </a:rPr>
              <a:t>« Si vous n’êtes pas sûr de l’endroit où vous voulez aller, vous risquez de vous retrouver ailleurs !!! Et de ne pas le savoir ! »</a:t>
            </a:r>
          </a:p>
          <a:p>
            <a:pPr marL="377190" lvl="1" indent="0" algn="r">
              <a:buNone/>
            </a:pPr>
            <a:r>
              <a:rPr lang="fr-FR" sz="1500" dirty="0"/>
              <a:t>R.F. </a:t>
            </a:r>
            <a:r>
              <a:rPr lang="fr-FR" sz="1500" dirty="0" err="1"/>
              <a:t>Mager</a:t>
            </a:r>
            <a:endParaRPr lang="fr-FR" sz="1500" dirty="0"/>
          </a:p>
          <a:p>
            <a:endParaRPr lang="en-US" dirty="0"/>
          </a:p>
        </p:txBody>
      </p:sp>
    </p:spTree>
    <p:extLst>
      <p:ext uri="{BB962C8B-B14F-4D97-AF65-F5344CB8AC3E}">
        <p14:creationId xmlns:p14="http://schemas.microsoft.com/office/powerpoint/2010/main" val="21107544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A0574C-E851-4471-AFE5-AAD1252792AC}"/>
              </a:ext>
            </a:extLst>
          </p:cNvPr>
          <p:cNvSpPr>
            <a:spLocks noGrp="1"/>
          </p:cNvSpPr>
          <p:nvPr>
            <p:ph type="title"/>
          </p:nvPr>
        </p:nvSpPr>
        <p:spPr/>
        <p:txBody>
          <a:bodyPr/>
          <a:lstStyle/>
          <a:p>
            <a:r>
              <a:rPr lang="fr-FR" dirty="0"/>
              <a:t>Formulation des objectifs</a:t>
            </a:r>
            <a:endParaRPr lang="en-US" dirty="0"/>
          </a:p>
        </p:txBody>
      </p:sp>
      <p:sp>
        <p:nvSpPr>
          <p:cNvPr id="3" name="Espace réservé du contenu 2">
            <a:extLst>
              <a:ext uri="{FF2B5EF4-FFF2-40B4-BE49-F238E27FC236}">
                <a16:creationId xmlns:a16="http://schemas.microsoft.com/office/drawing/2014/main" id="{45EFD520-C8AA-4955-8245-49F95589FD3C}"/>
              </a:ext>
            </a:extLst>
          </p:cNvPr>
          <p:cNvSpPr>
            <a:spLocks noGrp="1"/>
          </p:cNvSpPr>
          <p:nvPr>
            <p:ph idx="1"/>
          </p:nvPr>
        </p:nvSpPr>
        <p:spPr/>
        <p:txBody>
          <a:bodyPr/>
          <a:lstStyle/>
          <a:p>
            <a:r>
              <a:rPr lang="fr-FR" dirty="0"/>
              <a:t>Pour bien formuler un objectif, il faut : </a:t>
            </a:r>
          </a:p>
          <a:p>
            <a:pPr lvl="1"/>
            <a:r>
              <a:rPr lang="fr-FR" dirty="0"/>
              <a:t>Utiliser un </a:t>
            </a:r>
            <a:r>
              <a:rPr lang="fr-FR" dirty="0">
                <a:solidFill>
                  <a:srgbClr val="00B0F0"/>
                </a:solidFill>
              </a:rPr>
              <a:t>verbe d’action</a:t>
            </a:r>
          </a:p>
          <a:p>
            <a:pPr lvl="1"/>
            <a:r>
              <a:rPr lang="fr-FR" dirty="0">
                <a:solidFill>
                  <a:schemeClr val="tx2"/>
                </a:solidFill>
              </a:rPr>
              <a:t>Proscrire les verbes sujets à de nombreuses interprétations</a:t>
            </a:r>
          </a:p>
          <a:p>
            <a:pPr lvl="1"/>
            <a:r>
              <a:rPr lang="fr-FR" dirty="0">
                <a:solidFill>
                  <a:schemeClr val="tx2"/>
                </a:solidFill>
              </a:rPr>
              <a:t>Utiliser un seul verbe / objectif</a:t>
            </a:r>
          </a:p>
          <a:p>
            <a:pPr lvl="1"/>
            <a:r>
              <a:rPr lang="fr-FR" dirty="0"/>
              <a:t>Préciser le </a:t>
            </a:r>
            <a:r>
              <a:rPr lang="fr-FR" dirty="0">
                <a:solidFill>
                  <a:srgbClr val="00B0F0"/>
                </a:solidFill>
              </a:rPr>
              <a:t>résultat escompté</a:t>
            </a:r>
            <a:r>
              <a:rPr lang="fr-FR" dirty="0"/>
              <a:t>. Il déterminera le niveau de changement attendu.</a:t>
            </a:r>
          </a:p>
          <a:p>
            <a:pPr lvl="1"/>
            <a:r>
              <a:rPr lang="fr-FR" dirty="0">
                <a:solidFill>
                  <a:srgbClr val="00B0F0"/>
                </a:solidFill>
              </a:rPr>
              <a:t>1</a:t>
            </a:r>
            <a:r>
              <a:rPr lang="fr-FR" dirty="0"/>
              <a:t> seul résultat !</a:t>
            </a:r>
          </a:p>
          <a:p>
            <a:pPr lvl="1"/>
            <a:r>
              <a:rPr lang="fr-FR" dirty="0"/>
              <a:t>Indiquer le </a:t>
            </a:r>
            <a:r>
              <a:rPr lang="fr-FR" dirty="0">
                <a:solidFill>
                  <a:srgbClr val="00B0F0"/>
                </a:solidFill>
              </a:rPr>
              <a:t>délai de réalisation</a:t>
            </a:r>
          </a:p>
          <a:p>
            <a:endParaRPr lang="en-US" dirty="0"/>
          </a:p>
        </p:txBody>
      </p:sp>
    </p:spTree>
    <p:extLst>
      <p:ext uri="{BB962C8B-B14F-4D97-AF65-F5344CB8AC3E}">
        <p14:creationId xmlns:p14="http://schemas.microsoft.com/office/powerpoint/2010/main" val="20395465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2CBD89-61CE-4D71-BE64-D3D1F352AF58}"/>
              </a:ext>
            </a:extLst>
          </p:cNvPr>
          <p:cNvSpPr>
            <a:spLocks noGrp="1"/>
          </p:cNvSpPr>
          <p:nvPr>
            <p:ph type="title"/>
          </p:nvPr>
        </p:nvSpPr>
        <p:spPr>
          <a:xfrm>
            <a:off x="628650" y="273844"/>
            <a:ext cx="7886700" cy="583406"/>
          </a:xfrm>
        </p:spPr>
        <p:txBody>
          <a:bodyPr/>
          <a:lstStyle/>
          <a:p>
            <a:r>
              <a:rPr lang="fr-FR" dirty="0"/>
              <a:t>Ce qu’est un objectif</a:t>
            </a:r>
            <a:endParaRPr lang="en-US" dirty="0"/>
          </a:p>
        </p:txBody>
      </p:sp>
      <p:pic>
        <p:nvPicPr>
          <p:cNvPr id="4" name="Espace réservé du contenu 4">
            <a:extLst>
              <a:ext uri="{FF2B5EF4-FFF2-40B4-BE49-F238E27FC236}">
                <a16:creationId xmlns:a16="http://schemas.microsoft.com/office/drawing/2014/main" id="{80E4C3A7-F3E1-41C7-A1E4-331F23B9FC7A}"/>
              </a:ext>
            </a:extLst>
          </p:cNvPr>
          <p:cNvPicPr>
            <a:picLocks noGrp="1" noChangeAspect="1"/>
          </p:cNvPicPr>
          <p:nvPr>
            <p:ph idx="1"/>
          </p:nvPr>
        </p:nvPicPr>
        <p:blipFill rotWithShape="1">
          <a:blip r:embed="rId2"/>
          <a:srcRect l="29637" t="16782" r="27539" b="32189"/>
          <a:stretch/>
        </p:blipFill>
        <p:spPr>
          <a:xfrm>
            <a:off x="1423035" y="960120"/>
            <a:ext cx="6180773" cy="3840480"/>
          </a:xfrm>
        </p:spPr>
      </p:pic>
    </p:spTree>
    <p:extLst>
      <p:ext uri="{BB962C8B-B14F-4D97-AF65-F5344CB8AC3E}">
        <p14:creationId xmlns:p14="http://schemas.microsoft.com/office/powerpoint/2010/main" val="17447651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AE8B98D-6BD8-4877-9E74-3CC55336AE81}"/>
              </a:ext>
            </a:extLst>
          </p:cNvPr>
          <p:cNvSpPr>
            <a:spLocks noGrp="1"/>
          </p:cNvSpPr>
          <p:nvPr>
            <p:ph idx="1"/>
          </p:nvPr>
        </p:nvSpPr>
        <p:spPr/>
        <p:txBody>
          <a:bodyPr/>
          <a:lstStyle/>
          <a:p>
            <a:pPr marL="0" indent="0" algn="ctr">
              <a:buNone/>
            </a:pPr>
            <a:r>
              <a:rPr lang="fr-FR" sz="2700" dirty="0">
                <a:solidFill>
                  <a:srgbClr val="7030A0"/>
                </a:solidFill>
              </a:rPr>
              <a:t>Il est impossible d’étudier la meilleure route à suivre pour atteindre une certaine destination, sans savoir au juste quelle est cette destination</a:t>
            </a:r>
          </a:p>
          <a:p>
            <a:endParaRPr lang="en-US" dirty="0"/>
          </a:p>
        </p:txBody>
      </p:sp>
      <p:pic>
        <p:nvPicPr>
          <p:cNvPr id="4" name="Espace réservé du contenu 3">
            <a:extLst>
              <a:ext uri="{FF2B5EF4-FFF2-40B4-BE49-F238E27FC236}">
                <a16:creationId xmlns:a16="http://schemas.microsoft.com/office/drawing/2014/main" id="{4E445F40-3D69-40E7-B561-D5286AA3DF8C}"/>
              </a:ext>
            </a:extLst>
          </p:cNvPr>
          <p:cNvPicPr>
            <a:picLocks noChangeAspect="1"/>
          </p:cNvPicPr>
          <p:nvPr/>
        </p:nvPicPr>
        <p:blipFill rotWithShape="1">
          <a:blip r:embed="rId2"/>
          <a:srcRect l="12613" t="71887" r="77651" b="11459"/>
          <a:stretch/>
        </p:blipFill>
        <p:spPr>
          <a:xfrm>
            <a:off x="2014237" y="2658718"/>
            <a:ext cx="4787812" cy="2484782"/>
          </a:xfrm>
          <a:prstGeom prst="rect">
            <a:avLst/>
          </a:prstGeom>
        </p:spPr>
      </p:pic>
    </p:spTree>
    <p:extLst>
      <p:ext uri="{BB962C8B-B14F-4D97-AF65-F5344CB8AC3E}">
        <p14:creationId xmlns:p14="http://schemas.microsoft.com/office/powerpoint/2010/main" val="41814822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5BCF47-1E2B-4344-A8A4-2B368E4B2903}"/>
              </a:ext>
            </a:extLst>
          </p:cNvPr>
          <p:cNvSpPr>
            <a:spLocks noGrp="1"/>
          </p:cNvSpPr>
          <p:nvPr>
            <p:ph type="title"/>
          </p:nvPr>
        </p:nvSpPr>
        <p:spPr/>
        <p:txBody>
          <a:bodyPr/>
          <a:lstStyle/>
          <a:p>
            <a:r>
              <a:rPr lang="fr-FR" dirty="0"/>
              <a:t>Apports sur les situations professionnalisantes : situations prévalentes</a:t>
            </a:r>
            <a:endParaRPr lang="en-US" dirty="0"/>
          </a:p>
        </p:txBody>
      </p:sp>
      <p:sp>
        <p:nvSpPr>
          <p:cNvPr id="3" name="Espace réservé du contenu 2">
            <a:extLst>
              <a:ext uri="{FF2B5EF4-FFF2-40B4-BE49-F238E27FC236}">
                <a16:creationId xmlns:a16="http://schemas.microsoft.com/office/drawing/2014/main" id="{AD81ECB0-15A7-4105-9083-B4B9C0D62B13}"/>
              </a:ext>
            </a:extLst>
          </p:cNvPr>
          <p:cNvSpPr>
            <a:spLocks noGrp="1"/>
          </p:cNvSpPr>
          <p:nvPr>
            <p:ph sz="quarter" idx="13"/>
          </p:nvPr>
        </p:nvSpPr>
        <p:spPr>
          <a:xfrm>
            <a:off x="685565" y="2256226"/>
            <a:ext cx="7772870" cy="2568080"/>
          </a:xfrm>
        </p:spPr>
        <p:txBody>
          <a:bodyPr>
            <a:normAutofit/>
          </a:bodyPr>
          <a:lstStyle/>
          <a:p>
            <a:pPr algn="just"/>
            <a:r>
              <a:rPr lang="fr-FR" dirty="0"/>
              <a:t>Une situation professionnelle est toujours contextuelle</a:t>
            </a:r>
          </a:p>
          <a:p>
            <a:pPr algn="just"/>
            <a:r>
              <a:rPr lang="fr-FR" dirty="0"/>
              <a:t>Une situation permet de comprendre, d'agir, d'acquérir ou de transférer</a:t>
            </a:r>
          </a:p>
          <a:p>
            <a:pPr algn="just"/>
            <a:r>
              <a:rPr lang="fr-FR" dirty="0"/>
              <a:t>Une situation comporte des éléments imprévisibles</a:t>
            </a:r>
          </a:p>
          <a:p>
            <a:pPr algn="just"/>
            <a:r>
              <a:rPr lang="fr-FR" dirty="0"/>
              <a:t>Une situation est un exemple typique de la pratique soignante</a:t>
            </a:r>
          </a:p>
          <a:p>
            <a:pPr algn="just"/>
            <a:r>
              <a:rPr lang="fr-FR" dirty="0"/>
              <a:t>Les situations sont classées par degré de complexité</a:t>
            </a:r>
          </a:p>
          <a:p>
            <a:pPr algn="just">
              <a:buNone/>
            </a:pPr>
            <a:r>
              <a:rPr lang="fr-FR" dirty="0"/>
              <a:t> </a:t>
            </a:r>
          </a:p>
          <a:p>
            <a:pPr algn="ctr">
              <a:buNone/>
            </a:pPr>
            <a:r>
              <a:rPr lang="fr-FR" sz="2100" b="1" dirty="0">
                <a:solidFill>
                  <a:schemeClr val="accent1">
                    <a:lumMod val="75000"/>
                  </a:schemeClr>
                </a:solidFill>
              </a:rPr>
              <a:t>UNE situation = UNE compétence</a:t>
            </a:r>
            <a:endParaRPr lang="fr-FR" sz="2100" dirty="0">
              <a:solidFill>
                <a:schemeClr val="accent1">
                  <a:lumMod val="75000"/>
                </a:schemeClr>
              </a:solidFill>
            </a:endParaRPr>
          </a:p>
          <a:p>
            <a:endParaRPr lang="en-US" dirty="0"/>
          </a:p>
        </p:txBody>
      </p:sp>
    </p:spTree>
    <p:extLst>
      <p:ext uri="{BB962C8B-B14F-4D97-AF65-F5344CB8AC3E}">
        <p14:creationId xmlns:p14="http://schemas.microsoft.com/office/powerpoint/2010/main" val="34126617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63CD0D-13E6-460B-BCA8-0E9456764C7C}"/>
              </a:ext>
            </a:extLst>
          </p:cNvPr>
          <p:cNvSpPr>
            <a:spLocks noGrp="1"/>
          </p:cNvSpPr>
          <p:nvPr>
            <p:ph type="title"/>
          </p:nvPr>
        </p:nvSpPr>
        <p:spPr/>
        <p:txBody>
          <a:bodyPr/>
          <a:lstStyle/>
          <a:p>
            <a:r>
              <a:rPr lang="fr-FR" dirty="0"/>
              <a:t>Rédaction des supports</a:t>
            </a:r>
            <a:endParaRPr lang="en-US" dirty="0"/>
          </a:p>
        </p:txBody>
      </p:sp>
      <p:sp>
        <p:nvSpPr>
          <p:cNvPr id="3" name="Espace réservé du contenu 2">
            <a:extLst>
              <a:ext uri="{FF2B5EF4-FFF2-40B4-BE49-F238E27FC236}">
                <a16:creationId xmlns:a16="http://schemas.microsoft.com/office/drawing/2014/main" id="{952BB686-3534-4E83-8559-E4A4B57A85E0}"/>
              </a:ext>
            </a:extLst>
          </p:cNvPr>
          <p:cNvSpPr>
            <a:spLocks noGrp="1"/>
          </p:cNvSpPr>
          <p:nvPr>
            <p:ph sz="quarter" idx="13"/>
          </p:nvPr>
        </p:nvSpPr>
        <p:spPr/>
        <p:txBody>
          <a:bodyPr/>
          <a:lstStyle/>
          <a:p>
            <a:r>
              <a:rPr lang="fr-FR" dirty="0"/>
              <a:t>Bilan </a:t>
            </a:r>
            <a:r>
              <a:rPr lang="fr-FR" dirty="0" err="1"/>
              <a:t>mi-stage</a:t>
            </a:r>
            <a:endParaRPr lang="fr-FR" dirty="0"/>
          </a:p>
          <a:p>
            <a:r>
              <a:rPr lang="fr-FR" dirty="0"/>
              <a:t>Bilan fin de stage</a:t>
            </a:r>
          </a:p>
          <a:p>
            <a:endParaRPr lang="fr-FR" dirty="0"/>
          </a:p>
          <a:p>
            <a:pPr marL="0" indent="0">
              <a:buNone/>
            </a:pPr>
            <a:r>
              <a:rPr lang="fr-FR" dirty="0"/>
              <a:t>Des faits, des faits, des faits…</a:t>
            </a:r>
          </a:p>
          <a:p>
            <a:pPr marL="0" indent="0">
              <a:buNone/>
            </a:pPr>
            <a:endParaRPr lang="en-US" dirty="0"/>
          </a:p>
        </p:txBody>
      </p:sp>
      <p:pic>
        <p:nvPicPr>
          <p:cNvPr id="5122" name="Picture 2" descr="Bilan de stage du semestre 5 - Blog d'une étudiante infirmière">
            <a:extLst>
              <a:ext uri="{FF2B5EF4-FFF2-40B4-BE49-F238E27FC236}">
                <a16:creationId xmlns:a16="http://schemas.microsoft.com/office/drawing/2014/main" id="{90E1C206-51C6-4191-B4E6-C46005069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56303">
            <a:off x="4956901" y="1775319"/>
            <a:ext cx="2611687" cy="21742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ccueil | Rien que des faits">
            <a:extLst>
              <a:ext uri="{FF2B5EF4-FFF2-40B4-BE49-F238E27FC236}">
                <a16:creationId xmlns:a16="http://schemas.microsoft.com/office/drawing/2014/main" id="{4BDD3231-5C98-4F76-A4D6-8A7D0A214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874" y="3413203"/>
            <a:ext cx="1685925" cy="152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6672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3" name="Google Shape;803;p36"/>
          <p:cNvSpPr txBox="1">
            <a:spLocks noGrp="1"/>
          </p:cNvSpPr>
          <p:nvPr>
            <p:ph type="title"/>
          </p:nvPr>
        </p:nvSpPr>
        <p:spPr>
          <a:xfrm>
            <a:off x="715100" y="1719474"/>
            <a:ext cx="5077006" cy="18421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Merci!!!</a:t>
            </a:r>
            <a:br>
              <a:rPr lang="en-US" dirty="0"/>
            </a:br>
            <a:br>
              <a:rPr lang="en-US" dirty="0"/>
            </a:br>
            <a:r>
              <a:rPr lang="en-US" dirty="0"/>
              <a:t>A </a:t>
            </a:r>
            <a:r>
              <a:rPr lang="en-US" dirty="0" err="1"/>
              <a:t>vos</a:t>
            </a:r>
            <a:r>
              <a:rPr lang="en-US" dirty="0"/>
              <a:t> questions…</a:t>
            </a:r>
            <a:endParaRPr dirty="0"/>
          </a:p>
        </p:txBody>
      </p:sp>
      <p:sp>
        <p:nvSpPr>
          <p:cNvPr id="804" name="Google Shape;804;p36"/>
          <p:cNvSpPr/>
          <p:nvPr/>
        </p:nvSpPr>
        <p:spPr>
          <a:xfrm>
            <a:off x="2727375" y="104395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nvGrpSpPr>
          <p:cNvPr id="805" name="Google Shape;805;p36"/>
          <p:cNvGrpSpPr/>
          <p:nvPr/>
        </p:nvGrpSpPr>
        <p:grpSpPr>
          <a:xfrm>
            <a:off x="8069780" y="1984638"/>
            <a:ext cx="718247" cy="718247"/>
            <a:chOff x="3932594" y="2214840"/>
            <a:chExt cx="562449" cy="562449"/>
          </a:xfrm>
        </p:grpSpPr>
        <p:sp>
          <p:nvSpPr>
            <p:cNvPr id="806" name="Google Shape;806;p36"/>
            <p:cNvSpPr/>
            <p:nvPr/>
          </p:nvSpPr>
          <p:spPr>
            <a:xfrm>
              <a:off x="3932594" y="2214840"/>
              <a:ext cx="562449" cy="562449"/>
            </a:xfrm>
            <a:custGeom>
              <a:avLst/>
              <a:gdLst/>
              <a:ahLst/>
              <a:cxnLst/>
              <a:rect l="l" t="t" r="r" b="b"/>
              <a:pathLst>
                <a:path w="562449" h="562449" extrusionOk="0">
                  <a:moveTo>
                    <a:pt x="281191" y="562449"/>
                  </a:moveTo>
                  <a:cubicBezTo>
                    <a:pt x="436497" y="562449"/>
                    <a:pt x="562449" y="436564"/>
                    <a:pt x="562449" y="281258"/>
                  </a:cubicBezTo>
                  <a:cubicBezTo>
                    <a:pt x="562449" y="125952"/>
                    <a:pt x="436497" y="0"/>
                    <a:pt x="281191" y="0"/>
                  </a:cubicBezTo>
                  <a:cubicBezTo>
                    <a:pt x="125886" y="0"/>
                    <a:pt x="0" y="125886"/>
                    <a:pt x="0" y="281258"/>
                  </a:cubicBezTo>
                  <a:cubicBezTo>
                    <a:pt x="0" y="436631"/>
                    <a:pt x="125886" y="562449"/>
                    <a:pt x="281191" y="562449"/>
                  </a:cubicBezTo>
                  <a:close/>
                  <a:moveTo>
                    <a:pt x="281191" y="39294"/>
                  </a:moveTo>
                  <a:cubicBezTo>
                    <a:pt x="414816" y="39294"/>
                    <a:pt x="523156" y="147567"/>
                    <a:pt x="523156" y="281258"/>
                  </a:cubicBezTo>
                  <a:cubicBezTo>
                    <a:pt x="523156" y="414949"/>
                    <a:pt x="414816" y="523156"/>
                    <a:pt x="281191" y="523156"/>
                  </a:cubicBezTo>
                  <a:cubicBezTo>
                    <a:pt x="147567" y="523156"/>
                    <a:pt x="39293" y="414882"/>
                    <a:pt x="39293" y="281258"/>
                  </a:cubicBezTo>
                  <a:cubicBezTo>
                    <a:pt x="39293" y="147634"/>
                    <a:pt x="147567" y="39294"/>
                    <a:pt x="281191" y="39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36"/>
            <p:cNvSpPr/>
            <p:nvPr/>
          </p:nvSpPr>
          <p:spPr>
            <a:xfrm>
              <a:off x="4184499" y="2466745"/>
              <a:ext cx="58706" cy="58706"/>
            </a:xfrm>
            <a:custGeom>
              <a:avLst/>
              <a:gdLst/>
              <a:ahLst/>
              <a:cxnLst/>
              <a:rect l="l" t="t" r="r" b="b"/>
              <a:pathLst>
                <a:path w="58706" h="58706" extrusionOk="0">
                  <a:moveTo>
                    <a:pt x="0" y="29353"/>
                  </a:moveTo>
                  <a:cubicBezTo>
                    <a:pt x="0" y="13142"/>
                    <a:pt x="13142" y="0"/>
                    <a:pt x="29353" y="0"/>
                  </a:cubicBezTo>
                  <a:cubicBezTo>
                    <a:pt x="45564" y="0"/>
                    <a:pt x="58707" y="13142"/>
                    <a:pt x="58707" y="29353"/>
                  </a:cubicBezTo>
                  <a:cubicBezTo>
                    <a:pt x="58707" y="45564"/>
                    <a:pt x="45564" y="58707"/>
                    <a:pt x="29353" y="58707"/>
                  </a:cubicBezTo>
                  <a:cubicBezTo>
                    <a:pt x="13142" y="58707"/>
                    <a:pt x="0" y="45564"/>
                    <a:pt x="0" y="293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36"/>
            <p:cNvSpPr/>
            <p:nvPr/>
          </p:nvSpPr>
          <p:spPr>
            <a:xfrm>
              <a:off x="4201844" y="2673218"/>
              <a:ext cx="23882" cy="54036"/>
            </a:xfrm>
            <a:custGeom>
              <a:avLst/>
              <a:gdLst/>
              <a:ahLst/>
              <a:cxnLst/>
              <a:rect l="l" t="t" r="r" b="b"/>
              <a:pathLst>
                <a:path w="23882" h="54036" extrusionOk="0">
                  <a:moveTo>
                    <a:pt x="11941" y="0"/>
                  </a:moveTo>
                  <a:lnTo>
                    <a:pt x="11941" y="0"/>
                  </a:lnTo>
                  <a:cubicBezTo>
                    <a:pt x="18546" y="0"/>
                    <a:pt x="23883" y="5337"/>
                    <a:pt x="23883" y="11942"/>
                  </a:cubicBezTo>
                  <a:lnTo>
                    <a:pt x="23883" y="42095"/>
                  </a:lnTo>
                  <a:cubicBezTo>
                    <a:pt x="23883" y="48700"/>
                    <a:pt x="18546" y="54037"/>
                    <a:pt x="11941" y="54037"/>
                  </a:cubicBezTo>
                  <a:lnTo>
                    <a:pt x="11941" y="54037"/>
                  </a:lnTo>
                  <a:cubicBezTo>
                    <a:pt x="5337" y="54037"/>
                    <a:pt x="0" y="48700"/>
                    <a:pt x="0" y="42095"/>
                  </a:cubicBezTo>
                  <a:lnTo>
                    <a:pt x="0" y="11942"/>
                  </a:lnTo>
                  <a:cubicBezTo>
                    <a:pt x="0" y="5337"/>
                    <a:pt x="5337" y="0"/>
                    <a:pt x="1194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36"/>
            <p:cNvSpPr/>
            <p:nvPr/>
          </p:nvSpPr>
          <p:spPr>
            <a:xfrm>
              <a:off x="3982628" y="2484157"/>
              <a:ext cx="54036" cy="23883"/>
            </a:xfrm>
            <a:custGeom>
              <a:avLst/>
              <a:gdLst/>
              <a:ahLst/>
              <a:cxnLst/>
              <a:rect l="l" t="t" r="r" b="b"/>
              <a:pathLst>
                <a:path w="54036" h="23883" extrusionOk="0">
                  <a:moveTo>
                    <a:pt x="54037" y="11942"/>
                  </a:moveTo>
                  <a:lnTo>
                    <a:pt x="54037" y="11942"/>
                  </a:lnTo>
                  <a:cubicBezTo>
                    <a:pt x="54037" y="18546"/>
                    <a:pt x="48700" y="23883"/>
                    <a:pt x="42095" y="23883"/>
                  </a:cubicBezTo>
                  <a:lnTo>
                    <a:pt x="11941" y="23883"/>
                  </a:lnTo>
                  <a:cubicBezTo>
                    <a:pt x="5337" y="23883"/>
                    <a:pt x="0" y="18546"/>
                    <a:pt x="0" y="11942"/>
                  </a:cubicBezTo>
                  <a:lnTo>
                    <a:pt x="0" y="11942"/>
                  </a:lnTo>
                  <a:cubicBezTo>
                    <a:pt x="0" y="5337"/>
                    <a:pt x="5337" y="0"/>
                    <a:pt x="11941" y="0"/>
                  </a:cubicBezTo>
                  <a:lnTo>
                    <a:pt x="42095" y="0"/>
                  </a:lnTo>
                  <a:cubicBezTo>
                    <a:pt x="48700" y="0"/>
                    <a:pt x="54037" y="5337"/>
                    <a:pt x="54037" y="119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36"/>
            <p:cNvSpPr/>
            <p:nvPr/>
          </p:nvSpPr>
          <p:spPr>
            <a:xfrm>
              <a:off x="4201844" y="2264941"/>
              <a:ext cx="23882" cy="54036"/>
            </a:xfrm>
            <a:custGeom>
              <a:avLst/>
              <a:gdLst/>
              <a:ahLst/>
              <a:cxnLst/>
              <a:rect l="l" t="t" r="r" b="b"/>
              <a:pathLst>
                <a:path w="23882" h="54036" extrusionOk="0">
                  <a:moveTo>
                    <a:pt x="11941" y="54037"/>
                  </a:moveTo>
                  <a:lnTo>
                    <a:pt x="11941" y="54037"/>
                  </a:lnTo>
                  <a:cubicBezTo>
                    <a:pt x="5337" y="54037"/>
                    <a:pt x="0" y="48700"/>
                    <a:pt x="0" y="42095"/>
                  </a:cubicBezTo>
                  <a:lnTo>
                    <a:pt x="0" y="11941"/>
                  </a:lnTo>
                  <a:cubicBezTo>
                    <a:pt x="0" y="5337"/>
                    <a:pt x="5337" y="0"/>
                    <a:pt x="11941" y="0"/>
                  </a:cubicBezTo>
                  <a:lnTo>
                    <a:pt x="11941" y="0"/>
                  </a:lnTo>
                  <a:cubicBezTo>
                    <a:pt x="18546" y="0"/>
                    <a:pt x="23883" y="5337"/>
                    <a:pt x="23883" y="11941"/>
                  </a:cubicBezTo>
                  <a:lnTo>
                    <a:pt x="23883" y="42095"/>
                  </a:lnTo>
                  <a:cubicBezTo>
                    <a:pt x="23883" y="48700"/>
                    <a:pt x="18546" y="54037"/>
                    <a:pt x="11941" y="540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36"/>
            <p:cNvSpPr/>
            <p:nvPr/>
          </p:nvSpPr>
          <p:spPr>
            <a:xfrm>
              <a:off x="4390906" y="2484157"/>
              <a:ext cx="54036" cy="23883"/>
            </a:xfrm>
            <a:custGeom>
              <a:avLst/>
              <a:gdLst/>
              <a:ahLst/>
              <a:cxnLst/>
              <a:rect l="l" t="t" r="r" b="b"/>
              <a:pathLst>
                <a:path w="54036" h="23883" extrusionOk="0">
                  <a:moveTo>
                    <a:pt x="0" y="11942"/>
                  </a:moveTo>
                  <a:lnTo>
                    <a:pt x="0" y="11942"/>
                  </a:lnTo>
                  <a:cubicBezTo>
                    <a:pt x="0" y="5337"/>
                    <a:pt x="5337" y="0"/>
                    <a:pt x="11941" y="0"/>
                  </a:cubicBezTo>
                  <a:lnTo>
                    <a:pt x="42095" y="0"/>
                  </a:lnTo>
                  <a:cubicBezTo>
                    <a:pt x="48700" y="0"/>
                    <a:pt x="54037" y="5337"/>
                    <a:pt x="54037" y="11942"/>
                  </a:cubicBezTo>
                  <a:lnTo>
                    <a:pt x="54037" y="11942"/>
                  </a:lnTo>
                  <a:cubicBezTo>
                    <a:pt x="54037" y="18546"/>
                    <a:pt x="48700" y="23883"/>
                    <a:pt x="42095" y="23883"/>
                  </a:cubicBezTo>
                  <a:lnTo>
                    <a:pt x="11941" y="23883"/>
                  </a:lnTo>
                  <a:cubicBezTo>
                    <a:pt x="5337" y="23883"/>
                    <a:pt x="0" y="18546"/>
                    <a:pt x="0" y="119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36"/>
            <p:cNvSpPr/>
            <p:nvPr/>
          </p:nvSpPr>
          <p:spPr>
            <a:xfrm>
              <a:off x="4146540" y="2318644"/>
              <a:ext cx="189061" cy="177454"/>
            </a:xfrm>
            <a:custGeom>
              <a:avLst/>
              <a:gdLst/>
              <a:ahLst/>
              <a:cxnLst/>
              <a:rect l="l" t="t" r="r" b="b"/>
              <a:pathLst>
                <a:path w="189061" h="177454" extrusionOk="0">
                  <a:moveTo>
                    <a:pt x="189062" y="0"/>
                  </a:moveTo>
                  <a:lnTo>
                    <a:pt x="67246" y="177454"/>
                  </a:lnTo>
                  <a:lnTo>
                    <a:pt x="0" y="12315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13" name="Google Shape;813;p36"/>
          <p:cNvGrpSpPr/>
          <p:nvPr/>
        </p:nvGrpSpPr>
        <p:grpSpPr>
          <a:xfrm>
            <a:off x="6745206" y="535188"/>
            <a:ext cx="1683684" cy="889153"/>
            <a:chOff x="5338084" y="5425425"/>
            <a:chExt cx="1519433" cy="802412"/>
          </a:xfrm>
        </p:grpSpPr>
        <p:sp>
          <p:nvSpPr>
            <p:cNvPr id="814" name="Google Shape;814;p36"/>
            <p:cNvSpPr/>
            <p:nvPr/>
          </p:nvSpPr>
          <p:spPr>
            <a:xfrm>
              <a:off x="6369119" y="5425425"/>
              <a:ext cx="6671" cy="531428"/>
            </a:xfrm>
            <a:custGeom>
              <a:avLst/>
              <a:gdLst/>
              <a:ahLst/>
              <a:cxnLst/>
              <a:rect l="l" t="t" r="r" b="b"/>
              <a:pathLst>
                <a:path w="6671" h="531428" extrusionOk="0">
                  <a:moveTo>
                    <a:pt x="0" y="0"/>
                  </a:moveTo>
                  <a:lnTo>
                    <a:pt x="0" y="5314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5" name="Google Shape;815;p36"/>
            <p:cNvSpPr/>
            <p:nvPr/>
          </p:nvSpPr>
          <p:spPr>
            <a:xfrm>
              <a:off x="6342967" y="5929034"/>
              <a:ext cx="52235" cy="73049"/>
            </a:xfrm>
            <a:custGeom>
              <a:avLst/>
              <a:gdLst/>
              <a:ahLst/>
              <a:cxnLst/>
              <a:rect l="l" t="t" r="r" b="b"/>
              <a:pathLst>
                <a:path w="52235" h="73049" extrusionOk="0">
                  <a:moveTo>
                    <a:pt x="52236" y="73050"/>
                  </a:moveTo>
                  <a:lnTo>
                    <a:pt x="0" y="73050"/>
                  </a:lnTo>
                  <a:lnTo>
                    <a:pt x="0" y="26084"/>
                  </a:lnTo>
                  <a:cubicBezTo>
                    <a:pt x="0" y="11675"/>
                    <a:pt x="11675" y="0"/>
                    <a:pt x="26084" y="0"/>
                  </a:cubicBezTo>
                  <a:lnTo>
                    <a:pt x="26084" y="0"/>
                  </a:lnTo>
                  <a:cubicBezTo>
                    <a:pt x="40494" y="0"/>
                    <a:pt x="52169" y="11675"/>
                    <a:pt x="52169" y="26084"/>
                  </a:cubicBezTo>
                  <a:lnTo>
                    <a:pt x="52169" y="730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36"/>
            <p:cNvSpPr/>
            <p:nvPr/>
          </p:nvSpPr>
          <p:spPr>
            <a:xfrm>
              <a:off x="6280191" y="6010890"/>
              <a:ext cx="177454" cy="216947"/>
            </a:xfrm>
            <a:custGeom>
              <a:avLst/>
              <a:gdLst/>
              <a:ahLst/>
              <a:cxnLst/>
              <a:rect l="l" t="t" r="r" b="b"/>
              <a:pathLst>
                <a:path w="177454" h="216947" extrusionOk="0">
                  <a:moveTo>
                    <a:pt x="160309" y="75651"/>
                  </a:moveTo>
                  <a:lnTo>
                    <a:pt x="160376" y="75651"/>
                  </a:lnTo>
                  <a:cubicBezTo>
                    <a:pt x="160376" y="75651"/>
                    <a:pt x="160109" y="75318"/>
                    <a:pt x="159575" y="74717"/>
                  </a:cubicBezTo>
                  <a:cubicBezTo>
                    <a:pt x="158708" y="73583"/>
                    <a:pt x="157908" y="72449"/>
                    <a:pt x="157040" y="71382"/>
                  </a:cubicBezTo>
                  <a:cubicBezTo>
                    <a:pt x="151303" y="63376"/>
                    <a:pt x="140029" y="44630"/>
                    <a:pt x="140029" y="19880"/>
                  </a:cubicBezTo>
                  <a:cubicBezTo>
                    <a:pt x="140029" y="2001"/>
                    <a:pt x="121083" y="0"/>
                    <a:pt x="121083" y="0"/>
                  </a:cubicBezTo>
                  <a:lnTo>
                    <a:pt x="56572" y="0"/>
                  </a:lnTo>
                  <a:cubicBezTo>
                    <a:pt x="56572" y="0"/>
                    <a:pt x="37626" y="2001"/>
                    <a:pt x="37626" y="19880"/>
                  </a:cubicBezTo>
                  <a:cubicBezTo>
                    <a:pt x="37626" y="44630"/>
                    <a:pt x="26418" y="63376"/>
                    <a:pt x="20614" y="71382"/>
                  </a:cubicBezTo>
                  <a:cubicBezTo>
                    <a:pt x="19747" y="72449"/>
                    <a:pt x="18880" y="73583"/>
                    <a:pt x="18079" y="74717"/>
                  </a:cubicBezTo>
                  <a:cubicBezTo>
                    <a:pt x="17612" y="75318"/>
                    <a:pt x="17279" y="75651"/>
                    <a:pt x="17279" y="75651"/>
                  </a:cubicBezTo>
                  <a:lnTo>
                    <a:pt x="17345" y="75651"/>
                  </a:lnTo>
                  <a:cubicBezTo>
                    <a:pt x="6471" y="90395"/>
                    <a:pt x="0" y="108540"/>
                    <a:pt x="0" y="128220"/>
                  </a:cubicBezTo>
                  <a:cubicBezTo>
                    <a:pt x="0" y="177254"/>
                    <a:pt x="39761" y="216947"/>
                    <a:pt x="88727" y="216947"/>
                  </a:cubicBezTo>
                  <a:cubicBezTo>
                    <a:pt x="137694" y="216947"/>
                    <a:pt x="177454" y="177187"/>
                    <a:pt x="177454" y="128220"/>
                  </a:cubicBezTo>
                  <a:cubicBezTo>
                    <a:pt x="177454" y="108540"/>
                    <a:pt x="170983" y="90395"/>
                    <a:pt x="160109" y="756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36"/>
            <p:cNvSpPr/>
            <p:nvPr/>
          </p:nvSpPr>
          <p:spPr>
            <a:xfrm>
              <a:off x="6318885" y="6010890"/>
              <a:ext cx="100401" cy="162644"/>
            </a:xfrm>
            <a:custGeom>
              <a:avLst/>
              <a:gdLst/>
              <a:ahLst/>
              <a:cxnLst/>
              <a:rect l="l" t="t" r="r" b="b"/>
              <a:pathLst>
                <a:path w="100401" h="162644" extrusionOk="0">
                  <a:moveTo>
                    <a:pt x="61442" y="0"/>
                  </a:moveTo>
                  <a:lnTo>
                    <a:pt x="68113" y="147234"/>
                  </a:lnTo>
                  <a:cubicBezTo>
                    <a:pt x="68113" y="155773"/>
                    <a:pt x="74984" y="162644"/>
                    <a:pt x="83523" y="162644"/>
                  </a:cubicBezTo>
                  <a:lnTo>
                    <a:pt x="84991" y="162644"/>
                  </a:lnTo>
                  <a:cubicBezTo>
                    <a:pt x="93530" y="162644"/>
                    <a:pt x="100402" y="155773"/>
                    <a:pt x="100402" y="147234"/>
                  </a:cubicBezTo>
                  <a:lnTo>
                    <a:pt x="100402" y="147234"/>
                  </a:lnTo>
                  <a:cubicBezTo>
                    <a:pt x="100402" y="138694"/>
                    <a:pt x="93530" y="131823"/>
                    <a:pt x="84991" y="131823"/>
                  </a:cubicBezTo>
                  <a:lnTo>
                    <a:pt x="15410" y="131823"/>
                  </a:lnTo>
                  <a:cubicBezTo>
                    <a:pt x="6871" y="131823"/>
                    <a:pt x="0" y="138694"/>
                    <a:pt x="0" y="147234"/>
                  </a:cubicBezTo>
                  <a:lnTo>
                    <a:pt x="0" y="147234"/>
                  </a:lnTo>
                  <a:cubicBezTo>
                    <a:pt x="0" y="155773"/>
                    <a:pt x="6871" y="162644"/>
                    <a:pt x="15410" y="162644"/>
                  </a:cubicBezTo>
                  <a:lnTo>
                    <a:pt x="16878" y="162644"/>
                  </a:lnTo>
                  <a:cubicBezTo>
                    <a:pt x="25417" y="162644"/>
                    <a:pt x="32289" y="155773"/>
                    <a:pt x="32289" y="147234"/>
                  </a:cubicBezTo>
                  <a:lnTo>
                    <a:pt x="3896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36"/>
            <p:cNvSpPr/>
            <p:nvPr/>
          </p:nvSpPr>
          <p:spPr>
            <a:xfrm>
              <a:off x="6329759" y="5994745"/>
              <a:ext cx="78653" cy="16144"/>
            </a:xfrm>
            <a:custGeom>
              <a:avLst/>
              <a:gdLst/>
              <a:ahLst/>
              <a:cxnLst/>
              <a:rect l="l" t="t" r="r" b="b"/>
              <a:pathLst>
                <a:path w="78653" h="16144" extrusionOk="0">
                  <a:moveTo>
                    <a:pt x="70581" y="16145"/>
                  </a:moveTo>
                  <a:lnTo>
                    <a:pt x="8072" y="16145"/>
                  </a:lnTo>
                  <a:cubicBezTo>
                    <a:pt x="3602" y="16145"/>
                    <a:pt x="0" y="12542"/>
                    <a:pt x="0" y="8072"/>
                  </a:cubicBezTo>
                  <a:lnTo>
                    <a:pt x="0" y="8072"/>
                  </a:lnTo>
                  <a:cubicBezTo>
                    <a:pt x="0" y="3603"/>
                    <a:pt x="3602" y="0"/>
                    <a:pt x="8072" y="0"/>
                  </a:cubicBezTo>
                  <a:lnTo>
                    <a:pt x="70581" y="0"/>
                  </a:lnTo>
                  <a:cubicBezTo>
                    <a:pt x="75051" y="0"/>
                    <a:pt x="78653" y="3603"/>
                    <a:pt x="78653" y="8072"/>
                  </a:cubicBezTo>
                  <a:lnTo>
                    <a:pt x="78653" y="8072"/>
                  </a:lnTo>
                  <a:cubicBezTo>
                    <a:pt x="78653" y="12542"/>
                    <a:pt x="75051" y="16145"/>
                    <a:pt x="70581" y="1614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36"/>
            <p:cNvSpPr/>
            <p:nvPr/>
          </p:nvSpPr>
          <p:spPr>
            <a:xfrm>
              <a:off x="5338084" y="5425425"/>
              <a:ext cx="1519433" cy="6671"/>
            </a:xfrm>
            <a:custGeom>
              <a:avLst/>
              <a:gdLst/>
              <a:ahLst/>
              <a:cxnLst/>
              <a:rect l="l" t="t" r="r" b="b"/>
              <a:pathLst>
                <a:path w="1519433" h="6671" extrusionOk="0">
                  <a:moveTo>
                    <a:pt x="0" y="0"/>
                  </a:moveTo>
                  <a:lnTo>
                    <a:pt x="1519434"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36"/>
            <p:cNvSpPr/>
            <p:nvPr/>
          </p:nvSpPr>
          <p:spPr>
            <a:xfrm>
              <a:off x="5667908" y="5425425"/>
              <a:ext cx="701277" cy="289196"/>
            </a:xfrm>
            <a:custGeom>
              <a:avLst/>
              <a:gdLst/>
              <a:ahLst/>
              <a:cxnLst/>
              <a:rect l="l" t="t" r="r" b="b"/>
              <a:pathLst>
                <a:path w="701277" h="289196" extrusionOk="0">
                  <a:moveTo>
                    <a:pt x="0" y="0"/>
                  </a:moveTo>
                  <a:cubicBezTo>
                    <a:pt x="0" y="0"/>
                    <a:pt x="26084" y="120082"/>
                    <a:pt x="82256" y="120082"/>
                  </a:cubicBezTo>
                  <a:cubicBezTo>
                    <a:pt x="159909" y="120082"/>
                    <a:pt x="167114" y="0"/>
                    <a:pt x="167114" y="0"/>
                  </a:cubicBezTo>
                  <a:cubicBezTo>
                    <a:pt x="167114" y="0"/>
                    <a:pt x="181123" y="247568"/>
                    <a:pt x="295468" y="247568"/>
                  </a:cubicBezTo>
                  <a:cubicBezTo>
                    <a:pt x="400806" y="247568"/>
                    <a:pt x="411213" y="0"/>
                    <a:pt x="411213" y="0"/>
                  </a:cubicBezTo>
                  <a:cubicBezTo>
                    <a:pt x="411213" y="0"/>
                    <a:pt x="407411" y="289197"/>
                    <a:pt x="516285" y="289197"/>
                  </a:cubicBezTo>
                  <a:cubicBezTo>
                    <a:pt x="614552" y="289197"/>
                    <a:pt x="626160" y="0"/>
                    <a:pt x="626160" y="0"/>
                  </a:cubicBezTo>
                  <a:cubicBezTo>
                    <a:pt x="626160" y="0"/>
                    <a:pt x="633898" y="114011"/>
                    <a:pt x="669055" y="114011"/>
                  </a:cubicBezTo>
                  <a:cubicBezTo>
                    <a:pt x="701277" y="114011"/>
                    <a:pt x="701277" y="0"/>
                    <a:pt x="701277"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1" name="Google Shape;821;p36"/>
          <p:cNvGrpSpPr/>
          <p:nvPr/>
        </p:nvGrpSpPr>
        <p:grpSpPr>
          <a:xfrm>
            <a:off x="715100" y="3793764"/>
            <a:ext cx="2053500" cy="1000643"/>
            <a:chOff x="715100" y="3793764"/>
            <a:chExt cx="2053500" cy="1000643"/>
          </a:xfrm>
        </p:grpSpPr>
        <p:cxnSp>
          <p:nvCxnSpPr>
            <p:cNvPr id="822" name="Google Shape;822;p36"/>
            <p:cNvCxnSpPr/>
            <p:nvPr/>
          </p:nvCxnSpPr>
          <p:spPr>
            <a:xfrm>
              <a:off x="715100" y="4607875"/>
              <a:ext cx="2053500" cy="0"/>
            </a:xfrm>
            <a:prstGeom prst="straightConnector1">
              <a:avLst/>
            </a:prstGeom>
            <a:noFill/>
            <a:ln w="9525" cap="flat" cmpd="sng">
              <a:solidFill>
                <a:schemeClr val="dk1"/>
              </a:solidFill>
              <a:prstDash val="solid"/>
              <a:miter lim="8000"/>
              <a:headEnd type="none" w="sm" len="sm"/>
              <a:tailEnd type="none" w="sm" len="sm"/>
            </a:ln>
          </p:spPr>
        </p:cxnSp>
        <p:grpSp>
          <p:nvGrpSpPr>
            <p:cNvPr id="823" name="Google Shape;823;p36"/>
            <p:cNvGrpSpPr/>
            <p:nvPr/>
          </p:nvGrpSpPr>
          <p:grpSpPr>
            <a:xfrm>
              <a:off x="970027" y="3793764"/>
              <a:ext cx="667264" cy="814815"/>
              <a:chOff x="8050493" y="3900025"/>
              <a:chExt cx="756879" cy="924246"/>
            </a:xfrm>
          </p:grpSpPr>
          <p:sp>
            <p:nvSpPr>
              <p:cNvPr id="824" name="Google Shape;824;p36"/>
              <p:cNvSpPr/>
              <p:nvPr/>
            </p:nvSpPr>
            <p:spPr>
              <a:xfrm>
                <a:off x="8085547" y="3900025"/>
                <a:ext cx="674008" cy="513767"/>
              </a:xfrm>
              <a:custGeom>
                <a:avLst/>
                <a:gdLst/>
                <a:ahLst/>
                <a:cxnLst/>
                <a:rect l="l" t="t" r="r" b="b"/>
                <a:pathLst>
                  <a:path w="350134" h="266892" extrusionOk="0">
                    <a:moveTo>
                      <a:pt x="209602" y="0"/>
                    </a:moveTo>
                    <a:lnTo>
                      <a:pt x="0" y="58938"/>
                    </a:lnTo>
                    <a:cubicBezTo>
                      <a:pt x="22807" y="104202"/>
                      <a:pt x="70317" y="261702"/>
                      <a:pt x="70317" y="266893"/>
                    </a:cubicBezTo>
                    <a:lnTo>
                      <a:pt x="203363" y="148268"/>
                    </a:lnTo>
                    <a:lnTo>
                      <a:pt x="203064" y="154905"/>
                    </a:lnTo>
                    <a:lnTo>
                      <a:pt x="329324" y="154905"/>
                    </a:lnTo>
                    <a:lnTo>
                      <a:pt x="350135" y="29943"/>
                    </a:lnTo>
                    <a:lnTo>
                      <a:pt x="209552"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36"/>
              <p:cNvSpPr/>
              <p:nvPr/>
            </p:nvSpPr>
            <p:spPr>
              <a:xfrm>
                <a:off x="8085547" y="3927881"/>
                <a:ext cx="438548" cy="485810"/>
              </a:xfrm>
              <a:custGeom>
                <a:avLst/>
                <a:gdLst/>
                <a:ahLst/>
                <a:cxnLst/>
                <a:rect l="l" t="t" r="r" b="b"/>
                <a:pathLst>
                  <a:path w="227817" h="252369" extrusionOk="0">
                    <a:moveTo>
                      <a:pt x="54048" y="252370"/>
                    </a:moveTo>
                    <a:cubicBezTo>
                      <a:pt x="54048" y="252370"/>
                      <a:pt x="19563" y="129653"/>
                      <a:pt x="0" y="93672"/>
                    </a:cubicBezTo>
                    <a:lnTo>
                      <a:pt x="184849" y="0"/>
                    </a:lnTo>
                    <a:cubicBezTo>
                      <a:pt x="184849" y="0"/>
                      <a:pt x="223375" y="124114"/>
                      <a:pt x="227817" y="179459"/>
                    </a:cubicBezTo>
                    <a:lnTo>
                      <a:pt x="53998" y="25237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36"/>
              <p:cNvSpPr/>
              <p:nvPr/>
            </p:nvSpPr>
            <p:spPr>
              <a:xfrm>
                <a:off x="8556540" y="4013366"/>
                <a:ext cx="250831" cy="810904"/>
              </a:xfrm>
              <a:custGeom>
                <a:avLst/>
                <a:gdLst/>
                <a:ahLst/>
                <a:cxnLst/>
                <a:rect l="l" t="t" r="r" b="b"/>
                <a:pathLst>
                  <a:path w="130302" h="421249" extrusionOk="0">
                    <a:moveTo>
                      <a:pt x="0" y="0"/>
                    </a:moveTo>
                    <a:lnTo>
                      <a:pt x="130302" y="0"/>
                    </a:lnTo>
                    <a:lnTo>
                      <a:pt x="130302" y="421249"/>
                    </a:lnTo>
                    <a:lnTo>
                      <a:pt x="0" y="42124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36"/>
              <p:cNvSpPr/>
              <p:nvPr/>
            </p:nvSpPr>
            <p:spPr>
              <a:xfrm>
                <a:off x="8580646" y="4653077"/>
                <a:ext cx="202701" cy="32375"/>
              </a:xfrm>
              <a:custGeom>
                <a:avLst/>
                <a:gdLst/>
                <a:ahLst/>
                <a:cxnLst/>
                <a:rect l="l" t="t" r="r" b="b"/>
                <a:pathLst>
                  <a:path w="105299" h="16818" extrusionOk="0">
                    <a:moveTo>
                      <a:pt x="0" y="0"/>
                    </a:moveTo>
                    <a:lnTo>
                      <a:pt x="105300" y="0"/>
                    </a:lnTo>
                    <a:lnTo>
                      <a:pt x="105300" y="16818"/>
                    </a:lnTo>
                    <a:lnTo>
                      <a:pt x="0" y="168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36"/>
              <p:cNvSpPr/>
              <p:nvPr/>
            </p:nvSpPr>
            <p:spPr>
              <a:xfrm>
                <a:off x="8580646" y="4708210"/>
                <a:ext cx="202701" cy="16234"/>
              </a:xfrm>
              <a:custGeom>
                <a:avLst/>
                <a:gdLst/>
                <a:ahLst/>
                <a:cxnLst/>
                <a:rect l="l" t="t" r="r" b="b"/>
                <a:pathLst>
                  <a:path w="105299" h="8433" extrusionOk="0">
                    <a:moveTo>
                      <a:pt x="0" y="0"/>
                    </a:moveTo>
                    <a:lnTo>
                      <a:pt x="105300" y="0"/>
                    </a:lnTo>
                    <a:lnTo>
                      <a:pt x="105300" y="8434"/>
                    </a:lnTo>
                    <a:lnTo>
                      <a:pt x="0" y="843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9" name="Google Shape;829;p36"/>
              <p:cNvSpPr/>
              <p:nvPr/>
            </p:nvSpPr>
            <p:spPr>
              <a:xfrm>
                <a:off x="8620216" y="4108171"/>
                <a:ext cx="123541" cy="140065"/>
              </a:xfrm>
              <a:custGeom>
                <a:avLst/>
                <a:gdLst/>
                <a:ahLst/>
                <a:cxnLst/>
                <a:rect l="l" t="t" r="r" b="b"/>
                <a:pathLst>
                  <a:path w="64177" h="72761" extrusionOk="0">
                    <a:moveTo>
                      <a:pt x="64178" y="36381"/>
                    </a:moveTo>
                    <a:cubicBezTo>
                      <a:pt x="64178" y="56474"/>
                      <a:pt x="49811" y="72762"/>
                      <a:pt x="32089" y="72762"/>
                    </a:cubicBezTo>
                    <a:cubicBezTo>
                      <a:pt x="14367" y="72762"/>
                      <a:pt x="-1" y="56473"/>
                      <a:pt x="-1" y="36381"/>
                    </a:cubicBezTo>
                    <a:cubicBezTo>
                      <a:pt x="-1" y="16288"/>
                      <a:pt x="14366" y="0"/>
                      <a:pt x="32089" y="0"/>
                    </a:cubicBezTo>
                    <a:cubicBezTo>
                      <a:pt x="49811" y="0"/>
                      <a:pt x="64178" y="16289"/>
                      <a:pt x="64178" y="363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36"/>
              <p:cNvSpPr/>
              <p:nvPr/>
            </p:nvSpPr>
            <p:spPr>
              <a:xfrm>
                <a:off x="8149416" y="4013366"/>
                <a:ext cx="407228" cy="810904"/>
              </a:xfrm>
              <a:custGeom>
                <a:avLst/>
                <a:gdLst/>
                <a:ahLst/>
                <a:cxnLst/>
                <a:rect l="l" t="t" r="r" b="b"/>
                <a:pathLst>
                  <a:path w="211547" h="421249" extrusionOk="0">
                    <a:moveTo>
                      <a:pt x="211548" y="0"/>
                    </a:moveTo>
                    <a:lnTo>
                      <a:pt x="72412" y="0"/>
                    </a:lnTo>
                    <a:lnTo>
                      <a:pt x="52101" y="152959"/>
                    </a:lnTo>
                    <a:lnTo>
                      <a:pt x="0" y="177662"/>
                    </a:lnTo>
                    <a:lnTo>
                      <a:pt x="0" y="421249"/>
                    </a:lnTo>
                    <a:lnTo>
                      <a:pt x="211548" y="421249"/>
                    </a:lnTo>
                    <a:lnTo>
                      <a:pt x="211548"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36"/>
              <p:cNvSpPr/>
              <p:nvPr/>
            </p:nvSpPr>
            <p:spPr>
              <a:xfrm>
                <a:off x="8523981" y="4013366"/>
                <a:ext cx="32565" cy="810904"/>
              </a:xfrm>
              <a:custGeom>
                <a:avLst/>
                <a:gdLst/>
                <a:ahLst/>
                <a:cxnLst/>
                <a:rect l="l" t="t" r="r" b="b"/>
                <a:pathLst>
                  <a:path w="16917" h="421249" extrusionOk="0">
                    <a:moveTo>
                      <a:pt x="0" y="0"/>
                    </a:moveTo>
                    <a:lnTo>
                      <a:pt x="16918" y="0"/>
                    </a:lnTo>
                    <a:lnTo>
                      <a:pt x="16918" y="421249"/>
                    </a:lnTo>
                    <a:lnTo>
                      <a:pt x="0" y="42124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36"/>
              <p:cNvSpPr/>
              <p:nvPr/>
            </p:nvSpPr>
            <p:spPr>
              <a:xfrm>
                <a:off x="8050493" y="4387971"/>
                <a:ext cx="430796" cy="368418"/>
              </a:xfrm>
              <a:custGeom>
                <a:avLst/>
                <a:gdLst/>
                <a:ahLst/>
                <a:cxnLst/>
                <a:rect l="l" t="t" r="r" b="b"/>
                <a:pathLst>
                  <a:path w="223790" h="191386" extrusionOk="0">
                    <a:moveTo>
                      <a:pt x="110340" y="0"/>
                    </a:moveTo>
                    <a:cubicBezTo>
                      <a:pt x="110340" y="0"/>
                      <a:pt x="68120" y="121868"/>
                      <a:pt x="0" y="144525"/>
                    </a:cubicBezTo>
                    <a:lnTo>
                      <a:pt x="182603" y="191386"/>
                    </a:lnTo>
                    <a:cubicBezTo>
                      <a:pt x="182603" y="191386"/>
                      <a:pt x="239245" y="94720"/>
                      <a:pt x="219682" y="0"/>
                    </a:cubicBezTo>
                    <a:lnTo>
                      <a:pt x="11034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36"/>
              <p:cNvSpPr/>
              <p:nvPr/>
            </p:nvSpPr>
            <p:spPr>
              <a:xfrm rot="1801876">
                <a:off x="8367975" y="4345652"/>
                <a:ext cx="28121" cy="81676"/>
              </a:xfrm>
              <a:custGeom>
                <a:avLst/>
                <a:gdLst/>
                <a:ahLst/>
                <a:cxnLst/>
                <a:rect l="l" t="t" r="r" b="b"/>
                <a:pathLst>
                  <a:path w="14622" h="42469" extrusionOk="0">
                    <a:moveTo>
                      <a:pt x="0" y="0"/>
                    </a:moveTo>
                    <a:lnTo>
                      <a:pt x="14622" y="0"/>
                    </a:lnTo>
                    <a:lnTo>
                      <a:pt x="14622" y="42469"/>
                    </a:lnTo>
                    <a:lnTo>
                      <a:pt x="0" y="4246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4" name="Google Shape;834;p36"/>
            <p:cNvGrpSpPr/>
            <p:nvPr/>
          </p:nvGrpSpPr>
          <p:grpSpPr>
            <a:xfrm>
              <a:off x="1674702" y="3905269"/>
              <a:ext cx="838971" cy="889138"/>
              <a:chOff x="-320119" y="5493725"/>
              <a:chExt cx="838971" cy="889138"/>
            </a:xfrm>
          </p:grpSpPr>
          <p:sp>
            <p:nvSpPr>
              <p:cNvPr id="835" name="Google Shape;835;p36"/>
              <p:cNvSpPr/>
              <p:nvPr/>
            </p:nvSpPr>
            <p:spPr>
              <a:xfrm>
                <a:off x="-320119" y="5493725"/>
                <a:ext cx="581554" cy="699142"/>
              </a:xfrm>
              <a:custGeom>
                <a:avLst/>
                <a:gdLst/>
                <a:ahLst/>
                <a:cxnLst/>
                <a:rect l="l" t="t" r="r" b="b"/>
                <a:pathLst>
                  <a:path w="581554" h="699142" extrusionOk="0">
                    <a:moveTo>
                      <a:pt x="368050" y="699143"/>
                    </a:moveTo>
                    <a:cubicBezTo>
                      <a:pt x="368050" y="699143"/>
                      <a:pt x="325555" y="388998"/>
                      <a:pt x="0" y="336296"/>
                    </a:cubicBezTo>
                    <a:cubicBezTo>
                      <a:pt x="0" y="336296"/>
                      <a:pt x="355375" y="248036"/>
                      <a:pt x="454376" y="636100"/>
                    </a:cubicBezTo>
                    <a:cubicBezTo>
                      <a:pt x="454376" y="636100"/>
                      <a:pt x="531762" y="278723"/>
                      <a:pt x="323687" y="0"/>
                    </a:cubicBezTo>
                    <a:cubicBezTo>
                      <a:pt x="323687" y="0"/>
                      <a:pt x="613418" y="137427"/>
                      <a:pt x="578660" y="699143"/>
                    </a:cubicBezTo>
                  </a:path>
                </a:pathLst>
              </a:custGeom>
              <a:solidFill>
                <a:srgbClr val="52A0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36"/>
              <p:cNvSpPr/>
              <p:nvPr/>
            </p:nvSpPr>
            <p:spPr>
              <a:xfrm>
                <a:off x="286695" y="5878387"/>
                <a:ext cx="232157" cy="314547"/>
              </a:xfrm>
              <a:custGeom>
                <a:avLst/>
                <a:gdLst/>
                <a:ahLst/>
                <a:cxnLst/>
                <a:rect l="l" t="t" r="r" b="b"/>
                <a:pathLst>
                  <a:path w="232157" h="314547" extrusionOk="0">
                    <a:moveTo>
                      <a:pt x="0" y="314481"/>
                    </a:moveTo>
                    <a:cubicBezTo>
                      <a:pt x="0" y="314481"/>
                      <a:pt x="23349" y="35624"/>
                      <a:pt x="232158" y="0"/>
                    </a:cubicBezTo>
                    <a:cubicBezTo>
                      <a:pt x="232158" y="0"/>
                      <a:pt x="87326" y="86859"/>
                      <a:pt x="91195" y="314548"/>
                    </a:cubicBezTo>
                  </a:path>
                </a:pathLst>
              </a:custGeom>
              <a:solidFill>
                <a:srgbClr val="52A0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36"/>
              <p:cNvSpPr/>
              <p:nvPr/>
            </p:nvSpPr>
            <p:spPr>
              <a:xfrm>
                <a:off x="211710" y="6016810"/>
                <a:ext cx="239229" cy="366053"/>
              </a:xfrm>
              <a:custGeom>
                <a:avLst/>
                <a:gdLst/>
                <a:ahLst/>
                <a:cxnLst/>
                <a:rect l="l" t="t" r="r" b="b"/>
                <a:pathLst>
                  <a:path w="239229" h="366053" extrusionOk="0">
                    <a:moveTo>
                      <a:pt x="0" y="176058"/>
                    </a:moveTo>
                    <a:cubicBezTo>
                      <a:pt x="0" y="176058"/>
                      <a:pt x="14076" y="18817"/>
                      <a:pt x="100869" y="1406"/>
                    </a:cubicBezTo>
                    <a:cubicBezTo>
                      <a:pt x="239563" y="-26347"/>
                      <a:pt x="239229" y="366054"/>
                      <a:pt x="239229" y="366054"/>
                    </a:cubicBezTo>
                    <a:cubicBezTo>
                      <a:pt x="239229" y="366054"/>
                      <a:pt x="109141" y="232696"/>
                      <a:pt x="100001" y="68184"/>
                    </a:cubicBezTo>
                    <a:cubicBezTo>
                      <a:pt x="84257" y="146771"/>
                      <a:pt x="63043" y="175991"/>
                      <a:pt x="63043" y="175991"/>
                    </a:cubicBezTo>
                    <a:lnTo>
                      <a:pt x="0" y="17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36"/>
              <p:cNvSpPr/>
              <p:nvPr/>
            </p:nvSpPr>
            <p:spPr>
              <a:xfrm>
                <a:off x="-126853" y="6089372"/>
                <a:ext cx="210609" cy="281750"/>
              </a:xfrm>
              <a:custGeom>
                <a:avLst/>
                <a:gdLst/>
                <a:ahLst/>
                <a:cxnLst/>
                <a:rect l="l" t="t" r="r" b="b"/>
                <a:pathLst>
                  <a:path w="210609" h="281750" extrusionOk="0">
                    <a:moveTo>
                      <a:pt x="210610" y="106831"/>
                    </a:moveTo>
                    <a:cubicBezTo>
                      <a:pt x="210610" y="106831"/>
                      <a:pt x="189729" y="-18854"/>
                      <a:pt x="97466" y="2427"/>
                    </a:cubicBezTo>
                    <a:cubicBezTo>
                      <a:pt x="333" y="24842"/>
                      <a:pt x="0" y="281750"/>
                      <a:pt x="0" y="281750"/>
                    </a:cubicBezTo>
                  </a:path>
                </a:pathLst>
              </a:custGeom>
              <a:noFill/>
              <a:ln w="9525" cap="rnd"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36"/>
              <p:cNvSpPr/>
              <p:nvPr/>
            </p:nvSpPr>
            <p:spPr>
              <a:xfrm>
                <a:off x="193831" y="5776451"/>
                <a:ext cx="306742" cy="416483"/>
              </a:xfrm>
              <a:custGeom>
                <a:avLst/>
                <a:gdLst/>
                <a:ahLst/>
                <a:cxnLst/>
                <a:rect l="l" t="t" r="r" b="b"/>
                <a:pathLst>
                  <a:path w="306742" h="416483" extrusionOk="0">
                    <a:moveTo>
                      <a:pt x="0" y="416484"/>
                    </a:moveTo>
                    <a:cubicBezTo>
                      <a:pt x="0" y="416484"/>
                      <a:pt x="6538" y="48700"/>
                      <a:pt x="306742" y="0"/>
                    </a:cubicBezTo>
                  </a:path>
                </a:pathLst>
              </a:custGeom>
              <a:noFill/>
              <a:ln w="9525" cap="rnd"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40" name="Google Shape;840;p36"/>
          <p:cNvGrpSpPr/>
          <p:nvPr/>
        </p:nvGrpSpPr>
        <p:grpSpPr>
          <a:xfrm>
            <a:off x="3610250" y="2528692"/>
            <a:ext cx="4894800" cy="2214406"/>
            <a:chOff x="3610250" y="2528692"/>
            <a:chExt cx="4894800" cy="2214406"/>
          </a:xfrm>
        </p:grpSpPr>
        <p:cxnSp>
          <p:nvCxnSpPr>
            <p:cNvPr id="841" name="Google Shape;841;p36"/>
            <p:cNvCxnSpPr/>
            <p:nvPr/>
          </p:nvCxnSpPr>
          <p:spPr>
            <a:xfrm>
              <a:off x="3610250" y="4607871"/>
              <a:ext cx="4894800" cy="0"/>
            </a:xfrm>
            <a:prstGeom prst="straightConnector1">
              <a:avLst/>
            </a:prstGeom>
            <a:noFill/>
            <a:ln w="9525" cap="flat" cmpd="sng">
              <a:solidFill>
                <a:schemeClr val="dk1"/>
              </a:solidFill>
              <a:prstDash val="solid"/>
              <a:miter lim="8000"/>
              <a:headEnd type="none" w="sm" len="sm"/>
              <a:tailEnd type="none" w="sm" len="sm"/>
            </a:ln>
          </p:spPr>
        </p:cxnSp>
        <p:grpSp>
          <p:nvGrpSpPr>
            <p:cNvPr id="842" name="Google Shape;842;p36"/>
            <p:cNvGrpSpPr/>
            <p:nvPr/>
          </p:nvGrpSpPr>
          <p:grpSpPr>
            <a:xfrm>
              <a:off x="5702865" y="2528692"/>
              <a:ext cx="608455" cy="501606"/>
              <a:chOff x="1511408" y="4363269"/>
              <a:chExt cx="425077" cy="350430"/>
            </a:xfrm>
          </p:grpSpPr>
          <p:sp>
            <p:nvSpPr>
              <p:cNvPr id="843" name="Google Shape;843;p36"/>
              <p:cNvSpPr/>
              <p:nvPr/>
            </p:nvSpPr>
            <p:spPr>
              <a:xfrm>
                <a:off x="1511408" y="4363269"/>
                <a:ext cx="425077" cy="241650"/>
              </a:xfrm>
              <a:custGeom>
                <a:avLst/>
                <a:gdLst/>
                <a:ahLst/>
                <a:cxnLst/>
                <a:rect l="l" t="t" r="r" b="b"/>
                <a:pathLst>
                  <a:path w="425077" h="241650" extrusionOk="0">
                    <a:moveTo>
                      <a:pt x="391973" y="0"/>
                    </a:moveTo>
                    <a:cubicBezTo>
                      <a:pt x="410256" y="0"/>
                      <a:pt x="425078" y="14821"/>
                      <a:pt x="425078" y="33105"/>
                    </a:cubicBezTo>
                    <a:lnTo>
                      <a:pt x="425078" y="208546"/>
                    </a:lnTo>
                    <a:cubicBezTo>
                      <a:pt x="425078" y="226829"/>
                      <a:pt x="410256" y="241650"/>
                      <a:pt x="391973" y="241650"/>
                    </a:cubicBezTo>
                    <a:lnTo>
                      <a:pt x="33105" y="241650"/>
                    </a:lnTo>
                    <a:cubicBezTo>
                      <a:pt x="14821" y="241650"/>
                      <a:pt x="0" y="226829"/>
                      <a:pt x="0" y="208546"/>
                    </a:cubicBezTo>
                    <a:lnTo>
                      <a:pt x="0" y="33105"/>
                    </a:lnTo>
                    <a:cubicBezTo>
                      <a:pt x="0" y="14821"/>
                      <a:pt x="14821" y="0"/>
                      <a:pt x="33105" y="0"/>
                    </a:cubicBezTo>
                    <a:close/>
                  </a:path>
                </a:pathLst>
              </a:custGeom>
              <a:solidFill>
                <a:schemeClr val="accent5"/>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36"/>
              <p:cNvSpPr/>
              <p:nvPr/>
            </p:nvSpPr>
            <p:spPr>
              <a:xfrm>
                <a:off x="1771607" y="4579414"/>
                <a:ext cx="130421" cy="134285"/>
              </a:xfrm>
              <a:custGeom>
                <a:avLst/>
                <a:gdLst/>
                <a:ahLst/>
                <a:cxnLst/>
                <a:rect l="l" t="t" r="r" b="b"/>
                <a:pathLst>
                  <a:path w="130421" h="134285" extrusionOk="0">
                    <a:moveTo>
                      <a:pt x="0" y="0"/>
                    </a:moveTo>
                    <a:lnTo>
                      <a:pt x="130422" y="134286"/>
                    </a:lnTo>
                    <a:lnTo>
                      <a:pt x="96351" y="0"/>
                    </a:lnTo>
                  </a:path>
                </a:pathLst>
              </a:custGeom>
              <a:solidFill>
                <a:schemeClr val="accent5"/>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36"/>
              <p:cNvSpPr/>
              <p:nvPr/>
            </p:nvSpPr>
            <p:spPr>
              <a:xfrm>
                <a:off x="1573753" y="4444613"/>
                <a:ext cx="300323" cy="6440"/>
              </a:xfrm>
              <a:custGeom>
                <a:avLst/>
                <a:gdLst/>
                <a:ahLst/>
                <a:cxnLst/>
                <a:rect l="l" t="t" r="r" b="b"/>
                <a:pathLst>
                  <a:path w="300323" h="6440" extrusionOk="0">
                    <a:moveTo>
                      <a:pt x="0" y="0"/>
                    </a:moveTo>
                    <a:lnTo>
                      <a:pt x="300324" y="0"/>
                    </a:lnTo>
                  </a:path>
                </a:pathLst>
              </a:custGeom>
              <a:noFill/>
              <a:ln w="128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36"/>
              <p:cNvSpPr/>
              <p:nvPr/>
            </p:nvSpPr>
            <p:spPr>
              <a:xfrm>
                <a:off x="1573753" y="4484094"/>
                <a:ext cx="300323" cy="6440"/>
              </a:xfrm>
              <a:custGeom>
                <a:avLst/>
                <a:gdLst/>
                <a:ahLst/>
                <a:cxnLst/>
                <a:rect l="l" t="t" r="r" b="b"/>
                <a:pathLst>
                  <a:path w="300323" h="6440" extrusionOk="0">
                    <a:moveTo>
                      <a:pt x="0" y="0"/>
                    </a:moveTo>
                    <a:lnTo>
                      <a:pt x="300324" y="0"/>
                    </a:lnTo>
                  </a:path>
                </a:pathLst>
              </a:custGeom>
              <a:noFill/>
              <a:ln w="128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36"/>
              <p:cNvSpPr/>
              <p:nvPr/>
            </p:nvSpPr>
            <p:spPr>
              <a:xfrm>
                <a:off x="1573753" y="4523574"/>
                <a:ext cx="114384" cy="6440"/>
              </a:xfrm>
              <a:custGeom>
                <a:avLst/>
                <a:gdLst/>
                <a:ahLst/>
                <a:cxnLst/>
                <a:rect l="l" t="t" r="r" b="b"/>
                <a:pathLst>
                  <a:path w="114384" h="6440" extrusionOk="0">
                    <a:moveTo>
                      <a:pt x="0" y="0"/>
                    </a:moveTo>
                    <a:lnTo>
                      <a:pt x="114384" y="0"/>
                    </a:lnTo>
                  </a:path>
                </a:pathLst>
              </a:custGeom>
              <a:noFill/>
              <a:ln w="128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8" name="Google Shape;848;p36"/>
            <p:cNvGrpSpPr/>
            <p:nvPr/>
          </p:nvGrpSpPr>
          <p:grpSpPr>
            <a:xfrm>
              <a:off x="5180216" y="2754866"/>
              <a:ext cx="2543946" cy="1988233"/>
              <a:chOff x="9291263" y="4252708"/>
              <a:chExt cx="1777243" cy="1389013"/>
            </a:xfrm>
          </p:grpSpPr>
          <p:sp>
            <p:nvSpPr>
              <p:cNvPr id="849" name="Google Shape;849;p36"/>
              <p:cNvSpPr/>
              <p:nvPr/>
            </p:nvSpPr>
            <p:spPr>
              <a:xfrm>
                <a:off x="10336922" y="4302268"/>
                <a:ext cx="442724" cy="473245"/>
              </a:xfrm>
              <a:custGeom>
                <a:avLst/>
                <a:gdLst/>
                <a:ahLst/>
                <a:cxnLst/>
                <a:rect l="l" t="t" r="r" b="b"/>
                <a:pathLst>
                  <a:path w="442724" h="473245" extrusionOk="0">
                    <a:moveTo>
                      <a:pt x="220654" y="1103"/>
                    </a:moveTo>
                    <a:cubicBezTo>
                      <a:pt x="220654" y="1103"/>
                      <a:pt x="308632" y="-20923"/>
                      <a:pt x="358160" y="131847"/>
                    </a:cubicBezTo>
                    <a:cubicBezTo>
                      <a:pt x="376258" y="187816"/>
                      <a:pt x="442725" y="421995"/>
                      <a:pt x="442725" y="421995"/>
                    </a:cubicBezTo>
                    <a:cubicBezTo>
                      <a:pt x="442725" y="421995"/>
                      <a:pt x="271406" y="511970"/>
                      <a:pt x="0" y="453489"/>
                    </a:cubicBezTo>
                    <a:cubicBezTo>
                      <a:pt x="0" y="453489"/>
                      <a:pt x="25505" y="371758"/>
                      <a:pt x="17712" y="274312"/>
                    </a:cubicBezTo>
                  </a:path>
                </a:pathLst>
              </a:custGeom>
              <a:solidFill>
                <a:srgbClr val="4322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36"/>
              <p:cNvSpPr/>
              <p:nvPr/>
            </p:nvSpPr>
            <p:spPr>
              <a:xfrm>
                <a:off x="9643788" y="5170336"/>
                <a:ext cx="643219" cy="373488"/>
              </a:xfrm>
              <a:custGeom>
                <a:avLst/>
                <a:gdLst/>
                <a:ahLst/>
                <a:cxnLst/>
                <a:rect l="l" t="t" r="r" b="b"/>
                <a:pathLst>
                  <a:path w="643219" h="373488" extrusionOk="0">
                    <a:moveTo>
                      <a:pt x="422566" y="0"/>
                    </a:moveTo>
                    <a:lnTo>
                      <a:pt x="400732" y="110842"/>
                    </a:lnTo>
                    <a:lnTo>
                      <a:pt x="0" y="286863"/>
                    </a:lnTo>
                    <a:lnTo>
                      <a:pt x="26406" y="373489"/>
                    </a:lnTo>
                    <a:cubicBezTo>
                      <a:pt x="26406" y="373489"/>
                      <a:pt x="463335" y="318808"/>
                      <a:pt x="560330" y="260843"/>
                    </a:cubicBezTo>
                    <a:cubicBezTo>
                      <a:pt x="598716" y="237850"/>
                      <a:pt x="643220" y="15779"/>
                      <a:pt x="643220" y="15779"/>
                    </a:cubicBezTo>
                    <a:lnTo>
                      <a:pt x="422566" y="64"/>
                    </a:ln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36"/>
              <p:cNvSpPr/>
              <p:nvPr/>
            </p:nvSpPr>
            <p:spPr>
              <a:xfrm>
                <a:off x="10051862" y="4791248"/>
                <a:ext cx="1016644" cy="752448"/>
              </a:xfrm>
              <a:custGeom>
                <a:avLst/>
                <a:gdLst/>
                <a:ahLst/>
                <a:cxnLst/>
                <a:rect l="l" t="t" r="r" b="b"/>
                <a:pathLst>
                  <a:path w="1016644" h="752448" extrusionOk="0">
                    <a:moveTo>
                      <a:pt x="737316" y="485036"/>
                    </a:moveTo>
                    <a:cubicBezTo>
                      <a:pt x="747622" y="597489"/>
                      <a:pt x="753290" y="669108"/>
                      <a:pt x="761597" y="752449"/>
                    </a:cubicBezTo>
                    <a:lnTo>
                      <a:pt x="191543" y="752449"/>
                    </a:lnTo>
                    <a:cubicBezTo>
                      <a:pt x="181367" y="639867"/>
                      <a:pt x="169387" y="419020"/>
                      <a:pt x="166553" y="392099"/>
                    </a:cubicBezTo>
                    <a:lnTo>
                      <a:pt x="0" y="379089"/>
                    </a:lnTo>
                    <a:cubicBezTo>
                      <a:pt x="0" y="379089"/>
                      <a:pt x="47531" y="179560"/>
                      <a:pt x="62152" y="114832"/>
                    </a:cubicBezTo>
                    <a:cubicBezTo>
                      <a:pt x="83985" y="18224"/>
                      <a:pt x="183621" y="6244"/>
                      <a:pt x="215953" y="5665"/>
                    </a:cubicBezTo>
                    <a:lnTo>
                      <a:pt x="640322" y="11590"/>
                    </a:lnTo>
                    <a:cubicBezTo>
                      <a:pt x="640322" y="11590"/>
                      <a:pt x="746849" y="-21000"/>
                      <a:pt x="811319" y="23118"/>
                    </a:cubicBezTo>
                    <a:cubicBezTo>
                      <a:pt x="897172" y="81856"/>
                      <a:pt x="1016645" y="444847"/>
                      <a:pt x="1016645" y="444847"/>
                    </a:cubicBezTo>
                    <a:cubicBezTo>
                      <a:pt x="923836" y="495470"/>
                      <a:pt x="737316" y="485036"/>
                      <a:pt x="737316" y="4850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36"/>
              <p:cNvSpPr/>
              <p:nvPr/>
            </p:nvSpPr>
            <p:spPr>
              <a:xfrm>
                <a:off x="10216680" y="5007648"/>
                <a:ext cx="9399" cy="159275"/>
              </a:xfrm>
              <a:custGeom>
                <a:avLst/>
                <a:gdLst/>
                <a:ahLst/>
                <a:cxnLst/>
                <a:rect l="l" t="t" r="r" b="b"/>
                <a:pathLst>
                  <a:path w="9399" h="159275" extrusionOk="0">
                    <a:moveTo>
                      <a:pt x="9400" y="0"/>
                    </a:moveTo>
                    <a:cubicBezTo>
                      <a:pt x="9400" y="0"/>
                      <a:pt x="-2902" y="109812"/>
                      <a:pt x="641" y="15927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36"/>
              <p:cNvSpPr/>
              <p:nvPr/>
            </p:nvSpPr>
            <p:spPr>
              <a:xfrm>
                <a:off x="10714929" y="4818166"/>
                <a:ext cx="83137" cy="208416"/>
              </a:xfrm>
              <a:custGeom>
                <a:avLst/>
                <a:gdLst/>
                <a:ahLst/>
                <a:cxnLst/>
                <a:rect l="l" t="t" r="r" b="b"/>
                <a:pathLst>
                  <a:path w="83137" h="208416" extrusionOk="0">
                    <a:moveTo>
                      <a:pt x="3984" y="208417"/>
                    </a:moveTo>
                    <a:cubicBezTo>
                      <a:pt x="3984" y="208417"/>
                      <a:pt x="-26867" y="36969"/>
                      <a:pt x="83138"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36"/>
              <p:cNvSpPr/>
              <p:nvPr/>
            </p:nvSpPr>
            <p:spPr>
              <a:xfrm>
                <a:off x="10718912" y="5049383"/>
                <a:ext cx="102984" cy="337292"/>
              </a:xfrm>
              <a:custGeom>
                <a:avLst/>
                <a:gdLst/>
                <a:ahLst/>
                <a:cxnLst/>
                <a:rect l="l" t="t" r="r" b="b"/>
                <a:pathLst>
                  <a:path w="102984" h="337292" extrusionOk="0">
                    <a:moveTo>
                      <a:pt x="64921" y="227094"/>
                    </a:moveTo>
                    <a:lnTo>
                      <a:pt x="45020" y="227094"/>
                    </a:lnTo>
                    <a:lnTo>
                      <a:pt x="0" y="0"/>
                    </a:lnTo>
                    <a:lnTo>
                      <a:pt x="19064" y="307666"/>
                    </a:lnTo>
                    <a:lnTo>
                      <a:pt x="102985" y="337293"/>
                    </a:lnTo>
                    <a:lnTo>
                      <a:pt x="99249" y="270053"/>
                    </a:lnTo>
                    <a:lnTo>
                      <a:pt x="64921" y="22709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5" name="Google Shape;855;p36"/>
              <p:cNvSpPr/>
              <p:nvPr/>
            </p:nvSpPr>
            <p:spPr>
              <a:xfrm>
                <a:off x="10266282" y="4574906"/>
                <a:ext cx="425966" cy="371989"/>
              </a:xfrm>
              <a:custGeom>
                <a:avLst/>
                <a:gdLst/>
                <a:ahLst/>
                <a:cxnLst/>
                <a:rect l="l" t="t" r="r" b="b"/>
                <a:pathLst>
                  <a:path w="425966" h="371989" extrusionOk="0">
                    <a:moveTo>
                      <a:pt x="101297" y="47982"/>
                    </a:moveTo>
                    <a:cubicBezTo>
                      <a:pt x="101297" y="47982"/>
                      <a:pt x="115724" y="186712"/>
                      <a:pt x="105742" y="199465"/>
                    </a:cubicBezTo>
                    <a:cubicBezTo>
                      <a:pt x="90864" y="218464"/>
                      <a:pt x="1533" y="221942"/>
                      <a:pt x="1533" y="221942"/>
                    </a:cubicBezTo>
                    <a:cubicBezTo>
                      <a:pt x="1533" y="221942"/>
                      <a:pt x="-25453" y="368981"/>
                      <a:pt x="147025" y="371943"/>
                    </a:cubicBezTo>
                    <a:cubicBezTo>
                      <a:pt x="319504" y="374970"/>
                      <a:pt x="425967" y="227932"/>
                      <a:pt x="425967" y="227932"/>
                    </a:cubicBezTo>
                    <a:cubicBezTo>
                      <a:pt x="425967" y="227932"/>
                      <a:pt x="344171" y="224196"/>
                      <a:pt x="324721" y="209963"/>
                    </a:cubicBezTo>
                    <a:cubicBezTo>
                      <a:pt x="296125" y="189095"/>
                      <a:pt x="245244" y="0"/>
                      <a:pt x="245244" y="0"/>
                    </a:cubicBezTo>
                    <a:lnTo>
                      <a:pt x="101297" y="47982"/>
                    </a:ln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36"/>
              <p:cNvSpPr/>
              <p:nvPr/>
            </p:nvSpPr>
            <p:spPr>
              <a:xfrm>
                <a:off x="10367514" y="4602471"/>
                <a:ext cx="141370" cy="87591"/>
              </a:xfrm>
              <a:custGeom>
                <a:avLst/>
                <a:gdLst/>
                <a:ahLst/>
                <a:cxnLst/>
                <a:rect l="l" t="t" r="r" b="b"/>
                <a:pathLst>
                  <a:path w="141370" h="87591" extrusionOk="0">
                    <a:moveTo>
                      <a:pt x="141371" y="14427"/>
                    </a:moveTo>
                    <a:cubicBezTo>
                      <a:pt x="141371" y="14427"/>
                      <a:pt x="89074" y="74324"/>
                      <a:pt x="5732" y="87592"/>
                    </a:cubicBezTo>
                    <a:cubicBezTo>
                      <a:pt x="3349" y="52748"/>
                      <a:pt x="0" y="20416"/>
                      <a:pt x="0" y="20416"/>
                    </a:cubicBezTo>
                    <a:lnTo>
                      <a:pt x="61185" y="0"/>
                    </a:lnTo>
                    <a:lnTo>
                      <a:pt x="141371" y="1442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36"/>
              <p:cNvSpPr/>
              <p:nvPr/>
            </p:nvSpPr>
            <p:spPr>
              <a:xfrm>
                <a:off x="10250862" y="4260188"/>
                <a:ext cx="375383" cy="404085"/>
              </a:xfrm>
              <a:custGeom>
                <a:avLst/>
                <a:gdLst/>
                <a:ahLst/>
                <a:cxnLst/>
                <a:rect l="l" t="t" r="r" b="b"/>
                <a:pathLst>
                  <a:path w="375383" h="404085" extrusionOk="0">
                    <a:moveTo>
                      <a:pt x="166438" y="9306"/>
                    </a:moveTo>
                    <a:cubicBezTo>
                      <a:pt x="137843" y="21157"/>
                      <a:pt x="112724" y="36550"/>
                      <a:pt x="74468" y="92261"/>
                    </a:cubicBezTo>
                    <a:cubicBezTo>
                      <a:pt x="41749" y="139985"/>
                      <a:pt x="-12159" y="253984"/>
                      <a:pt x="2462" y="342219"/>
                    </a:cubicBezTo>
                    <a:cubicBezTo>
                      <a:pt x="15407" y="420472"/>
                      <a:pt x="158710" y="417445"/>
                      <a:pt x="233420" y="372232"/>
                    </a:cubicBezTo>
                    <a:cubicBezTo>
                      <a:pt x="312704" y="324250"/>
                      <a:pt x="376402" y="272275"/>
                      <a:pt x="375371" y="155249"/>
                    </a:cubicBezTo>
                    <a:cubicBezTo>
                      <a:pt x="374340" y="38289"/>
                      <a:pt x="249071" y="-25022"/>
                      <a:pt x="166438" y="9306"/>
                    </a:cubicBez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36"/>
              <p:cNvSpPr/>
              <p:nvPr/>
            </p:nvSpPr>
            <p:spPr>
              <a:xfrm>
                <a:off x="10312899" y="4252708"/>
                <a:ext cx="331942" cy="334821"/>
              </a:xfrm>
              <a:custGeom>
                <a:avLst/>
                <a:gdLst/>
                <a:ahLst/>
                <a:cxnLst/>
                <a:rect l="l" t="t" r="r" b="b"/>
                <a:pathLst>
                  <a:path w="331942" h="334821" extrusionOk="0">
                    <a:moveTo>
                      <a:pt x="0" y="101157"/>
                    </a:moveTo>
                    <a:cubicBezTo>
                      <a:pt x="0" y="101157"/>
                      <a:pt x="84758" y="130398"/>
                      <a:pt x="149228" y="87632"/>
                    </a:cubicBezTo>
                    <a:cubicBezTo>
                      <a:pt x="149228" y="87632"/>
                      <a:pt x="108008" y="256375"/>
                      <a:pt x="238945" y="334821"/>
                    </a:cubicBezTo>
                    <a:cubicBezTo>
                      <a:pt x="238945" y="334821"/>
                      <a:pt x="419925" y="200600"/>
                      <a:pt x="276945" y="50663"/>
                    </a:cubicBezTo>
                    <a:cubicBezTo>
                      <a:pt x="228382" y="-282"/>
                      <a:pt x="91005" y="-50325"/>
                      <a:pt x="0" y="101157"/>
                    </a:cubicBezTo>
                    <a:close/>
                  </a:path>
                </a:pathLst>
              </a:custGeom>
              <a:solidFill>
                <a:srgbClr val="4322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9" name="Google Shape;859;p36"/>
              <p:cNvSpPr/>
              <p:nvPr/>
            </p:nvSpPr>
            <p:spPr>
              <a:xfrm>
                <a:off x="10489254" y="4513066"/>
                <a:ext cx="98557" cy="99406"/>
              </a:xfrm>
              <a:custGeom>
                <a:avLst/>
                <a:gdLst/>
                <a:ahLst/>
                <a:cxnLst/>
                <a:rect l="l" t="t" r="r" b="b"/>
                <a:pathLst>
                  <a:path w="98557" h="99406" extrusionOk="0">
                    <a:moveTo>
                      <a:pt x="3851" y="50440"/>
                    </a:moveTo>
                    <a:cubicBezTo>
                      <a:pt x="15895" y="25064"/>
                      <a:pt x="45779" y="-6495"/>
                      <a:pt x="70575" y="1170"/>
                    </a:cubicBezTo>
                    <a:cubicBezTo>
                      <a:pt x="115467" y="15081"/>
                      <a:pt x="103487" y="66091"/>
                      <a:pt x="54990" y="92175"/>
                    </a:cubicBezTo>
                    <a:cubicBezTo>
                      <a:pt x="12031" y="115232"/>
                      <a:pt x="-9287" y="78199"/>
                      <a:pt x="3851" y="50440"/>
                    </a:cubicBez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60" name="Google Shape;860;p36"/>
              <p:cNvGrpSpPr/>
              <p:nvPr/>
            </p:nvGrpSpPr>
            <p:grpSpPr>
              <a:xfrm>
                <a:off x="9291263" y="5149147"/>
                <a:ext cx="850252" cy="394677"/>
                <a:chOff x="9291263" y="5149147"/>
                <a:chExt cx="850252" cy="394677"/>
              </a:xfrm>
            </p:grpSpPr>
            <p:sp>
              <p:nvSpPr>
                <p:cNvPr id="861" name="Google Shape;861;p36"/>
                <p:cNvSpPr/>
                <p:nvPr/>
              </p:nvSpPr>
              <p:spPr>
                <a:xfrm>
                  <a:off x="9807894" y="5517483"/>
                  <a:ext cx="333621" cy="26341"/>
                </a:xfrm>
                <a:custGeom>
                  <a:avLst/>
                  <a:gdLst/>
                  <a:ahLst/>
                  <a:cxnLst/>
                  <a:rect l="l" t="t" r="r" b="b"/>
                  <a:pathLst>
                    <a:path w="333621" h="26341" extrusionOk="0">
                      <a:moveTo>
                        <a:pt x="0" y="0"/>
                      </a:moveTo>
                      <a:lnTo>
                        <a:pt x="333622" y="0"/>
                      </a:lnTo>
                      <a:lnTo>
                        <a:pt x="333622" y="26342"/>
                      </a:lnTo>
                      <a:lnTo>
                        <a:pt x="0" y="2634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2" name="Google Shape;862;p36"/>
                <p:cNvSpPr/>
                <p:nvPr/>
              </p:nvSpPr>
              <p:spPr>
                <a:xfrm>
                  <a:off x="9317412" y="5149147"/>
                  <a:ext cx="612852" cy="394484"/>
                </a:xfrm>
                <a:custGeom>
                  <a:avLst/>
                  <a:gdLst/>
                  <a:ahLst/>
                  <a:cxnLst/>
                  <a:rect l="l" t="t" r="r" b="b"/>
                  <a:pathLst>
                    <a:path w="612852" h="394484" extrusionOk="0">
                      <a:moveTo>
                        <a:pt x="612852" y="394420"/>
                      </a:moveTo>
                      <a:lnTo>
                        <a:pt x="77126" y="394420"/>
                      </a:lnTo>
                      <a:cubicBezTo>
                        <a:pt x="77126" y="394420"/>
                        <a:pt x="741" y="39738"/>
                        <a:pt x="741" y="39738"/>
                      </a:cubicBezTo>
                      <a:cubicBezTo>
                        <a:pt x="-3639" y="19257"/>
                        <a:pt x="11948" y="0"/>
                        <a:pt x="32880" y="0"/>
                      </a:cubicBezTo>
                      <a:lnTo>
                        <a:pt x="493509" y="0"/>
                      </a:lnTo>
                      <a:cubicBezTo>
                        <a:pt x="513604" y="0"/>
                        <a:pt x="530929" y="13976"/>
                        <a:pt x="535115" y="33620"/>
                      </a:cubicBezTo>
                      <a:lnTo>
                        <a:pt x="612788" y="39448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36"/>
                <p:cNvSpPr/>
                <p:nvPr/>
              </p:nvSpPr>
              <p:spPr>
                <a:xfrm>
                  <a:off x="9291263" y="5149340"/>
                  <a:ext cx="612853" cy="394484"/>
                </a:xfrm>
                <a:custGeom>
                  <a:avLst/>
                  <a:gdLst/>
                  <a:ahLst/>
                  <a:cxnLst/>
                  <a:rect l="l" t="t" r="r" b="b"/>
                  <a:pathLst>
                    <a:path w="612853" h="394484" extrusionOk="0">
                      <a:moveTo>
                        <a:pt x="612853" y="394420"/>
                      </a:moveTo>
                      <a:lnTo>
                        <a:pt x="77126" y="394420"/>
                      </a:lnTo>
                      <a:cubicBezTo>
                        <a:pt x="77126" y="394420"/>
                        <a:pt x="741" y="39739"/>
                        <a:pt x="741" y="39739"/>
                      </a:cubicBezTo>
                      <a:cubicBezTo>
                        <a:pt x="-3638" y="19257"/>
                        <a:pt x="11947" y="0"/>
                        <a:pt x="32879" y="0"/>
                      </a:cubicBezTo>
                      <a:lnTo>
                        <a:pt x="493509" y="0"/>
                      </a:lnTo>
                      <a:cubicBezTo>
                        <a:pt x="513604" y="0"/>
                        <a:pt x="530929" y="13976"/>
                        <a:pt x="535115" y="33620"/>
                      </a:cubicBezTo>
                      <a:lnTo>
                        <a:pt x="612789" y="39448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64" name="Google Shape;864;p36"/>
              <p:cNvSpPr/>
              <p:nvPr/>
            </p:nvSpPr>
            <p:spPr>
              <a:xfrm>
                <a:off x="9965430" y="5093899"/>
                <a:ext cx="503730" cy="547822"/>
              </a:xfrm>
              <a:custGeom>
                <a:avLst/>
                <a:gdLst/>
                <a:ahLst/>
                <a:cxnLst/>
                <a:rect l="l" t="t" r="r" b="b"/>
                <a:pathLst>
                  <a:path w="503730" h="547822" extrusionOk="0">
                    <a:moveTo>
                      <a:pt x="502171" y="486702"/>
                    </a:moveTo>
                    <a:lnTo>
                      <a:pt x="148519" y="547823"/>
                    </a:lnTo>
                    <a:cubicBezTo>
                      <a:pt x="150129" y="501128"/>
                      <a:pt x="150773" y="455272"/>
                      <a:pt x="149292" y="411669"/>
                    </a:cubicBezTo>
                    <a:cubicBezTo>
                      <a:pt x="137248" y="41722"/>
                      <a:pt x="0" y="61302"/>
                      <a:pt x="0" y="61302"/>
                    </a:cubicBezTo>
                    <a:lnTo>
                      <a:pt x="353651" y="181"/>
                    </a:lnTo>
                    <a:cubicBezTo>
                      <a:pt x="353651" y="181"/>
                      <a:pt x="490900" y="-19463"/>
                      <a:pt x="502944" y="350548"/>
                    </a:cubicBezTo>
                    <a:cubicBezTo>
                      <a:pt x="504361" y="394151"/>
                      <a:pt x="503717" y="440007"/>
                      <a:pt x="502171" y="486702"/>
                    </a:cubicBezTo>
                    <a:close/>
                  </a:path>
                </a:pathLst>
              </a:custGeom>
              <a:solidFill>
                <a:schemeClr val="accent5"/>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36"/>
              <p:cNvSpPr/>
              <p:nvPr/>
            </p:nvSpPr>
            <p:spPr>
              <a:xfrm>
                <a:off x="9922504" y="5094144"/>
                <a:ext cx="396576" cy="145557"/>
              </a:xfrm>
              <a:custGeom>
                <a:avLst/>
                <a:gdLst/>
                <a:ahLst/>
                <a:cxnLst/>
                <a:rect l="l" t="t" r="r" b="b"/>
                <a:pathLst>
                  <a:path w="396576" h="145557" extrusionOk="0">
                    <a:moveTo>
                      <a:pt x="42926" y="61121"/>
                    </a:moveTo>
                    <a:cubicBezTo>
                      <a:pt x="42926" y="61121"/>
                      <a:pt x="-12335" y="62989"/>
                      <a:pt x="2543" y="145557"/>
                    </a:cubicBezTo>
                    <a:lnTo>
                      <a:pt x="356195" y="84436"/>
                    </a:lnTo>
                    <a:cubicBezTo>
                      <a:pt x="341317" y="1804"/>
                      <a:pt x="396577" y="0"/>
                      <a:pt x="396577" y="0"/>
                    </a:cubicBezTo>
                    <a:lnTo>
                      <a:pt x="42926" y="6112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36"/>
              <p:cNvSpPr/>
              <p:nvPr/>
            </p:nvSpPr>
            <p:spPr>
              <a:xfrm>
                <a:off x="10236586" y="5171182"/>
                <a:ext cx="780778" cy="416392"/>
              </a:xfrm>
              <a:custGeom>
                <a:avLst/>
                <a:gdLst/>
                <a:ahLst/>
                <a:cxnLst/>
                <a:rect l="l" t="t" r="r" b="b"/>
                <a:pathLst>
                  <a:path w="780778" h="416392" extrusionOk="0">
                    <a:moveTo>
                      <a:pt x="773311" y="87004"/>
                    </a:moveTo>
                    <a:cubicBezTo>
                      <a:pt x="678699" y="106004"/>
                      <a:pt x="547247" y="105295"/>
                      <a:pt x="547247" y="105295"/>
                    </a:cubicBezTo>
                    <a:lnTo>
                      <a:pt x="555298" y="162037"/>
                    </a:lnTo>
                    <a:lnTo>
                      <a:pt x="555427" y="164356"/>
                    </a:lnTo>
                    <a:cubicBezTo>
                      <a:pt x="479750" y="117661"/>
                      <a:pt x="343338" y="21181"/>
                      <a:pt x="304244" y="10748"/>
                    </a:cubicBezTo>
                    <a:cubicBezTo>
                      <a:pt x="233913" y="-8059"/>
                      <a:pt x="133892" y="3534"/>
                      <a:pt x="133892" y="3534"/>
                    </a:cubicBezTo>
                    <a:cubicBezTo>
                      <a:pt x="133892" y="3534"/>
                      <a:pt x="133892" y="3534"/>
                      <a:pt x="133892" y="3534"/>
                    </a:cubicBezTo>
                    <a:cubicBezTo>
                      <a:pt x="130607" y="3792"/>
                      <a:pt x="90610" y="6690"/>
                      <a:pt x="71160" y="16480"/>
                    </a:cubicBezTo>
                    <a:cubicBezTo>
                      <a:pt x="52289" y="25948"/>
                      <a:pt x="7012" y="61049"/>
                      <a:pt x="313" y="74316"/>
                    </a:cubicBezTo>
                    <a:cubicBezTo>
                      <a:pt x="-1297" y="77536"/>
                      <a:pt x="2890" y="96214"/>
                      <a:pt x="22405" y="94733"/>
                    </a:cubicBezTo>
                    <a:cubicBezTo>
                      <a:pt x="17124" y="99370"/>
                      <a:pt x="13710" y="102784"/>
                      <a:pt x="12036" y="104329"/>
                    </a:cubicBezTo>
                    <a:cubicBezTo>
                      <a:pt x="7591" y="108516"/>
                      <a:pt x="13968" y="126227"/>
                      <a:pt x="28974" y="127258"/>
                    </a:cubicBezTo>
                    <a:cubicBezTo>
                      <a:pt x="34964" y="127644"/>
                      <a:pt x="40954" y="124939"/>
                      <a:pt x="46299" y="122749"/>
                    </a:cubicBezTo>
                    <a:cubicBezTo>
                      <a:pt x="40825" y="127129"/>
                      <a:pt x="37605" y="129898"/>
                      <a:pt x="35866" y="131637"/>
                    </a:cubicBezTo>
                    <a:cubicBezTo>
                      <a:pt x="28395" y="139173"/>
                      <a:pt x="39086" y="159654"/>
                      <a:pt x="59632" y="157078"/>
                    </a:cubicBezTo>
                    <a:cubicBezTo>
                      <a:pt x="82238" y="154244"/>
                      <a:pt x="139881" y="118821"/>
                      <a:pt x="139881" y="118821"/>
                    </a:cubicBezTo>
                    <a:lnTo>
                      <a:pt x="153793" y="115922"/>
                    </a:lnTo>
                    <a:cubicBezTo>
                      <a:pt x="149864" y="119400"/>
                      <a:pt x="145871" y="120302"/>
                      <a:pt x="143488" y="123716"/>
                    </a:cubicBezTo>
                    <a:cubicBezTo>
                      <a:pt x="133376" y="138593"/>
                      <a:pt x="117210" y="177365"/>
                      <a:pt x="116308" y="184837"/>
                    </a:cubicBezTo>
                    <a:cubicBezTo>
                      <a:pt x="115407" y="192307"/>
                      <a:pt x="131766" y="203643"/>
                      <a:pt x="147159" y="193982"/>
                    </a:cubicBezTo>
                    <a:cubicBezTo>
                      <a:pt x="164420" y="183162"/>
                      <a:pt x="176785" y="156562"/>
                      <a:pt x="176785" y="156562"/>
                    </a:cubicBezTo>
                    <a:lnTo>
                      <a:pt x="207185" y="138078"/>
                    </a:lnTo>
                    <a:cubicBezTo>
                      <a:pt x="248275" y="148383"/>
                      <a:pt x="268177" y="138271"/>
                      <a:pt x="286146" y="142586"/>
                    </a:cubicBezTo>
                    <a:cubicBezTo>
                      <a:pt x="359633" y="218456"/>
                      <a:pt x="509376" y="442266"/>
                      <a:pt x="675479" y="413928"/>
                    </a:cubicBezTo>
                    <a:cubicBezTo>
                      <a:pt x="814145" y="390226"/>
                      <a:pt x="777562" y="124746"/>
                      <a:pt x="773246" y="86875"/>
                    </a:cubicBez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36"/>
              <p:cNvSpPr/>
              <p:nvPr/>
            </p:nvSpPr>
            <p:spPr>
              <a:xfrm>
                <a:off x="10794654" y="5336568"/>
                <a:ext cx="98604" cy="62602"/>
              </a:xfrm>
              <a:custGeom>
                <a:avLst/>
                <a:gdLst/>
                <a:ahLst/>
                <a:cxnLst/>
                <a:rect l="l" t="t" r="r" b="b"/>
                <a:pathLst>
                  <a:path w="98604" h="62602" extrusionOk="0">
                    <a:moveTo>
                      <a:pt x="0" y="0"/>
                    </a:moveTo>
                    <a:cubicBezTo>
                      <a:pt x="0" y="0"/>
                      <a:pt x="63246" y="39030"/>
                      <a:pt x="98605" y="6260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8" name="Google Shape;868;p36"/>
              <p:cNvSpPr/>
              <p:nvPr/>
            </p:nvSpPr>
            <p:spPr>
              <a:xfrm>
                <a:off x="10288231" y="5247108"/>
                <a:ext cx="107042" cy="43087"/>
              </a:xfrm>
              <a:custGeom>
                <a:avLst/>
                <a:gdLst/>
                <a:ahLst/>
                <a:cxnLst/>
                <a:rect l="l" t="t" r="r" b="b"/>
                <a:pathLst>
                  <a:path w="107042" h="43087" extrusionOk="0">
                    <a:moveTo>
                      <a:pt x="0" y="43087"/>
                    </a:moveTo>
                    <a:cubicBezTo>
                      <a:pt x="0" y="43087"/>
                      <a:pt x="49013" y="11722"/>
                      <a:pt x="58995" y="7085"/>
                    </a:cubicBezTo>
                    <a:cubicBezTo>
                      <a:pt x="74324" y="0"/>
                      <a:pt x="107042" y="0"/>
                      <a:pt x="10704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9" name="Google Shape;869;p36"/>
              <p:cNvSpPr/>
              <p:nvPr/>
            </p:nvSpPr>
            <p:spPr>
              <a:xfrm>
                <a:off x="10264594" y="5208787"/>
                <a:ext cx="123079" cy="51653"/>
              </a:xfrm>
              <a:custGeom>
                <a:avLst/>
                <a:gdLst/>
                <a:ahLst/>
                <a:cxnLst/>
                <a:rect l="l" t="t" r="r" b="b"/>
                <a:pathLst>
                  <a:path w="123079" h="51653" extrusionOk="0">
                    <a:moveTo>
                      <a:pt x="0" y="51653"/>
                    </a:moveTo>
                    <a:cubicBezTo>
                      <a:pt x="0" y="51653"/>
                      <a:pt x="47467" y="17583"/>
                      <a:pt x="63697" y="9532"/>
                    </a:cubicBezTo>
                    <a:cubicBezTo>
                      <a:pt x="75741" y="3542"/>
                      <a:pt x="123079" y="0"/>
                      <a:pt x="12307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70" name="Google Shape;870;p36"/>
          <p:cNvGrpSpPr/>
          <p:nvPr/>
        </p:nvGrpSpPr>
        <p:grpSpPr>
          <a:xfrm>
            <a:off x="4390520" y="1077094"/>
            <a:ext cx="362977" cy="222500"/>
            <a:chOff x="5582784" y="1377203"/>
            <a:chExt cx="219282" cy="134425"/>
          </a:xfrm>
        </p:grpSpPr>
        <p:sp>
          <p:nvSpPr>
            <p:cNvPr id="871" name="Google Shape;871;p36"/>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2" name="Google Shape;872;p36"/>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3" name="Google Shape;873;p36"/>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36"/>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334536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B8583D-E059-4C64-AE51-4BAACFC2C3B1}"/>
              </a:ext>
            </a:extLst>
          </p:cNvPr>
          <p:cNvSpPr>
            <a:spLocks noGrp="1"/>
          </p:cNvSpPr>
          <p:nvPr>
            <p:ph type="title"/>
          </p:nvPr>
        </p:nvSpPr>
        <p:spPr/>
        <p:txBody>
          <a:bodyPr/>
          <a:lstStyle/>
          <a:p>
            <a:r>
              <a:rPr lang="fr-FR" dirty="0"/>
              <a:t>Quatre générations dans le monde du travail </a:t>
            </a:r>
            <a:br>
              <a:rPr lang="fr-FR" dirty="0"/>
            </a:br>
            <a:endParaRPr lang="en-US" dirty="0"/>
          </a:p>
        </p:txBody>
      </p:sp>
      <p:sp>
        <p:nvSpPr>
          <p:cNvPr id="3" name="Espace réservé du contenu 2">
            <a:extLst>
              <a:ext uri="{FF2B5EF4-FFF2-40B4-BE49-F238E27FC236}">
                <a16:creationId xmlns:a16="http://schemas.microsoft.com/office/drawing/2014/main" id="{33DE800F-7B3D-4096-A433-EE6411655D07}"/>
              </a:ext>
            </a:extLst>
          </p:cNvPr>
          <p:cNvSpPr>
            <a:spLocks noGrp="1"/>
          </p:cNvSpPr>
          <p:nvPr>
            <p:ph sz="quarter" idx="13"/>
          </p:nvPr>
        </p:nvSpPr>
        <p:spPr/>
        <p:txBody>
          <a:bodyPr/>
          <a:lstStyle/>
          <a:p>
            <a:r>
              <a:rPr lang="fr-FR" dirty="0"/>
              <a:t>Baby Boomers (1945 - 1959) </a:t>
            </a:r>
          </a:p>
          <a:p>
            <a:r>
              <a:rPr lang="fr-FR" dirty="0"/>
              <a:t>X (1960 - 1979)</a:t>
            </a:r>
          </a:p>
          <a:p>
            <a:r>
              <a:rPr lang="fr-FR" dirty="0"/>
              <a:t>Y (1980 - 1994) </a:t>
            </a:r>
          </a:p>
          <a:p>
            <a:r>
              <a:rPr lang="fr-FR" dirty="0"/>
              <a:t>Z (Depuis 1995)</a:t>
            </a:r>
            <a:endParaRPr lang="en-US" dirty="0"/>
          </a:p>
        </p:txBody>
      </p:sp>
      <p:pic>
        <p:nvPicPr>
          <p:cNvPr id="2050" name="Picture 2" descr="Les différentes générations et leurs besoins au travail">
            <a:extLst>
              <a:ext uri="{FF2B5EF4-FFF2-40B4-BE49-F238E27FC236}">
                <a16:creationId xmlns:a16="http://schemas.microsoft.com/office/drawing/2014/main" id="{41127737-7A4A-4983-827F-F730FAA71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50674">
            <a:off x="4643610" y="1910480"/>
            <a:ext cx="3146220" cy="175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692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D4B944-95AA-4963-B6E4-5E1EA4E94AC2}"/>
              </a:ext>
            </a:extLst>
          </p:cNvPr>
          <p:cNvSpPr>
            <a:spLocks noGrp="1"/>
          </p:cNvSpPr>
          <p:nvPr>
            <p:ph type="title"/>
          </p:nvPr>
        </p:nvSpPr>
        <p:spPr/>
        <p:txBody>
          <a:bodyPr/>
          <a:lstStyle/>
          <a:p>
            <a:r>
              <a:rPr lang="en-US" dirty="0" err="1"/>
              <a:t>Génération</a:t>
            </a:r>
            <a:r>
              <a:rPr lang="en-US" dirty="0"/>
              <a:t> Z (</a:t>
            </a:r>
            <a:r>
              <a:rPr lang="en-US" dirty="0" err="1"/>
              <a:t>Depuis</a:t>
            </a:r>
            <a:r>
              <a:rPr lang="en-US" dirty="0"/>
              <a:t> 1995) </a:t>
            </a:r>
            <a:r>
              <a:rPr lang="en-US" dirty="0" err="1"/>
              <a:t>en</a:t>
            </a:r>
            <a:r>
              <a:rPr lang="en-US" dirty="0"/>
              <a:t> résumé</a:t>
            </a:r>
          </a:p>
        </p:txBody>
      </p:sp>
      <p:sp>
        <p:nvSpPr>
          <p:cNvPr id="3" name="Espace réservé du contenu 2">
            <a:extLst>
              <a:ext uri="{FF2B5EF4-FFF2-40B4-BE49-F238E27FC236}">
                <a16:creationId xmlns:a16="http://schemas.microsoft.com/office/drawing/2014/main" id="{7A2B2F14-A6F1-48E3-904B-26B6B97AD19A}"/>
              </a:ext>
            </a:extLst>
          </p:cNvPr>
          <p:cNvSpPr>
            <a:spLocks noGrp="1"/>
          </p:cNvSpPr>
          <p:nvPr>
            <p:ph sz="quarter" idx="13"/>
          </p:nvPr>
        </p:nvSpPr>
        <p:spPr/>
        <p:txBody>
          <a:bodyPr>
            <a:normAutofit fontScale="92500" lnSpcReduction="20000"/>
          </a:bodyPr>
          <a:lstStyle/>
          <a:p>
            <a:r>
              <a:rPr lang="fr-FR" dirty="0"/>
              <a:t>Hyperconnecté </a:t>
            </a:r>
          </a:p>
          <a:p>
            <a:pPr marL="0" indent="0">
              <a:buNone/>
            </a:pPr>
            <a:r>
              <a:rPr lang="fr-FR" dirty="0"/>
              <a:t>• Culture du zapping et instantanéité </a:t>
            </a:r>
          </a:p>
          <a:p>
            <a:pPr marL="0" indent="0">
              <a:buNone/>
            </a:pPr>
            <a:r>
              <a:rPr lang="fr-FR" dirty="0"/>
              <a:t>• Partage et collaboration, multiplicité des expériences de vie </a:t>
            </a:r>
          </a:p>
          <a:p>
            <a:pPr marL="0" indent="0">
              <a:buNone/>
            </a:pPr>
            <a:r>
              <a:rPr lang="fr-FR" dirty="0"/>
              <a:t>• Équilibre vie professionnelle et personnelle </a:t>
            </a:r>
          </a:p>
          <a:p>
            <a:pPr marL="0" indent="0">
              <a:buNone/>
            </a:pPr>
            <a:r>
              <a:rPr lang="fr-FR" dirty="0"/>
              <a:t>• Goût pour l'entrepreneuriat et la création </a:t>
            </a:r>
          </a:p>
          <a:p>
            <a:pPr marL="0" indent="0">
              <a:buNone/>
            </a:pPr>
            <a:r>
              <a:rPr lang="fr-FR" dirty="0"/>
              <a:t>• Hédonisme : « doctrine philosophique qui considère le plaisir comme un bien essentiel, but de l’existence »</a:t>
            </a:r>
          </a:p>
          <a:p>
            <a:pPr marL="0" indent="0">
              <a:buNone/>
            </a:pPr>
            <a:r>
              <a:rPr lang="fr-FR" dirty="0"/>
              <a:t>• Lucidité et pragmatisme </a:t>
            </a:r>
          </a:p>
          <a:p>
            <a:pPr marL="0" indent="0">
              <a:buNone/>
            </a:pPr>
            <a:r>
              <a:rPr lang="fr-FR" dirty="0"/>
              <a:t>• Exigence d'être traité d'égal à égal </a:t>
            </a:r>
          </a:p>
          <a:p>
            <a:pPr marL="0" indent="0">
              <a:buNone/>
            </a:pPr>
            <a:r>
              <a:rPr lang="fr-FR" dirty="0"/>
              <a:t>• Souci de sa propre image</a:t>
            </a:r>
          </a:p>
          <a:p>
            <a:pPr marL="0" indent="0" algn="ctr">
              <a:buNone/>
            </a:pPr>
            <a:r>
              <a:rPr lang="fr-FR" dirty="0"/>
              <a:t> </a:t>
            </a:r>
            <a:r>
              <a:rPr lang="fr-FR" b="1" dirty="0"/>
              <a:t>Mobilité et créativité sont valorisées, le bien être et l’épanouissement priment sur la valeur travail</a:t>
            </a:r>
            <a:endParaRPr lang="en-US" b="1" dirty="0"/>
          </a:p>
        </p:txBody>
      </p:sp>
    </p:spTree>
    <p:extLst>
      <p:ext uri="{BB962C8B-B14F-4D97-AF65-F5344CB8AC3E}">
        <p14:creationId xmlns:p14="http://schemas.microsoft.com/office/powerpoint/2010/main" val="1075055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A4AF5C-A86C-4F94-A78F-B3D6CBD3FC27}"/>
              </a:ext>
            </a:extLst>
          </p:cNvPr>
          <p:cNvSpPr>
            <a:spLocks noGrp="1"/>
          </p:cNvSpPr>
          <p:nvPr>
            <p:ph type="title"/>
          </p:nvPr>
        </p:nvSpPr>
        <p:spPr/>
        <p:txBody>
          <a:bodyPr/>
          <a:lstStyle/>
          <a:p>
            <a:r>
              <a:rPr lang="fr-FR" dirty="0"/>
              <a:t>Génération alpha (2010-2024)</a:t>
            </a:r>
            <a:endParaRPr lang="en-US" dirty="0"/>
          </a:p>
        </p:txBody>
      </p:sp>
      <p:pic>
        <p:nvPicPr>
          <p:cNvPr id="1026" name="Picture 2" descr="Meet Generation Alpha">
            <a:extLst>
              <a:ext uri="{FF2B5EF4-FFF2-40B4-BE49-F238E27FC236}">
                <a16:creationId xmlns:a16="http://schemas.microsoft.com/office/drawing/2014/main" id="{86642F85-98E4-48B6-BC8E-587A9995ACEA}"/>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3303985" y="2552104"/>
            <a:ext cx="2536031" cy="1014413"/>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709EAD2A-CD55-4114-B075-4E71EA58DD36}"/>
              </a:ext>
            </a:extLst>
          </p:cNvPr>
          <p:cNvSpPr txBox="1"/>
          <p:nvPr/>
        </p:nvSpPr>
        <p:spPr>
          <a:xfrm>
            <a:off x="685332" y="2487058"/>
            <a:ext cx="184731" cy="253916"/>
          </a:xfrm>
          <a:prstGeom prst="rect">
            <a:avLst/>
          </a:prstGeom>
          <a:noFill/>
        </p:spPr>
        <p:txBody>
          <a:bodyPr wrap="none" rtlCol="0">
            <a:spAutoFit/>
          </a:bodyPr>
          <a:lstStyle/>
          <a:p>
            <a:endParaRPr lang="en-US" sz="1050" dirty="0"/>
          </a:p>
        </p:txBody>
      </p:sp>
      <p:sp>
        <p:nvSpPr>
          <p:cNvPr id="4" name="Bulle narrative : ronde 3">
            <a:extLst>
              <a:ext uri="{FF2B5EF4-FFF2-40B4-BE49-F238E27FC236}">
                <a16:creationId xmlns:a16="http://schemas.microsoft.com/office/drawing/2014/main" id="{27EC1A96-CD2C-481F-94A8-7A439A7C91B8}"/>
              </a:ext>
            </a:extLst>
          </p:cNvPr>
          <p:cNvSpPr/>
          <p:nvPr/>
        </p:nvSpPr>
        <p:spPr>
          <a:xfrm>
            <a:off x="5412036" y="1495540"/>
            <a:ext cx="3131545" cy="113001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Nous arrivons sur le marché du travail vers 2030…</a:t>
            </a:r>
            <a:endParaRPr lang="en-US" sz="1050" dirty="0"/>
          </a:p>
        </p:txBody>
      </p:sp>
    </p:spTree>
    <p:extLst>
      <p:ext uri="{BB962C8B-B14F-4D97-AF65-F5344CB8AC3E}">
        <p14:creationId xmlns:p14="http://schemas.microsoft.com/office/powerpoint/2010/main" val="3303440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32"/>
          <p:cNvSpPr txBox="1">
            <a:spLocks noGrp="1"/>
          </p:cNvSpPr>
          <p:nvPr>
            <p:ph type="title"/>
          </p:nvPr>
        </p:nvSpPr>
        <p:spPr>
          <a:xfrm>
            <a:off x="1445275" y="913950"/>
            <a:ext cx="6253500" cy="3315600"/>
          </a:xfrm>
          <a:prstGeom prst="rect">
            <a:avLst/>
          </a:prstGeom>
        </p:spPr>
        <p:txBody>
          <a:bodyPr spcFirstLastPara="1" wrap="square" lIns="91425" tIns="91425" rIns="91425" bIns="91425" anchor="t" anchorCtr="0">
            <a:noAutofit/>
          </a:bodyPr>
          <a:lstStyle/>
          <a:p>
            <a:r>
              <a:rPr lang="fr-FR" b="1"/>
              <a:t>Caractéristiques de l’apprenant </a:t>
            </a:r>
            <a:br>
              <a:rPr lang="fr-FR" b="1"/>
            </a:br>
            <a:r>
              <a:rPr lang="fr-FR"/>
              <a:t>Vision partielle de la situation professionnelle</a:t>
            </a:r>
            <a:br>
              <a:rPr lang="fr-FR"/>
            </a:br>
            <a:r>
              <a:rPr lang="fr-FR"/>
              <a:t>Difficultés à distinguer l’essentiel de l’accessoire</a:t>
            </a:r>
            <a:br>
              <a:rPr lang="fr-FR"/>
            </a:br>
            <a:r>
              <a:rPr lang="fr-FR"/>
              <a:t>Faible tri des informations</a:t>
            </a:r>
            <a:br>
              <a:rPr lang="fr-FR"/>
            </a:br>
            <a:r>
              <a:rPr lang="fr-FR"/>
              <a:t>Fonctionne par tâtonnement</a:t>
            </a:r>
            <a:br>
              <a:rPr lang="fr-FR"/>
            </a:br>
            <a:r>
              <a:rPr lang="fr-FR"/>
              <a:t>Progresse pas à pas</a:t>
            </a:r>
            <a:br>
              <a:rPr lang="fr-FR"/>
            </a:br>
            <a:r>
              <a:rPr lang="fr-FR"/>
              <a:t>Forte référence à des règles et procédures générales indépendamment du contexte : </a:t>
            </a:r>
            <a:br>
              <a:rPr lang="fr-FR" b="1">
                <a:solidFill>
                  <a:schemeClr val="accent1">
                    <a:lumMod val="75000"/>
                  </a:schemeClr>
                </a:solidFill>
              </a:rPr>
            </a:br>
            <a:r>
              <a:rPr lang="fr-FR" b="1">
                <a:solidFill>
                  <a:schemeClr val="accent1">
                    <a:lumMod val="75000"/>
                  </a:schemeClr>
                </a:solidFill>
              </a:rPr>
              <a:t>Théorie vs réalité</a:t>
            </a:r>
            <a:br>
              <a:rPr lang="fr-FR" b="1">
                <a:solidFill>
                  <a:schemeClr val="accent1">
                    <a:lumMod val="75000"/>
                  </a:schemeClr>
                </a:solidFill>
              </a:rPr>
            </a:br>
            <a:r>
              <a:rPr lang="fr-FR" b="1">
                <a:solidFill>
                  <a:schemeClr val="accent1">
                    <a:lumMod val="75000"/>
                  </a:schemeClr>
                </a:solidFill>
              </a:rPr>
              <a:t>La variabilité des pratiques</a:t>
            </a:r>
            <a:br>
              <a:rPr lang="fr-FR" b="1">
                <a:solidFill>
                  <a:schemeClr val="accent1">
                    <a:lumMod val="75000"/>
                  </a:schemeClr>
                </a:solidFill>
              </a:rPr>
            </a:br>
            <a:endParaRPr dirty="0"/>
          </a:p>
          <a:p>
            <a:pPr marL="0" lvl="0" indent="0" algn="l" rtl="0">
              <a:spcBef>
                <a:spcPts val="0"/>
              </a:spcBef>
              <a:spcAft>
                <a:spcPts val="0"/>
              </a:spcAft>
              <a:buNone/>
            </a:pPr>
            <a:endParaRPr dirty="0"/>
          </a:p>
        </p:txBody>
      </p:sp>
      <p:grpSp>
        <p:nvGrpSpPr>
          <p:cNvPr id="635" name="Google Shape;635;p32"/>
          <p:cNvGrpSpPr/>
          <p:nvPr/>
        </p:nvGrpSpPr>
        <p:grpSpPr>
          <a:xfrm>
            <a:off x="7479900" y="3905269"/>
            <a:ext cx="1373700" cy="889138"/>
            <a:chOff x="7056375" y="3905269"/>
            <a:chExt cx="1373700" cy="889138"/>
          </a:xfrm>
        </p:grpSpPr>
        <p:cxnSp>
          <p:nvCxnSpPr>
            <p:cNvPr id="636" name="Google Shape;636;p32"/>
            <p:cNvCxnSpPr/>
            <p:nvPr/>
          </p:nvCxnSpPr>
          <p:spPr>
            <a:xfrm>
              <a:off x="7056375" y="4607875"/>
              <a:ext cx="1373700" cy="0"/>
            </a:xfrm>
            <a:prstGeom prst="straightConnector1">
              <a:avLst/>
            </a:prstGeom>
            <a:noFill/>
            <a:ln w="9525" cap="flat" cmpd="sng">
              <a:solidFill>
                <a:schemeClr val="dk1"/>
              </a:solidFill>
              <a:prstDash val="solid"/>
              <a:miter lim="8000"/>
              <a:headEnd type="none" w="sm" len="sm"/>
              <a:tailEnd type="none" w="sm" len="sm"/>
            </a:ln>
          </p:spPr>
        </p:cxnSp>
        <p:grpSp>
          <p:nvGrpSpPr>
            <p:cNvPr id="637" name="Google Shape;637;p32"/>
            <p:cNvGrpSpPr/>
            <p:nvPr/>
          </p:nvGrpSpPr>
          <p:grpSpPr>
            <a:xfrm>
              <a:off x="7323731" y="3905269"/>
              <a:ext cx="838971" cy="889138"/>
              <a:chOff x="-320119" y="5493725"/>
              <a:chExt cx="838971" cy="889138"/>
            </a:xfrm>
          </p:grpSpPr>
          <p:sp>
            <p:nvSpPr>
              <p:cNvPr id="638" name="Google Shape;638;p32"/>
              <p:cNvSpPr/>
              <p:nvPr/>
            </p:nvSpPr>
            <p:spPr>
              <a:xfrm>
                <a:off x="-320119" y="5493725"/>
                <a:ext cx="581554" cy="699142"/>
              </a:xfrm>
              <a:custGeom>
                <a:avLst/>
                <a:gdLst/>
                <a:ahLst/>
                <a:cxnLst/>
                <a:rect l="l" t="t" r="r" b="b"/>
                <a:pathLst>
                  <a:path w="581554" h="699142" extrusionOk="0">
                    <a:moveTo>
                      <a:pt x="368050" y="699143"/>
                    </a:moveTo>
                    <a:cubicBezTo>
                      <a:pt x="368050" y="699143"/>
                      <a:pt x="325555" y="388998"/>
                      <a:pt x="0" y="336296"/>
                    </a:cubicBezTo>
                    <a:cubicBezTo>
                      <a:pt x="0" y="336296"/>
                      <a:pt x="355375" y="248036"/>
                      <a:pt x="454376" y="636100"/>
                    </a:cubicBezTo>
                    <a:cubicBezTo>
                      <a:pt x="454376" y="636100"/>
                      <a:pt x="531762" y="278723"/>
                      <a:pt x="323687" y="0"/>
                    </a:cubicBezTo>
                    <a:cubicBezTo>
                      <a:pt x="323687" y="0"/>
                      <a:pt x="613418" y="137427"/>
                      <a:pt x="578660" y="699143"/>
                    </a:cubicBezTo>
                  </a:path>
                </a:pathLst>
              </a:custGeom>
              <a:solidFill>
                <a:srgbClr val="52A0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32"/>
              <p:cNvSpPr/>
              <p:nvPr/>
            </p:nvSpPr>
            <p:spPr>
              <a:xfrm>
                <a:off x="286695" y="5878387"/>
                <a:ext cx="232157" cy="314547"/>
              </a:xfrm>
              <a:custGeom>
                <a:avLst/>
                <a:gdLst/>
                <a:ahLst/>
                <a:cxnLst/>
                <a:rect l="l" t="t" r="r" b="b"/>
                <a:pathLst>
                  <a:path w="232157" h="314547" extrusionOk="0">
                    <a:moveTo>
                      <a:pt x="0" y="314481"/>
                    </a:moveTo>
                    <a:cubicBezTo>
                      <a:pt x="0" y="314481"/>
                      <a:pt x="23349" y="35624"/>
                      <a:pt x="232158" y="0"/>
                    </a:cubicBezTo>
                    <a:cubicBezTo>
                      <a:pt x="232158" y="0"/>
                      <a:pt x="87326" y="86859"/>
                      <a:pt x="91195" y="314548"/>
                    </a:cubicBezTo>
                  </a:path>
                </a:pathLst>
              </a:custGeom>
              <a:solidFill>
                <a:srgbClr val="52A0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32"/>
              <p:cNvSpPr/>
              <p:nvPr/>
            </p:nvSpPr>
            <p:spPr>
              <a:xfrm>
                <a:off x="211710" y="6016810"/>
                <a:ext cx="239229" cy="366053"/>
              </a:xfrm>
              <a:custGeom>
                <a:avLst/>
                <a:gdLst/>
                <a:ahLst/>
                <a:cxnLst/>
                <a:rect l="l" t="t" r="r" b="b"/>
                <a:pathLst>
                  <a:path w="239229" h="366053" extrusionOk="0">
                    <a:moveTo>
                      <a:pt x="0" y="176058"/>
                    </a:moveTo>
                    <a:cubicBezTo>
                      <a:pt x="0" y="176058"/>
                      <a:pt x="14076" y="18817"/>
                      <a:pt x="100869" y="1406"/>
                    </a:cubicBezTo>
                    <a:cubicBezTo>
                      <a:pt x="239563" y="-26347"/>
                      <a:pt x="239229" y="366054"/>
                      <a:pt x="239229" y="366054"/>
                    </a:cubicBezTo>
                    <a:cubicBezTo>
                      <a:pt x="239229" y="366054"/>
                      <a:pt x="109141" y="232696"/>
                      <a:pt x="100001" y="68184"/>
                    </a:cubicBezTo>
                    <a:cubicBezTo>
                      <a:pt x="84257" y="146771"/>
                      <a:pt x="63043" y="175991"/>
                      <a:pt x="63043" y="175991"/>
                    </a:cubicBezTo>
                    <a:lnTo>
                      <a:pt x="0" y="17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32"/>
              <p:cNvSpPr/>
              <p:nvPr/>
            </p:nvSpPr>
            <p:spPr>
              <a:xfrm>
                <a:off x="-126853" y="6089372"/>
                <a:ext cx="210609" cy="281750"/>
              </a:xfrm>
              <a:custGeom>
                <a:avLst/>
                <a:gdLst/>
                <a:ahLst/>
                <a:cxnLst/>
                <a:rect l="l" t="t" r="r" b="b"/>
                <a:pathLst>
                  <a:path w="210609" h="281750" extrusionOk="0">
                    <a:moveTo>
                      <a:pt x="210610" y="106831"/>
                    </a:moveTo>
                    <a:cubicBezTo>
                      <a:pt x="210610" y="106831"/>
                      <a:pt x="189729" y="-18854"/>
                      <a:pt x="97466" y="2427"/>
                    </a:cubicBezTo>
                    <a:cubicBezTo>
                      <a:pt x="333" y="24842"/>
                      <a:pt x="0" y="281750"/>
                      <a:pt x="0" y="281750"/>
                    </a:cubicBezTo>
                  </a:path>
                </a:pathLst>
              </a:custGeom>
              <a:noFill/>
              <a:ln w="9525" cap="rnd"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32"/>
              <p:cNvSpPr/>
              <p:nvPr/>
            </p:nvSpPr>
            <p:spPr>
              <a:xfrm>
                <a:off x="193831" y="5776451"/>
                <a:ext cx="306742" cy="416483"/>
              </a:xfrm>
              <a:custGeom>
                <a:avLst/>
                <a:gdLst/>
                <a:ahLst/>
                <a:cxnLst/>
                <a:rect l="l" t="t" r="r" b="b"/>
                <a:pathLst>
                  <a:path w="306742" h="416483" extrusionOk="0">
                    <a:moveTo>
                      <a:pt x="0" y="416484"/>
                    </a:moveTo>
                    <a:cubicBezTo>
                      <a:pt x="0" y="416484"/>
                      <a:pt x="6538" y="48700"/>
                      <a:pt x="306742" y="0"/>
                    </a:cubicBezTo>
                  </a:path>
                </a:pathLst>
              </a:custGeom>
              <a:noFill/>
              <a:ln w="9525" cap="rnd"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43" name="Google Shape;643;p32"/>
          <p:cNvGrpSpPr/>
          <p:nvPr/>
        </p:nvGrpSpPr>
        <p:grpSpPr>
          <a:xfrm>
            <a:off x="335906" y="801508"/>
            <a:ext cx="910771" cy="718228"/>
            <a:chOff x="335906" y="801508"/>
            <a:chExt cx="910771" cy="718228"/>
          </a:xfrm>
        </p:grpSpPr>
        <p:grpSp>
          <p:nvGrpSpPr>
            <p:cNvPr id="644" name="Google Shape;644;p32"/>
            <p:cNvGrpSpPr/>
            <p:nvPr/>
          </p:nvGrpSpPr>
          <p:grpSpPr>
            <a:xfrm flipH="1">
              <a:off x="335906" y="801508"/>
              <a:ext cx="910771" cy="718228"/>
              <a:chOff x="9890011" y="1470551"/>
              <a:chExt cx="2295290" cy="1810051"/>
            </a:xfrm>
          </p:grpSpPr>
          <p:sp>
            <p:nvSpPr>
              <p:cNvPr id="645" name="Google Shape;645;p32"/>
              <p:cNvSpPr/>
              <p:nvPr/>
            </p:nvSpPr>
            <p:spPr>
              <a:xfrm>
                <a:off x="9890011" y="1470551"/>
                <a:ext cx="2295290" cy="1810051"/>
              </a:xfrm>
              <a:custGeom>
                <a:avLst/>
                <a:gdLst/>
                <a:ahLst/>
                <a:cxnLst/>
                <a:rect l="l" t="t" r="r" b="b"/>
                <a:pathLst>
                  <a:path w="2295290" h="1810051" extrusionOk="0">
                    <a:moveTo>
                      <a:pt x="2295226" y="724822"/>
                    </a:moveTo>
                    <a:cubicBezTo>
                      <a:pt x="2295226" y="521429"/>
                      <a:pt x="2133955" y="355842"/>
                      <a:pt x="1932365" y="348692"/>
                    </a:cubicBezTo>
                    <a:cubicBezTo>
                      <a:pt x="1932622" y="343154"/>
                      <a:pt x="1932816" y="337615"/>
                      <a:pt x="1932816" y="332011"/>
                    </a:cubicBezTo>
                    <a:cubicBezTo>
                      <a:pt x="1932816" y="158760"/>
                      <a:pt x="1792347" y="18291"/>
                      <a:pt x="1619095" y="18291"/>
                    </a:cubicBezTo>
                    <a:cubicBezTo>
                      <a:pt x="1540005" y="18291"/>
                      <a:pt x="1467806" y="47596"/>
                      <a:pt x="1412675" y="95900"/>
                    </a:cubicBezTo>
                    <a:cubicBezTo>
                      <a:pt x="1363791" y="37291"/>
                      <a:pt x="1290240" y="0"/>
                      <a:pt x="1207994" y="0"/>
                    </a:cubicBezTo>
                    <a:cubicBezTo>
                      <a:pt x="1094704" y="0"/>
                      <a:pt x="998031" y="70653"/>
                      <a:pt x="959452" y="170289"/>
                    </a:cubicBezTo>
                    <a:cubicBezTo>
                      <a:pt x="884870" y="115415"/>
                      <a:pt x="792770" y="82955"/>
                      <a:pt x="693134" y="82955"/>
                    </a:cubicBezTo>
                    <a:cubicBezTo>
                      <a:pt x="444528" y="82955"/>
                      <a:pt x="243067" y="284480"/>
                      <a:pt x="243067" y="533022"/>
                    </a:cubicBezTo>
                    <a:cubicBezTo>
                      <a:pt x="243067" y="589248"/>
                      <a:pt x="253437" y="642962"/>
                      <a:pt x="272243" y="692619"/>
                    </a:cubicBezTo>
                    <a:cubicBezTo>
                      <a:pt x="114771" y="739764"/>
                      <a:pt x="0" y="885643"/>
                      <a:pt x="0" y="1058443"/>
                    </a:cubicBezTo>
                    <a:cubicBezTo>
                      <a:pt x="0" y="1269372"/>
                      <a:pt x="170997" y="1440305"/>
                      <a:pt x="381862" y="1440305"/>
                    </a:cubicBezTo>
                    <a:cubicBezTo>
                      <a:pt x="444464" y="1440305"/>
                      <a:pt x="503460" y="1425170"/>
                      <a:pt x="555564" y="1398441"/>
                    </a:cubicBezTo>
                    <a:cubicBezTo>
                      <a:pt x="614302" y="1544256"/>
                      <a:pt x="757025" y="1647240"/>
                      <a:pt x="923836" y="1647240"/>
                    </a:cubicBezTo>
                    <a:cubicBezTo>
                      <a:pt x="1050329" y="1647240"/>
                      <a:pt x="1162910" y="1587987"/>
                      <a:pt x="1235624" y="1495823"/>
                    </a:cubicBezTo>
                    <a:cubicBezTo>
                      <a:pt x="1270274" y="1534015"/>
                      <a:pt x="1320317" y="1558038"/>
                      <a:pt x="1375964" y="1558038"/>
                    </a:cubicBezTo>
                    <a:cubicBezTo>
                      <a:pt x="1431610" y="1558038"/>
                      <a:pt x="1484230" y="1532727"/>
                      <a:pt x="1518945" y="1492796"/>
                    </a:cubicBezTo>
                    <a:cubicBezTo>
                      <a:pt x="1555462" y="1527961"/>
                      <a:pt x="1590950" y="1566154"/>
                      <a:pt x="1617035" y="1602994"/>
                    </a:cubicBezTo>
                    <a:cubicBezTo>
                      <a:pt x="1662505" y="1667206"/>
                      <a:pt x="1691616" y="1724527"/>
                      <a:pt x="1708684" y="1763493"/>
                    </a:cubicBezTo>
                    <a:cubicBezTo>
                      <a:pt x="1722338" y="1794601"/>
                      <a:pt x="1754605" y="1813214"/>
                      <a:pt x="1788354" y="1809607"/>
                    </a:cubicBezTo>
                    <a:lnTo>
                      <a:pt x="1788354" y="1809607"/>
                    </a:lnTo>
                    <a:cubicBezTo>
                      <a:pt x="1832471" y="1804841"/>
                      <a:pt x="1863772" y="1764266"/>
                      <a:pt x="1857075" y="1720405"/>
                    </a:cubicBezTo>
                    <a:cubicBezTo>
                      <a:pt x="1845804" y="1646596"/>
                      <a:pt x="1826031" y="1533307"/>
                      <a:pt x="1798079" y="1429420"/>
                    </a:cubicBezTo>
                    <a:cubicBezTo>
                      <a:pt x="1947629" y="1385882"/>
                      <a:pt x="2056925" y="1247861"/>
                      <a:pt x="2056925" y="1084270"/>
                    </a:cubicBezTo>
                    <a:cubicBezTo>
                      <a:pt x="2056925" y="1081179"/>
                      <a:pt x="2056797" y="1078152"/>
                      <a:pt x="2056668" y="1075060"/>
                    </a:cubicBezTo>
                    <a:cubicBezTo>
                      <a:pt x="2196364" y="1019993"/>
                      <a:pt x="2295291" y="883968"/>
                      <a:pt x="2295291" y="724757"/>
                    </a:cubicBezTo>
                    <a:close/>
                  </a:path>
                </a:pathLst>
              </a:custGeom>
              <a:solidFill>
                <a:schemeClr val="accent5"/>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32"/>
              <p:cNvSpPr/>
              <p:nvPr/>
            </p:nvSpPr>
            <p:spPr>
              <a:xfrm>
                <a:off x="11432270" y="2554950"/>
                <a:ext cx="514600" cy="359512"/>
              </a:xfrm>
              <a:custGeom>
                <a:avLst/>
                <a:gdLst/>
                <a:ahLst/>
                <a:cxnLst/>
                <a:rect l="l" t="t" r="r" b="b"/>
                <a:pathLst>
                  <a:path w="514600" h="359512" extrusionOk="0">
                    <a:moveTo>
                      <a:pt x="514601" y="0"/>
                    </a:moveTo>
                    <a:cubicBezTo>
                      <a:pt x="514601" y="198563"/>
                      <a:pt x="353651" y="359513"/>
                      <a:pt x="155089" y="359513"/>
                    </a:cubicBezTo>
                    <a:cubicBezTo>
                      <a:pt x="99571" y="359513"/>
                      <a:pt x="46951" y="346889"/>
                      <a:pt x="0" y="324412"/>
                    </a:cubicBezTo>
                  </a:path>
                </a:pathLst>
              </a:custGeom>
              <a:solidFill>
                <a:srgbClr val="FFFFFF"/>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32"/>
              <p:cNvSpPr/>
              <p:nvPr/>
            </p:nvSpPr>
            <p:spPr>
              <a:xfrm>
                <a:off x="10108862" y="2147197"/>
                <a:ext cx="162881" cy="36389"/>
              </a:xfrm>
              <a:custGeom>
                <a:avLst/>
                <a:gdLst/>
                <a:ahLst/>
                <a:cxnLst/>
                <a:rect l="l" t="t" r="r" b="b"/>
                <a:pathLst>
                  <a:path w="162881" h="36389" extrusionOk="0">
                    <a:moveTo>
                      <a:pt x="0" y="36389"/>
                    </a:moveTo>
                    <a:cubicBezTo>
                      <a:pt x="49399" y="13074"/>
                      <a:pt x="104659" y="0"/>
                      <a:pt x="162882" y="0"/>
                    </a:cubicBezTo>
                  </a:path>
                </a:pathLst>
              </a:custGeom>
              <a:solidFill>
                <a:srgbClr val="FFFFFF"/>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32"/>
              <p:cNvSpPr/>
              <p:nvPr/>
            </p:nvSpPr>
            <p:spPr>
              <a:xfrm>
                <a:off x="11707540" y="1818921"/>
                <a:ext cx="216725" cy="18097"/>
              </a:xfrm>
              <a:custGeom>
                <a:avLst/>
                <a:gdLst/>
                <a:ahLst/>
                <a:cxnLst/>
                <a:rect l="l" t="t" r="r" b="b"/>
                <a:pathLst>
                  <a:path w="216725" h="18097" extrusionOk="0">
                    <a:moveTo>
                      <a:pt x="0" y="13783"/>
                    </a:moveTo>
                    <a:cubicBezTo>
                      <a:pt x="32203" y="4830"/>
                      <a:pt x="66145" y="0"/>
                      <a:pt x="101181" y="0"/>
                    </a:cubicBezTo>
                    <a:cubicBezTo>
                      <a:pt x="141499" y="0"/>
                      <a:pt x="180336" y="6312"/>
                      <a:pt x="216725" y="18098"/>
                    </a:cubicBezTo>
                  </a:path>
                </a:pathLst>
              </a:custGeom>
              <a:solidFill>
                <a:srgbClr val="FFFFFF"/>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32"/>
              <p:cNvSpPr/>
              <p:nvPr/>
            </p:nvSpPr>
            <p:spPr>
              <a:xfrm>
                <a:off x="10422388" y="2787454"/>
                <a:ext cx="53649" cy="142143"/>
              </a:xfrm>
              <a:custGeom>
                <a:avLst/>
                <a:gdLst/>
                <a:ahLst/>
                <a:cxnLst/>
                <a:rect l="l" t="t" r="r" b="b"/>
                <a:pathLst>
                  <a:path w="53649" h="142143" extrusionOk="0">
                    <a:moveTo>
                      <a:pt x="53650" y="142143"/>
                    </a:moveTo>
                    <a:cubicBezTo>
                      <a:pt x="27243" y="99442"/>
                      <a:pt x="8695" y="51396"/>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50" name="Google Shape;650;p32"/>
            <p:cNvGrpSpPr/>
            <p:nvPr/>
          </p:nvGrpSpPr>
          <p:grpSpPr>
            <a:xfrm>
              <a:off x="609792" y="884345"/>
              <a:ext cx="362965" cy="477805"/>
              <a:chOff x="5544310" y="1859069"/>
              <a:chExt cx="537408" cy="707440"/>
            </a:xfrm>
          </p:grpSpPr>
          <p:sp>
            <p:nvSpPr>
              <p:cNvPr id="651" name="Google Shape;651;p32"/>
              <p:cNvSpPr/>
              <p:nvPr/>
            </p:nvSpPr>
            <p:spPr>
              <a:xfrm>
                <a:off x="5618992" y="1938166"/>
                <a:ext cx="388558" cy="488236"/>
              </a:xfrm>
              <a:custGeom>
                <a:avLst/>
                <a:gdLst/>
                <a:ahLst/>
                <a:cxnLst/>
                <a:rect l="l" t="t" r="r" b="b"/>
                <a:pathLst>
                  <a:path w="399545" h="502042" extrusionOk="0">
                    <a:moveTo>
                      <a:pt x="399481" y="199787"/>
                    </a:moveTo>
                    <a:cubicBezTo>
                      <a:pt x="399481" y="89331"/>
                      <a:pt x="309828" y="-193"/>
                      <a:pt x="199373" y="0"/>
                    </a:cubicBezTo>
                    <a:cubicBezTo>
                      <a:pt x="93103" y="194"/>
                      <a:pt x="4352" y="85467"/>
                      <a:pt x="165" y="191607"/>
                    </a:cubicBezTo>
                    <a:cubicBezTo>
                      <a:pt x="-2153" y="249315"/>
                      <a:pt x="20067" y="301741"/>
                      <a:pt x="57165" y="339547"/>
                    </a:cubicBezTo>
                    <a:cubicBezTo>
                      <a:pt x="72880" y="355584"/>
                      <a:pt x="83700" y="376001"/>
                      <a:pt x="87693" y="398092"/>
                    </a:cubicBezTo>
                    <a:cubicBezTo>
                      <a:pt x="87693" y="398221"/>
                      <a:pt x="87693" y="398350"/>
                      <a:pt x="87758" y="398478"/>
                    </a:cubicBezTo>
                    <a:cubicBezTo>
                      <a:pt x="97998" y="455864"/>
                      <a:pt x="102635" y="479436"/>
                      <a:pt x="102635" y="479436"/>
                    </a:cubicBezTo>
                    <a:cubicBezTo>
                      <a:pt x="102635" y="479436"/>
                      <a:pt x="101283" y="502043"/>
                      <a:pt x="140828" y="502043"/>
                    </a:cubicBezTo>
                    <a:lnTo>
                      <a:pt x="258690" y="502043"/>
                    </a:lnTo>
                    <a:cubicBezTo>
                      <a:pt x="298235" y="502043"/>
                      <a:pt x="296883" y="479436"/>
                      <a:pt x="296883" y="479436"/>
                    </a:cubicBezTo>
                    <a:cubicBezTo>
                      <a:pt x="296883" y="479436"/>
                      <a:pt x="301520" y="455864"/>
                      <a:pt x="311760" y="398478"/>
                    </a:cubicBezTo>
                    <a:cubicBezTo>
                      <a:pt x="311760" y="398350"/>
                      <a:pt x="311760" y="398221"/>
                      <a:pt x="311825" y="398092"/>
                    </a:cubicBezTo>
                    <a:cubicBezTo>
                      <a:pt x="315882" y="375743"/>
                      <a:pt x="326960" y="355327"/>
                      <a:pt x="342804" y="339096"/>
                    </a:cubicBezTo>
                    <a:cubicBezTo>
                      <a:pt x="377905" y="303094"/>
                      <a:pt x="399545" y="253952"/>
                      <a:pt x="399545" y="199722"/>
                    </a:cubicBezTo>
                    <a:close/>
                  </a:path>
                </a:pathLst>
              </a:custGeom>
              <a:solidFill>
                <a:srgbClr val="FFFFFF"/>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32"/>
              <p:cNvSpPr/>
              <p:nvPr/>
            </p:nvSpPr>
            <p:spPr>
              <a:xfrm>
                <a:off x="5716271" y="2441783"/>
                <a:ext cx="193666" cy="28498"/>
              </a:xfrm>
              <a:custGeom>
                <a:avLst/>
                <a:gdLst/>
                <a:ahLst/>
                <a:cxnLst/>
                <a:rect l="l" t="t" r="r" b="b"/>
                <a:pathLst>
                  <a:path w="199142" h="29304" extrusionOk="0">
                    <a:moveTo>
                      <a:pt x="184522" y="0"/>
                    </a:moveTo>
                    <a:cubicBezTo>
                      <a:pt x="192597" y="0"/>
                      <a:pt x="199143" y="6546"/>
                      <a:pt x="199143" y="14620"/>
                    </a:cubicBezTo>
                    <a:lnTo>
                      <a:pt x="199143" y="14685"/>
                    </a:lnTo>
                    <a:cubicBezTo>
                      <a:pt x="199143" y="22759"/>
                      <a:pt x="192597" y="29305"/>
                      <a:pt x="184522" y="29305"/>
                    </a:cubicBezTo>
                    <a:lnTo>
                      <a:pt x="14620" y="29305"/>
                    </a:lnTo>
                    <a:cubicBezTo>
                      <a:pt x="6546" y="29305"/>
                      <a:pt x="0" y="22759"/>
                      <a:pt x="0" y="14685"/>
                    </a:cubicBezTo>
                    <a:lnTo>
                      <a:pt x="0" y="14620"/>
                    </a:lnTo>
                    <a:cubicBezTo>
                      <a:pt x="0" y="6546"/>
                      <a:pt x="6546" y="0"/>
                      <a:pt x="1462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32"/>
              <p:cNvSpPr/>
              <p:nvPr/>
            </p:nvSpPr>
            <p:spPr>
              <a:xfrm>
                <a:off x="5735852" y="2485962"/>
                <a:ext cx="154468" cy="80547"/>
              </a:xfrm>
              <a:custGeom>
                <a:avLst/>
                <a:gdLst/>
                <a:ahLst/>
                <a:cxnLst/>
                <a:rect l="l" t="t" r="r" b="b"/>
                <a:pathLst>
                  <a:path w="158836" h="82825" extrusionOk="0">
                    <a:moveTo>
                      <a:pt x="158830" y="0"/>
                    </a:moveTo>
                    <a:lnTo>
                      <a:pt x="6" y="0"/>
                    </a:lnTo>
                    <a:cubicBezTo>
                      <a:pt x="6" y="0"/>
                      <a:pt x="-2184" y="82826"/>
                      <a:pt x="79418" y="82826"/>
                    </a:cubicBezTo>
                    <a:cubicBezTo>
                      <a:pt x="161020" y="82826"/>
                      <a:pt x="158830" y="0"/>
                      <a:pt x="15883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32"/>
              <p:cNvSpPr/>
              <p:nvPr/>
            </p:nvSpPr>
            <p:spPr>
              <a:xfrm>
                <a:off x="5657824" y="1977090"/>
                <a:ext cx="310667" cy="310667"/>
              </a:xfrm>
              <a:custGeom>
                <a:avLst/>
                <a:gdLst/>
                <a:ahLst/>
                <a:cxnLst/>
                <a:rect l="l" t="t" r="r" b="b"/>
                <a:pathLst>
                  <a:path w="319452" h="319452" extrusionOk="0">
                    <a:moveTo>
                      <a:pt x="319452" y="159726"/>
                    </a:moveTo>
                    <a:cubicBezTo>
                      <a:pt x="319452" y="247940"/>
                      <a:pt x="247940" y="319452"/>
                      <a:pt x="159726" y="319452"/>
                    </a:cubicBezTo>
                    <a:cubicBezTo>
                      <a:pt x="71511" y="319452"/>
                      <a:pt x="-1" y="247940"/>
                      <a:pt x="-1" y="159726"/>
                    </a:cubicBezTo>
                    <a:cubicBezTo>
                      <a:pt x="-1" y="71512"/>
                      <a:pt x="71511" y="0"/>
                      <a:pt x="159726" y="0"/>
                    </a:cubicBezTo>
                    <a:cubicBezTo>
                      <a:pt x="247940" y="0"/>
                      <a:pt x="319452" y="71512"/>
                      <a:pt x="319452" y="1597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32"/>
              <p:cNvSpPr/>
              <p:nvPr/>
            </p:nvSpPr>
            <p:spPr>
              <a:xfrm>
                <a:off x="5691115" y="2082405"/>
                <a:ext cx="244087" cy="343989"/>
              </a:xfrm>
              <a:custGeom>
                <a:avLst/>
                <a:gdLst/>
                <a:ahLst/>
                <a:cxnLst/>
                <a:rect l="l" t="t" r="r" b="b"/>
                <a:pathLst>
                  <a:path w="250989" h="353716" extrusionOk="0">
                    <a:moveTo>
                      <a:pt x="152320" y="353716"/>
                    </a:moveTo>
                    <a:lnTo>
                      <a:pt x="171384" y="39803"/>
                    </a:lnTo>
                    <a:cubicBezTo>
                      <a:pt x="171384" y="17840"/>
                      <a:pt x="189224" y="0"/>
                      <a:pt x="211187" y="0"/>
                    </a:cubicBezTo>
                    <a:lnTo>
                      <a:pt x="211187" y="0"/>
                    </a:lnTo>
                    <a:cubicBezTo>
                      <a:pt x="233149" y="0"/>
                      <a:pt x="250990" y="17840"/>
                      <a:pt x="250990" y="39803"/>
                    </a:cubicBezTo>
                    <a:lnTo>
                      <a:pt x="250990" y="39803"/>
                    </a:lnTo>
                    <a:cubicBezTo>
                      <a:pt x="250990" y="61829"/>
                      <a:pt x="233149" y="79670"/>
                      <a:pt x="211187" y="79670"/>
                    </a:cubicBezTo>
                    <a:lnTo>
                      <a:pt x="39803" y="79670"/>
                    </a:lnTo>
                    <a:cubicBezTo>
                      <a:pt x="17841" y="79670"/>
                      <a:pt x="0" y="61829"/>
                      <a:pt x="0" y="39867"/>
                    </a:cubicBezTo>
                    <a:lnTo>
                      <a:pt x="0" y="39867"/>
                    </a:lnTo>
                    <a:cubicBezTo>
                      <a:pt x="0" y="17840"/>
                      <a:pt x="17841" y="0"/>
                      <a:pt x="39803" y="0"/>
                    </a:cubicBezTo>
                    <a:lnTo>
                      <a:pt x="39803" y="0"/>
                    </a:lnTo>
                    <a:cubicBezTo>
                      <a:pt x="61766" y="0"/>
                      <a:pt x="79606" y="17840"/>
                      <a:pt x="79606" y="39803"/>
                    </a:cubicBezTo>
                    <a:lnTo>
                      <a:pt x="98670" y="35371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56" name="Google Shape;656;p32"/>
              <p:cNvGrpSpPr/>
              <p:nvPr/>
            </p:nvGrpSpPr>
            <p:grpSpPr>
              <a:xfrm>
                <a:off x="5544310" y="1859069"/>
                <a:ext cx="537408" cy="233849"/>
                <a:chOff x="10306458" y="1349983"/>
                <a:chExt cx="553116" cy="240684"/>
              </a:xfrm>
            </p:grpSpPr>
            <p:sp>
              <p:nvSpPr>
                <p:cNvPr id="657" name="Google Shape;657;p32"/>
                <p:cNvSpPr/>
                <p:nvPr/>
              </p:nvSpPr>
              <p:spPr>
                <a:xfrm>
                  <a:off x="10583016" y="1349983"/>
                  <a:ext cx="6440" cy="57643"/>
                </a:xfrm>
                <a:custGeom>
                  <a:avLst/>
                  <a:gdLst/>
                  <a:ahLst/>
                  <a:cxnLst/>
                  <a:rect l="l" t="t" r="r" b="b"/>
                  <a:pathLst>
                    <a:path w="6440" h="57643" extrusionOk="0">
                      <a:moveTo>
                        <a:pt x="0" y="57643"/>
                      </a:moveTo>
                      <a:lnTo>
                        <a:pt x="0"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32"/>
                <p:cNvSpPr/>
                <p:nvPr/>
              </p:nvSpPr>
              <p:spPr>
                <a:xfrm>
                  <a:off x="10682781" y="1379546"/>
                  <a:ext cx="25762" cy="51588"/>
                </a:xfrm>
                <a:custGeom>
                  <a:avLst/>
                  <a:gdLst/>
                  <a:ahLst/>
                  <a:cxnLst/>
                  <a:rect l="l" t="t" r="r" b="b"/>
                  <a:pathLst>
                    <a:path w="25762" h="51588" extrusionOk="0">
                      <a:moveTo>
                        <a:pt x="0" y="51589"/>
                      </a:moveTo>
                      <a:lnTo>
                        <a:pt x="25763"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32"/>
                <p:cNvSpPr/>
                <p:nvPr/>
              </p:nvSpPr>
              <p:spPr>
                <a:xfrm>
                  <a:off x="10761613" y="1462049"/>
                  <a:ext cx="46114" cy="34714"/>
                </a:xfrm>
                <a:custGeom>
                  <a:avLst/>
                  <a:gdLst/>
                  <a:ahLst/>
                  <a:cxnLst/>
                  <a:rect l="l" t="t" r="r" b="b"/>
                  <a:pathLst>
                    <a:path w="46114" h="34714" extrusionOk="0">
                      <a:moveTo>
                        <a:pt x="0" y="34715"/>
                      </a:moveTo>
                      <a:lnTo>
                        <a:pt x="46114"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32"/>
                <p:cNvSpPr/>
                <p:nvPr/>
              </p:nvSpPr>
              <p:spPr>
                <a:xfrm>
                  <a:off x="10802833" y="1580169"/>
                  <a:ext cx="56741" cy="10498"/>
                </a:xfrm>
                <a:custGeom>
                  <a:avLst/>
                  <a:gdLst/>
                  <a:ahLst/>
                  <a:cxnLst/>
                  <a:rect l="l" t="t" r="r" b="b"/>
                  <a:pathLst>
                    <a:path w="56741" h="10498" extrusionOk="0">
                      <a:moveTo>
                        <a:pt x="0" y="10498"/>
                      </a:moveTo>
                      <a:lnTo>
                        <a:pt x="56741"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32"/>
                <p:cNvSpPr/>
                <p:nvPr/>
              </p:nvSpPr>
              <p:spPr>
                <a:xfrm>
                  <a:off x="10457425" y="1379546"/>
                  <a:ext cx="25762" cy="51588"/>
                </a:xfrm>
                <a:custGeom>
                  <a:avLst/>
                  <a:gdLst/>
                  <a:ahLst/>
                  <a:cxnLst/>
                  <a:rect l="l" t="t" r="r" b="b"/>
                  <a:pathLst>
                    <a:path w="25762" h="51588" extrusionOk="0">
                      <a:moveTo>
                        <a:pt x="25763" y="51589"/>
                      </a:moveTo>
                      <a:lnTo>
                        <a:pt x="0"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32"/>
                <p:cNvSpPr/>
                <p:nvPr/>
              </p:nvSpPr>
              <p:spPr>
                <a:xfrm>
                  <a:off x="10358305" y="1462049"/>
                  <a:ext cx="46114" cy="34714"/>
                </a:xfrm>
                <a:custGeom>
                  <a:avLst/>
                  <a:gdLst/>
                  <a:ahLst/>
                  <a:cxnLst/>
                  <a:rect l="l" t="t" r="r" b="b"/>
                  <a:pathLst>
                    <a:path w="46114" h="34714" extrusionOk="0">
                      <a:moveTo>
                        <a:pt x="46114" y="34715"/>
                      </a:moveTo>
                      <a:lnTo>
                        <a:pt x="0"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32"/>
                <p:cNvSpPr/>
                <p:nvPr/>
              </p:nvSpPr>
              <p:spPr>
                <a:xfrm>
                  <a:off x="10306458" y="1580169"/>
                  <a:ext cx="56741" cy="10498"/>
                </a:xfrm>
                <a:custGeom>
                  <a:avLst/>
                  <a:gdLst/>
                  <a:ahLst/>
                  <a:cxnLst/>
                  <a:rect l="l" t="t" r="r" b="b"/>
                  <a:pathLst>
                    <a:path w="56741" h="10498" extrusionOk="0">
                      <a:moveTo>
                        <a:pt x="56742" y="10498"/>
                      </a:moveTo>
                      <a:lnTo>
                        <a:pt x="0"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33"/>
          <p:cNvSpPr txBox="1">
            <a:spLocks noGrp="1"/>
          </p:cNvSpPr>
          <p:nvPr>
            <p:ph type="title" idx="2"/>
          </p:nvPr>
        </p:nvSpPr>
        <p:spPr>
          <a:xfrm>
            <a:off x="7096600" y="481500"/>
            <a:ext cx="1210200" cy="101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sp>
        <p:nvSpPr>
          <p:cNvPr id="669" name="Google Shape;669;p33"/>
          <p:cNvSpPr txBox="1">
            <a:spLocks noGrp="1"/>
          </p:cNvSpPr>
          <p:nvPr>
            <p:ph type="title"/>
          </p:nvPr>
        </p:nvSpPr>
        <p:spPr>
          <a:xfrm>
            <a:off x="3413475" y="1572000"/>
            <a:ext cx="5015400" cy="1847100"/>
          </a:xfrm>
          <a:prstGeom prst="rect">
            <a:avLst/>
          </a:prstGeom>
        </p:spPr>
        <p:txBody>
          <a:bodyPr spcFirstLastPara="1" wrap="square" lIns="91425" tIns="91425" rIns="91425" bIns="91425" anchor="t" anchorCtr="0">
            <a:noAutofit/>
          </a:bodyPr>
          <a:lstStyle/>
          <a:p>
            <a:r>
              <a:rPr lang="fr-FR" sz="1600" i="1" dirty="0">
                <a:solidFill>
                  <a:schemeClr val="tx1"/>
                </a:solidFill>
              </a:rPr>
              <a:t>« Accompagner l’étudiant infirmier c’est cheminer avec, partager avec lui ce qui lui est nécessaire pour construire sa professionnalité, en intégrant que chaque étudiant est différent. Qu’il se construit à partir de ce qu’il est. Que l’essentiel est de l’aider à comprendre ses réussites, autant que ses erreurs. » </a:t>
            </a:r>
            <a:r>
              <a:rPr lang="fr-FR" sz="1600" dirty="0">
                <a:solidFill>
                  <a:schemeClr val="tx1"/>
                </a:solidFill>
              </a:rPr>
              <a:t>D. </a:t>
            </a:r>
            <a:r>
              <a:rPr lang="fr-FR" sz="1600" dirty="0" err="1">
                <a:solidFill>
                  <a:schemeClr val="tx1"/>
                </a:solidFill>
              </a:rPr>
              <a:t>Augendre</a:t>
            </a:r>
            <a:br>
              <a:rPr lang="en-US" dirty="0">
                <a:solidFill>
                  <a:schemeClr val="tx1"/>
                </a:solidFill>
              </a:rPr>
            </a:br>
            <a:endParaRPr dirty="0"/>
          </a:p>
        </p:txBody>
      </p:sp>
      <p:cxnSp>
        <p:nvCxnSpPr>
          <p:cNvPr id="670" name="Google Shape;670;p33"/>
          <p:cNvCxnSpPr/>
          <p:nvPr/>
        </p:nvCxnSpPr>
        <p:spPr>
          <a:xfrm rot="10800000">
            <a:off x="6351108" y="4607875"/>
            <a:ext cx="2053500" cy="0"/>
          </a:xfrm>
          <a:prstGeom prst="straightConnector1">
            <a:avLst/>
          </a:prstGeom>
          <a:noFill/>
          <a:ln w="9525" cap="flat" cmpd="sng">
            <a:solidFill>
              <a:schemeClr val="dk1"/>
            </a:solidFill>
            <a:prstDash val="solid"/>
            <a:miter lim="8000"/>
            <a:headEnd type="none" w="sm" len="sm"/>
            <a:tailEnd type="none" w="sm" len="sm"/>
          </a:ln>
        </p:spPr>
      </p:cxnSp>
      <p:grpSp>
        <p:nvGrpSpPr>
          <p:cNvPr id="671" name="Google Shape;671;p33"/>
          <p:cNvGrpSpPr/>
          <p:nvPr/>
        </p:nvGrpSpPr>
        <p:grpSpPr>
          <a:xfrm>
            <a:off x="355980" y="556875"/>
            <a:ext cx="718247" cy="718247"/>
            <a:chOff x="3932594" y="2214840"/>
            <a:chExt cx="562449" cy="562449"/>
          </a:xfrm>
        </p:grpSpPr>
        <p:sp>
          <p:nvSpPr>
            <p:cNvPr id="672" name="Google Shape;672;p33"/>
            <p:cNvSpPr/>
            <p:nvPr/>
          </p:nvSpPr>
          <p:spPr>
            <a:xfrm>
              <a:off x="3932594" y="2214840"/>
              <a:ext cx="562449" cy="562449"/>
            </a:xfrm>
            <a:custGeom>
              <a:avLst/>
              <a:gdLst/>
              <a:ahLst/>
              <a:cxnLst/>
              <a:rect l="l" t="t" r="r" b="b"/>
              <a:pathLst>
                <a:path w="562449" h="562449" extrusionOk="0">
                  <a:moveTo>
                    <a:pt x="281191" y="562449"/>
                  </a:moveTo>
                  <a:cubicBezTo>
                    <a:pt x="436497" y="562449"/>
                    <a:pt x="562449" y="436564"/>
                    <a:pt x="562449" y="281258"/>
                  </a:cubicBezTo>
                  <a:cubicBezTo>
                    <a:pt x="562449" y="125952"/>
                    <a:pt x="436497" y="0"/>
                    <a:pt x="281191" y="0"/>
                  </a:cubicBezTo>
                  <a:cubicBezTo>
                    <a:pt x="125886" y="0"/>
                    <a:pt x="0" y="125886"/>
                    <a:pt x="0" y="281258"/>
                  </a:cubicBezTo>
                  <a:cubicBezTo>
                    <a:pt x="0" y="436631"/>
                    <a:pt x="125886" y="562449"/>
                    <a:pt x="281191" y="562449"/>
                  </a:cubicBezTo>
                  <a:close/>
                  <a:moveTo>
                    <a:pt x="281191" y="39294"/>
                  </a:moveTo>
                  <a:cubicBezTo>
                    <a:pt x="414816" y="39294"/>
                    <a:pt x="523156" y="147567"/>
                    <a:pt x="523156" y="281258"/>
                  </a:cubicBezTo>
                  <a:cubicBezTo>
                    <a:pt x="523156" y="414949"/>
                    <a:pt x="414816" y="523156"/>
                    <a:pt x="281191" y="523156"/>
                  </a:cubicBezTo>
                  <a:cubicBezTo>
                    <a:pt x="147567" y="523156"/>
                    <a:pt x="39293" y="414882"/>
                    <a:pt x="39293" y="281258"/>
                  </a:cubicBezTo>
                  <a:cubicBezTo>
                    <a:pt x="39293" y="147634"/>
                    <a:pt x="147567" y="39294"/>
                    <a:pt x="281191" y="39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33"/>
            <p:cNvSpPr/>
            <p:nvPr/>
          </p:nvSpPr>
          <p:spPr>
            <a:xfrm>
              <a:off x="4184499" y="2466745"/>
              <a:ext cx="58706" cy="58706"/>
            </a:xfrm>
            <a:custGeom>
              <a:avLst/>
              <a:gdLst/>
              <a:ahLst/>
              <a:cxnLst/>
              <a:rect l="l" t="t" r="r" b="b"/>
              <a:pathLst>
                <a:path w="58706" h="58706" extrusionOk="0">
                  <a:moveTo>
                    <a:pt x="0" y="29353"/>
                  </a:moveTo>
                  <a:cubicBezTo>
                    <a:pt x="0" y="13142"/>
                    <a:pt x="13142" y="0"/>
                    <a:pt x="29353" y="0"/>
                  </a:cubicBezTo>
                  <a:cubicBezTo>
                    <a:pt x="45564" y="0"/>
                    <a:pt x="58707" y="13142"/>
                    <a:pt x="58707" y="29353"/>
                  </a:cubicBezTo>
                  <a:cubicBezTo>
                    <a:pt x="58707" y="45564"/>
                    <a:pt x="45564" y="58707"/>
                    <a:pt x="29353" y="58707"/>
                  </a:cubicBezTo>
                  <a:cubicBezTo>
                    <a:pt x="13142" y="58707"/>
                    <a:pt x="0" y="45564"/>
                    <a:pt x="0" y="293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33"/>
            <p:cNvSpPr/>
            <p:nvPr/>
          </p:nvSpPr>
          <p:spPr>
            <a:xfrm>
              <a:off x="4201844" y="2673218"/>
              <a:ext cx="23882" cy="54036"/>
            </a:xfrm>
            <a:custGeom>
              <a:avLst/>
              <a:gdLst/>
              <a:ahLst/>
              <a:cxnLst/>
              <a:rect l="l" t="t" r="r" b="b"/>
              <a:pathLst>
                <a:path w="23882" h="54036" extrusionOk="0">
                  <a:moveTo>
                    <a:pt x="11941" y="0"/>
                  </a:moveTo>
                  <a:lnTo>
                    <a:pt x="11941" y="0"/>
                  </a:lnTo>
                  <a:cubicBezTo>
                    <a:pt x="18546" y="0"/>
                    <a:pt x="23883" y="5337"/>
                    <a:pt x="23883" y="11942"/>
                  </a:cubicBezTo>
                  <a:lnTo>
                    <a:pt x="23883" y="42095"/>
                  </a:lnTo>
                  <a:cubicBezTo>
                    <a:pt x="23883" y="48700"/>
                    <a:pt x="18546" y="54037"/>
                    <a:pt x="11941" y="54037"/>
                  </a:cubicBezTo>
                  <a:lnTo>
                    <a:pt x="11941" y="54037"/>
                  </a:lnTo>
                  <a:cubicBezTo>
                    <a:pt x="5337" y="54037"/>
                    <a:pt x="0" y="48700"/>
                    <a:pt x="0" y="42095"/>
                  </a:cubicBezTo>
                  <a:lnTo>
                    <a:pt x="0" y="11942"/>
                  </a:lnTo>
                  <a:cubicBezTo>
                    <a:pt x="0" y="5337"/>
                    <a:pt x="5337" y="0"/>
                    <a:pt x="1194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33"/>
            <p:cNvSpPr/>
            <p:nvPr/>
          </p:nvSpPr>
          <p:spPr>
            <a:xfrm>
              <a:off x="3982628" y="2484157"/>
              <a:ext cx="54036" cy="23883"/>
            </a:xfrm>
            <a:custGeom>
              <a:avLst/>
              <a:gdLst/>
              <a:ahLst/>
              <a:cxnLst/>
              <a:rect l="l" t="t" r="r" b="b"/>
              <a:pathLst>
                <a:path w="54036" h="23883" extrusionOk="0">
                  <a:moveTo>
                    <a:pt x="54037" y="11942"/>
                  </a:moveTo>
                  <a:lnTo>
                    <a:pt x="54037" y="11942"/>
                  </a:lnTo>
                  <a:cubicBezTo>
                    <a:pt x="54037" y="18546"/>
                    <a:pt x="48700" y="23883"/>
                    <a:pt x="42095" y="23883"/>
                  </a:cubicBezTo>
                  <a:lnTo>
                    <a:pt x="11941" y="23883"/>
                  </a:lnTo>
                  <a:cubicBezTo>
                    <a:pt x="5337" y="23883"/>
                    <a:pt x="0" y="18546"/>
                    <a:pt x="0" y="11942"/>
                  </a:cubicBezTo>
                  <a:lnTo>
                    <a:pt x="0" y="11942"/>
                  </a:lnTo>
                  <a:cubicBezTo>
                    <a:pt x="0" y="5337"/>
                    <a:pt x="5337" y="0"/>
                    <a:pt x="11941" y="0"/>
                  </a:cubicBezTo>
                  <a:lnTo>
                    <a:pt x="42095" y="0"/>
                  </a:lnTo>
                  <a:cubicBezTo>
                    <a:pt x="48700" y="0"/>
                    <a:pt x="54037" y="5337"/>
                    <a:pt x="54037" y="119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33"/>
            <p:cNvSpPr/>
            <p:nvPr/>
          </p:nvSpPr>
          <p:spPr>
            <a:xfrm>
              <a:off x="4201844" y="2264941"/>
              <a:ext cx="23882" cy="54036"/>
            </a:xfrm>
            <a:custGeom>
              <a:avLst/>
              <a:gdLst/>
              <a:ahLst/>
              <a:cxnLst/>
              <a:rect l="l" t="t" r="r" b="b"/>
              <a:pathLst>
                <a:path w="23882" h="54036" extrusionOk="0">
                  <a:moveTo>
                    <a:pt x="11941" y="54037"/>
                  </a:moveTo>
                  <a:lnTo>
                    <a:pt x="11941" y="54037"/>
                  </a:lnTo>
                  <a:cubicBezTo>
                    <a:pt x="5337" y="54037"/>
                    <a:pt x="0" y="48700"/>
                    <a:pt x="0" y="42095"/>
                  </a:cubicBezTo>
                  <a:lnTo>
                    <a:pt x="0" y="11941"/>
                  </a:lnTo>
                  <a:cubicBezTo>
                    <a:pt x="0" y="5337"/>
                    <a:pt x="5337" y="0"/>
                    <a:pt x="11941" y="0"/>
                  </a:cubicBezTo>
                  <a:lnTo>
                    <a:pt x="11941" y="0"/>
                  </a:lnTo>
                  <a:cubicBezTo>
                    <a:pt x="18546" y="0"/>
                    <a:pt x="23883" y="5337"/>
                    <a:pt x="23883" y="11941"/>
                  </a:cubicBezTo>
                  <a:lnTo>
                    <a:pt x="23883" y="42095"/>
                  </a:lnTo>
                  <a:cubicBezTo>
                    <a:pt x="23883" y="48700"/>
                    <a:pt x="18546" y="54037"/>
                    <a:pt x="11941" y="540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33"/>
            <p:cNvSpPr/>
            <p:nvPr/>
          </p:nvSpPr>
          <p:spPr>
            <a:xfrm>
              <a:off x="4390906" y="2484157"/>
              <a:ext cx="54036" cy="23883"/>
            </a:xfrm>
            <a:custGeom>
              <a:avLst/>
              <a:gdLst/>
              <a:ahLst/>
              <a:cxnLst/>
              <a:rect l="l" t="t" r="r" b="b"/>
              <a:pathLst>
                <a:path w="54036" h="23883" extrusionOk="0">
                  <a:moveTo>
                    <a:pt x="0" y="11942"/>
                  </a:moveTo>
                  <a:lnTo>
                    <a:pt x="0" y="11942"/>
                  </a:lnTo>
                  <a:cubicBezTo>
                    <a:pt x="0" y="5337"/>
                    <a:pt x="5337" y="0"/>
                    <a:pt x="11941" y="0"/>
                  </a:cubicBezTo>
                  <a:lnTo>
                    <a:pt x="42095" y="0"/>
                  </a:lnTo>
                  <a:cubicBezTo>
                    <a:pt x="48700" y="0"/>
                    <a:pt x="54037" y="5337"/>
                    <a:pt x="54037" y="11942"/>
                  </a:cubicBezTo>
                  <a:lnTo>
                    <a:pt x="54037" y="11942"/>
                  </a:lnTo>
                  <a:cubicBezTo>
                    <a:pt x="54037" y="18546"/>
                    <a:pt x="48700" y="23883"/>
                    <a:pt x="42095" y="23883"/>
                  </a:cubicBezTo>
                  <a:lnTo>
                    <a:pt x="11941" y="23883"/>
                  </a:lnTo>
                  <a:cubicBezTo>
                    <a:pt x="5337" y="23883"/>
                    <a:pt x="0" y="18546"/>
                    <a:pt x="0" y="119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33"/>
            <p:cNvSpPr/>
            <p:nvPr/>
          </p:nvSpPr>
          <p:spPr>
            <a:xfrm>
              <a:off x="4146540" y="2318644"/>
              <a:ext cx="189061" cy="177454"/>
            </a:xfrm>
            <a:custGeom>
              <a:avLst/>
              <a:gdLst/>
              <a:ahLst/>
              <a:cxnLst/>
              <a:rect l="l" t="t" r="r" b="b"/>
              <a:pathLst>
                <a:path w="189061" h="177454" extrusionOk="0">
                  <a:moveTo>
                    <a:pt x="189062" y="0"/>
                  </a:moveTo>
                  <a:lnTo>
                    <a:pt x="67246" y="177454"/>
                  </a:lnTo>
                  <a:lnTo>
                    <a:pt x="0" y="12315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79" name="Google Shape;679;p33"/>
          <p:cNvGrpSpPr/>
          <p:nvPr/>
        </p:nvGrpSpPr>
        <p:grpSpPr>
          <a:xfrm>
            <a:off x="2709183" y="1089919"/>
            <a:ext cx="362977" cy="222500"/>
            <a:chOff x="5582784" y="1377203"/>
            <a:chExt cx="219282" cy="134425"/>
          </a:xfrm>
        </p:grpSpPr>
        <p:sp>
          <p:nvSpPr>
            <p:cNvPr id="680" name="Google Shape;680;p33"/>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33"/>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33"/>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33"/>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84" name="Google Shape;684;p33"/>
          <p:cNvGrpSpPr/>
          <p:nvPr/>
        </p:nvGrpSpPr>
        <p:grpSpPr>
          <a:xfrm>
            <a:off x="5042745" y="3902232"/>
            <a:ext cx="362977" cy="222500"/>
            <a:chOff x="5582784" y="1377203"/>
            <a:chExt cx="219282" cy="134425"/>
          </a:xfrm>
        </p:grpSpPr>
        <p:sp>
          <p:nvSpPr>
            <p:cNvPr id="685" name="Google Shape;685;p33"/>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33"/>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33"/>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33"/>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9" name="Google Shape;689;p33"/>
          <p:cNvSpPr/>
          <p:nvPr/>
        </p:nvSpPr>
        <p:spPr>
          <a:xfrm>
            <a:off x="3961300" y="3525725"/>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nvGrpSpPr>
          <p:cNvPr id="690" name="Google Shape;690;p33"/>
          <p:cNvGrpSpPr/>
          <p:nvPr/>
        </p:nvGrpSpPr>
        <p:grpSpPr>
          <a:xfrm>
            <a:off x="6727094" y="3869874"/>
            <a:ext cx="450144" cy="738947"/>
            <a:chOff x="3161984" y="4452329"/>
            <a:chExt cx="638050" cy="1047261"/>
          </a:xfrm>
        </p:grpSpPr>
        <p:grpSp>
          <p:nvGrpSpPr>
            <p:cNvPr id="691" name="Google Shape;691;p33"/>
            <p:cNvGrpSpPr/>
            <p:nvPr/>
          </p:nvGrpSpPr>
          <p:grpSpPr>
            <a:xfrm>
              <a:off x="3583626" y="4473905"/>
              <a:ext cx="216408" cy="1023366"/>
              <a:chOff x="3583626" y="4473905"/>
              <a:chExt cx="216408" cy="1023366"/>
            </a:xfrm>
          </p:grpSpPr>
          <p:sp>
            <p:nvSpPr>
              <p:cNvPr id="692" name="Google Shape;692;p33"/>
              <p:cNvSpPr/>
              <p:nvPr/>
            </p:nvSpPr>
            <p:spPr>
              <a:xfrm>
                <a:off x="3583626" y="4473905"/>
                <a:ext cx="216408" cy="1023366"/>
              </a:xfrm>
              <a:custGeom>
                <a:avLst/>
                <a:gdLst/>
                <a:ahLst/>
                <a:cxnLst/>
                <a:rect l="l" t="t" r="r" b="b"/>
                <a:pathLst>
                  <a:path w="216408" h="1023366" extrusionOk="0">
                    <a:moveTo>
                      <a:pt x="0" y="0"/>
                    </a:moveTo>
                    <a:lnTo>
                      <a:pt x="216408" y="0"/>
                    </a:lnTo>
                    <a:lnTo>
                      <a:pt x="216408" y="1023366"/>
                    </a:lnTo>
                    <a:lnTo>
                      <a:pt x="0" y="102336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33"/>
              <p:cNvSpPr/>
              <p:nvPr/>
            </p:nvSpPr>
            <p:spPr>
              <a:xfrm>
                <a:off x="3597723" y="4570870"/>
                <a:ext cx="188213" cy="47339"/>
              </a:xfrm>
              <a:custGeom>
                <a:avLst/>
                <a:gdLst/>
                <a:ahLst/>
                <a:cxnLst/>
                <a:rect l="l" t="t" r="r" b="b"/>
                <a:pathLst>
                  <a:path w="188213" h="47339" extrusionOk="0">
                    <a:moveTo>
                      <a:pt x="0" y="0"/>
                    </a:moveTo>
                    <a:lnTo>
                      <a:pt x="188214" y="0"/>
                    </a:lnTo>
                    <a:lnTo>
                      <a:pt x="188214" y="47339"/>
                    </a:lnTo>
                    <a:lnTo>
                      <a:pt x="0" y="473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33"/>
              <p:cNvSpPr/>
              <p:nvPr/>
            </p:nvSpPr>
            <p:spPr>
              <a:xfrm>
                <a:off x="3597723" y="4637735"/>
                <a:ext cx="188213" cy="47339"/>
              </a:xfrm>
              <a:custGeom>
                <a:avLst/>
                <a:gdLst/>
                <a:ahLst/>
                <a:cxnLst/>
                <a:rect l="l" t="t" r="r" b="b"/>
                <a:pathLst>
                  <a:path w="188213" h="47339" extrusionOk="0">
                    <a:moveTo>
                      <a:pt x="0" y="0"/>
                    </a:moveTo>
                    <a:lnTo>
                      <a:pt x="188214" y="0"/>
                    </a:lnTo>
                    <a:lnTo>
                      <a:pt x="188214" y="47339"/>
                    </a:lnTo>
                    <a:lnTo>
                      <a:pt x="0" y="473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33"/>
              <p:cNvSpPr/>
              <p:nvPr/>
            </p:nvSpPr>
            <p:spPr>
              <a:xfrm>
                <a:off x="3597723" y="5372208"/>
                <a:ext cx="188213" cy="47339"/>
              </a:xfrm>
              <a:custGeom>
                <a:avLst/>
                <a:gdLst/>
                <a:ahLst/>
                <a:cxnLst/>
                <a:rect l="l" t="t" r="r" b="b"/>
                <a:pathLst>
                  <a:path w="188213" h="47339" extrusionOk="0">
                    <a:moveTo>
                      <a:pt x="0" y="0"/>
                    </a:moveTo>
                    <a:lnTo>
                      <a:pt x="188214" y="0"/>
                    </a:lnTo>
                    <a:lnTo>
                      <a:pt x="188214" y="47339"/>
                    </a:lnTo>
                    <a:lnTo>
                      <a:pt x="0" y="473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6" name="Google Shape;696;p33"/>
            <p:cNvGrpSpPr/>
            <p:nvPr/>
          </p:nvGrpSpPr>
          <p:grpSpPr>
            <a:xfrm>
              <a:off x="3161984" y="4452329"/>
              <a:ext cx="421869" cy="1047261"/>
              <a:chOff x="3161984" y="4452329"/>
              <a:chExt cx="421869" cy="1047261"/>
            </a:xfrm>
          </p:grpSpPr>
          <p:sp>
            <p:nvSpPr>
              <p:cNvPr id="697" name="Google Shape;697;p33"/>
              <p:cNvSpPr/>
              <p:nvPr/>
            </p:nvSpPr>
            <p:spPr>
              <a:xfrm rot="708899">
                <a:off x="3264584" y="4463657"/>
                <a:ext cx="216669" cy="1024605"/>
              </a:xfrm>
              <a:custGeom>
                <a:avLst/>
                <a:gdLst/>
                <a:ahLst/>
                <a:cxnLst/>
                <a:rect l="l" t="t" r="r" b="b"/>
                <a:pathLst>
                  <a:path w="216407" h="1023365" extrusionOk="0">
                    <a:moveTo>
                      <a:pt x="0" y="0"/>
                    </a:moveTo>
                    <a:lnTo>
                      <a:pt x="216408" y="0"/>
                    </a:lnTo>
                    <a:lnTo>
                      <a:pt x="216408" y="1023366"/>
                    </a:lnTo>
                    <a:lnTo>
                      <a:pt x="0" y="102336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33"/>
              <p:cNvSpPr/>
              <p:nvPr/>
            </p:nvSpPr>
            <p:spPr>
              <a:xfrm rot="708899">
                <a:off x="3358959" y="4568913"/>
                <a:ext cx="188441" cy="47396"/>
              </a:xfrm>
              <a:custGeom>
                <a:avLst/>
                <a:gdLst/>
                <a:ahLst/>
                <a:cxnLst/>
                <a:rect l="l" t="t" r="r" b="b"/>
                <a:pathLst>
                  <a:path w="188213" h="47339" extrusionOk="0">
                    <a:moveTo>
                      <a:pt x="0" y="0"/>
                    </a:moveTo>
                    <a:lnTo>
                      <a:pt x="188214" y="0"/>
                    </a:lnTo>
                    <a:lnTo>
                      <a:pt x="188214" y="47339"/>
                    </a:lnTo>
                    <a:lnTo>
                      <a:pt x="0" y="473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33"/>
              <p:cNvSpPr/>
              <p:nvPr/>
            </p:nvSpPr>
            <p:spPr>
              <a:xfrm rot="708899">
                <a:off x="3345200" y="4634353"/>
                <a:ext cx="188441" cy="47396"/>
              </a:xfrm>
              <a:custGeom>
                <a:avLst/>
                <a:gdLst/>
                <a:ahLst/>
                <a:cxnLst/>
                <a:rect l="l" t="t" r="r" b="b"/>
                <a:pathLst>
                  <a:path w="188213" h="47339" extrusionOk="0">
                    <a:moveTo>
                      <a:pt x="0" y="0"/>
                    </a:moveTo>
                    <a:lnTo>
                      <a:pt x="188214" y="0"/>
                    </a:lnTo>
                    <a:lnTo>
                      <a:pt x="188214" y="47339"/>
                    </a:lnTo>
                    <a:lnTo>
                      <a:pt x="0" y="473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33"/>
              <p:cNvSpPr/>
              <p:nvPr/>
            </p:nvSpPr>
            <p:spPr>
              <a:xfrm rot="708899">
                <a:off x="3194971" y="5353300"/>
                <a:ext cx="188441" cy="47396"/>
              </a:xfrm>
              <a:custGeom>
                <a:avLst/>
                <a:gdLst/>
                <a:ahLst/>
                <a:cxnLst/>
                <a:rect l="l" t="t" r="r" b="b"/>
                <a:pathLst>
                  <a:path w="188213" h="47339" extrusionOk="0">
                    <a:moveTo>
                      <a:pt x="0" y="0"/>
                    </a:moveTo>
                    <a:lnTo>
                      <a:pt x="188214" y="0"/>
                    </a:lnTo>
                    <a:lnTo>
                      <a:pt x="188214" y="47339"/>
                    </a:lnTo>
                    <a:lnTo>
                      <a:pt x="0" y="473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01" name="Google Shape;701;p33"/>
          <p:cNvGrpSpPr/>
          <p:nvPr/>
        </p:nvGrpSpPr>
        <p:grpSpPr>
          <a:xfrm>
            <a:off x="7432513" y="3726824"/>
            <a:ext cx="596092" cy="882811"/>
            <a:chOff x="8330175" y="3726824"/>
            <a:chExt cx="596092" cy="882811"/>
          </a:xfrm>
        </p:grpSpPr>
        <p:sp>
          <p:nvSpPr>
            <p:cNvPr id="702" name="Google Shape;702;p33"/>
            <p:cNvSpPr/>
            <p:nvPr/>
          </p:nvSpPr>
          <p:spPr>
            <a:xfrm>
              <a:off x="8330175" y="3726824"/>
              <a:ext cx="596092" cy="462895"/>
            </a:xfrm>
            <a:custGeom>
              <a:avLst/>
              <a:gdLst/>
              <a:ahLst/>
              <a:cxnLst/>
              <a:rect l="l" t="t" r="r" b="b"/>
              <a:pathLst>
                <a:path w="544376" h="422735" extrusionOk="0">
                  <a:moveTo>
                    <a:pt x="194016" y="422736"/>
                  </a:moveTo>
                  <a:cubicBezTo>
                    <a:pt x="194016" y="422736"/>
                    <a:pt x="-71065" y="270621"/>
                    <a:pt x="18470" y="199851"/>
                  </a:cubicBezTo>
                  <a:cubicBezTo>
                    <a:pt x="91241" y="142320"/>
                    <a:pt x="223353" y="348631"/>
                    <a:pt x="223353" y="348631"/>
                  </a:cubicBezTo>
                  <a:cubicBezTo>
                    <a:pt x="223257" y="348726"/>
                    <a:pt x="46378" y="22876"/>
                    <a:pt x="194016" y="969"/>
                  </a:cubicBezTo>
                  <a:cubicBezTo>
                    <a:pt x="337462" y="-20367"/>
                    <a:pt x="306601" y="317865"/>
                    <a:pt x="308125" y="313008"/>
                  </a:cubicBezTo>
                  <a:cubicBezTo>
                    <a:pt x="309554" y="308055"/>
                    <a:pt x="335462" y="46784"/>
                    <a:pt x="428045" y="84312"/>
                  </a:cubicBezTo>
                  <a:cubicBezTo>
                    <a:pt x="498530" y="112887"/>
                    <a:pt x="386135" y="323676"/>
                    <a:pt x="386135" y="323676"/>
                  </a:cubicBezTo>
                  <a:cubicBezTo>
                    <a:pt x="386135" y="323676"/>
                    <a:pt x="476051" y="169752"/>
                    <a:pt x="530629" y="219186"/>
                  </a:cubicBezTo>
                  <a:cubicBezTo>
                    <a:pt x="591113" y="273955"/>
                    <a:pt x="432426" y="422736"/>
                    <a:pt x="432426" y="422736"/>
                  </a:cubicBezTo>
                  <a:lnTo>
                    <a:pt x="194016" y="4227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03" name="Google Shape;703;p33"/>
            <p:cNvGrpSpPr/>
            <p:nvPr/>
          </p:nvGrpSpPr>
          <p:grpSpPr>
            <a:xfrm>
              <a:off x="8503341" y="4190059"/>
              <a:ext cx="327961" cy="419576"/>
              <a:chOff x="5982461" y="3446906"/>
              <a:chExt cx="299371" cy="383000"/>
            </a:xfrm>
          </p:grpSpPr>
          <p:sp>
            <p:nvSpPr>
              <p:cNvPr id="704" name="Google Shape;704;p33"/>
              <p:cNvSpPr/>
              <p:nvPr/>
            </p:nvSpPr>
            <p:spPr>
              <a:xfrm>
                <a:off x="5983509" y="3446906"/>
                <a:ext cx="298323" cy="383000"/>
              </a:xfrm>
              <a:custGeom>
                <a:avLst/>
                <a:gdLst/>
                <a:ahLst/>
                <a:cxnLst/>
                <a:rect l="l" t="t" r="r" b="b"/>
                <a:pathLst>
                  <a:path w="298323" h="383000" extrusionOk="0">
                    <a:moveTo>
                      <a:pt x="0" y="0"/>
                    </a:moveTo>
                    <a:lnTo>
                      <a:pt x="298323" y="0"/>
                    </a:lnTo>
                    <a:lnTo>
                      <a:pt x="298323" y="383000"/>
                    </a:lnTo>
                    <a:lnTo>
                      <a:pt x="0" y="383000"/>
                    </a:lnTo>
                    <a:close/>
                  </a:path>
                </a:pathLst>
              </a:custGeom>
              <a:solidFill>
                <a:schemeClr val="lt1"/>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33"/>
              <p:cNvSpPr/>
              <p:nvPr/>
            </p:nvSpPr>
            <p:spPr>
              <a:xfrm>
                <a:off x="5982461" y="3482434"/>
                <a:ext cx="92331" cy="215455"/>
              </a:xfrm>
              <a:custGeom>
                <a:avLst/>
                <a:gdLst/>
                <a:ahLst/>
                <a:cxnLst/>
                <a:rect l="l" t="t" r="r" b="b"/>
                <a:pathLst>
                  <a:path w="92331" h="215455" extrusionOk="0">
                    <a:moveTo>
                      <a:pt x="0" y="0"/>
                    </a:moveTo>
                    <a:cubicBezTo>
                      <a:pt x="0" y="0"/>
                      <a:pt x="68390" y="6572"/>
                      <a:pt x="87440" y="75057"/>
                    </a:cubicBezTo>
                    <a:cubicBezTo>
                      <a:pt x="117253" y="182309"/>
                      <a:pt x="1048" y="215456"/>
                      <a:pt x="1048" y="215456"/>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33"/>
              <p:cNvSpPr/>
              <p:nvPr/>
            </p:nvSpPr>
            <p:spPr>
              <a:xfrm>
                <a:off x="6128973" y="3649411"/>
                <a:ext cx="142600" cy="137888"/>
              </a:xfrm>
              <a:custGeom>
                <a:avLst/>
                <a:gdLst/>
                <a:ahLst/>
                <a:cxnLst/>
                <a:rect l="l" t="t" r="r" b="b"/>
                <a:pathLst>
                  <a:path w="142600" h="137888" extrusionOk="0">
                    <a:moveTo>
                      <a:pt x="40178" y="4092"/>
                    </a:moveTo>
                    <a:cubicBezTo>
                      <a:pt x="40178" y="4092"/>
                      <a:pt x="-7542" y="14284"/>
                      <a:pt x="1031" y="76482"/>
                    </a:cubicBezTo>
                    <a:cubicBezTo>
                      <a:pt x="9508" y="138680"/>
                      <a:pt x="105710" y="164398"/>
                      <a:pt x="135809" y="102009"/>
                    </a:cubicBezTo>
                    <a:cubicBezTo>
                      <a:pt x="161336" y="49241"/>
                      <a:pt x="111711" y="-17244"/>
                      <a:pt x="40178" y="40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33"/>
              <p:cNvSpPr/>
              <p:nvPr/>
            </p:nvSpPr>
            <p:spPr>
              <a:xfrm>
                <a:off x="6097245" y="3598077"/>
                <a:ext cx="53013" cy="51184"/>
              </a:xfrm>
              <a:custGeom>
                <a:avLst/>
                <a:gdLst/>
                <a:ahLst/>
                <a:cxnLst/>
                <a:rect l="l" t="t" r="r" b="b"/>
                <a:pathLst>
                  <a:path w="53013" h="51184" extrusionOk="0">
                    <a:moveTo>
                      <a:pt x="14947" y="1514"/>
                    </a:moveTo>
                    <a:cubicBezTo>
                      <a:pt x="14947" y="1514"/>
                      <a:pt x="-2770" y="5324"/>
                      <a:pt x="374" y="28375"/>
                    </a:cubicBezTo>
                    <a:cubicBezTo>
                      <a:pt x="3517" y="51425"/>
                      <a:pt x="39236" y="61046"/>
                      <a:pt x="50475" y="37900"/>
                    </a:cubicBezTo>
                    <a:cubicBezTo>
                      <a:pt x="60000" y="18278"/>
                      <a:pt x="41522" y="-6391"/>
                      <a:pt x="14947" y="15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33"/>
              <p:cNvSpPr/>
              <p:nvPr/>
            </p:nvSpPr>
            <p:spPr>
              <a:xfrm>
                <a:off x="5998654" y="3792884"/>
                <a:ext cx="136397" cy="36927"/>
              </a:xfrm>
              <a:custGeom>
                <a:avLst/>
                <a:gdLst/>
                <a:ahLst/>
                <a:cxnLst/>
                <a:rect l="l" t="t" r="r" b="b"/>
                <a:pathLst>
                  <a:path w="136397" h="36927" extrusionOk="0">
                    <a:moveTo>
                      <a:pt x="136303" y="36927"/>
                    </a:moveTo>
                    <a:lnTo>
                      <a:pt x="0" y="36927"/>
                    </a:lnTo>
                    <a:cubicBezTo>
                      <a:pt x="11906" y="9972"/>
                      <a:pt x="37719" y="4447"/>
                      <a:pt x="37719" y="4447"/>
                    </a:cubicBezTo>
                    <a:cubicBezTo>
                      <a:pt x="81725" y="-8697"/>
                      <a:pt x="118205" y="8829"/>
                      <a:pt x="136398" y="369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33"/>
              <p:cNvSpPr/>
              <p:nvPr/>
            </p:nvSpPr>
            <p:spPr>
              <a:xfrm>
                <a:off x="6175055" y="3446906"/>
                <a:ext cx="106776" cy="70713"/>
              </a:xfrm>
              <a:custGeom>
                <a:avLst/>
                <a:gdLst/>
                <a:ahLst/>
                <a:cxnLst/>
                <a:rect l="l" t="t" r="r" b="b"/>
                <a:pathLst>
                  <a:path w="106776" h="70713" extrusionOk="0">
                    <a:moveTo>
                      <a:pt x="2" y="0"/>
                    </a:moveTo>
                    <a:cubicBezTo>
                      <a:pt x="2" y="0"/>
                      <a:pt x="-856" y="52864"/>
                      <a:pt x="35625" y="65246"/>
                    </a:cubicBezTo>
                    <a:cubicBezTo>
                      <a:pt x="88108" y="83153"/>
                      <a:pt x="106777" y="51340"/>
                      <a:pt x="106777" y="51340"/>
                    </a:cubicBezTo>
                    <a:lnTo>
                      <a:pt x="106777" y="0"/>
                    </a:lnTo>
                    <a:lnTo>
                      <a:pt x="2"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10" name="Google Shape;710;p33"/>
            <p:cNvSpPr/>
            <p:nvPr/>
          </p:nvSpPr>
          <p:spPr>
            <a:xfrm>
              <a:off x="8426371" y="4026932"/>
              <a:ext cx="163331" cy="162914"/>
            </a:xfrm>
            <a:custGeom>
              <a:avLst/>
              <a:gdLst/>
              <a:ahLst/>
              <a:cxnLst/>
              <a:rect l="l" t="t" r="r" b="b"/>
              <a:pathLst>
                <a:path w="149161" h="148780" extrusionOk="0">
                  <a:moveTo>
                    <a:pt x="0" y="0"/>
                  </a:moveTo>
                  <a:cubicBezTo>
                    <a:pt x="0" y="0"/>
                    <a:pt x="79915" y="61627"/>
                    <a:pt x="149161" y="148781"/>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33"/>
            <p:cNvSpPr/>
            <p:nvPr/>
          </p:nvSpPr>
          <p:spPr>
            <a:xfrm>
              <a:off x="8566295" y="3825133"/>
              <a:ext cx="65394" cy="364732"/>
            </a:xfrm>
            <a:custGeom>
              <a:avLst/>
              <a:gdLst/>
              <a:ahLst/>
              <a:cxnLst/>
              <a:rect l="l" t="t" r="r" b="b"/>
              <a:pathLst>
                <a:path w="59721" h="333089" extrusionOk="0">
                  <a:moveTo>
                    <a:pt x="0" y="0"/>
                  </a:moveTo>
                  <a:cubicBezTo>
                    <a:pt x="0" y="0"/>
                    <a:pt x="48673" y="170783"/>
                    <a:pt x="59722" y="333089"/>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33"/>
            <p:cNvSpPr/>
            <p:nvPr/>
          </p:nvSpPr>
          <p:spPr>
            <a:xfrm>
              <a:off x="8694117" y="3889200"/>
              <a:ext cx="72904" cy="300588"/>
            </a:xfrm>
            <a:custGeom>
              <a:avLst/>
              <a:gdLst/>
              <a:ahLst/>
              <a:cxnLst/>
              <a:rect l="l" t="t" r="r" b="b"/>
              <a:pathLst>
                <a:path w="66579" h="274510" extrusionOk="0">
                  <a:moveTo>
                    <a:pt x="66580" y="0"/>
                  </a:moveTo>
                  <a:cubicBezTo>
                    <a:pt x="66580" y="0"/>
                    <a:pt x="22479" y="112300"/>
                    <a:pt x="0" y="274511"/>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33"/>
            <p:cNvSpPr/>
            <p:nvPr/>
          </p:nvSpPr>
          <p:spPr>
            <a:xfrm>
              <a:off x="8753071" y="4007524"/>
              <a:ext cx="124428" cy="182314"/>
            </a:xfrm>
            <a:custGeom>
              <a:avLst/>
              <a:gdLst/>
              <a:ahLst/>
              <a:cxnLst/>
              <a:rect l="l" t="t" r="r" b="b"/>
              <a:pathLst>
                <a:path w="113633" h="166497" extrusionOk="0">
                  <a:moveTo>
                    <a:pt x="113633" y="0"/>
                  </a:moveTo>
                  <a:cubicBezTo>
                    <a:pt x="113633" y="0"/>
                    <a:pt x="40481" y="67437"/>
                    <a:pt x="0" y="166497"/>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14" name="Google Shape;714;p33"/>
          <p:cNvGrpSpPr/>
          <p:nvPr/>
        </p:nvGrpSpPr>
        <p:grpSpPr>
          <a:xfrm>
            <a:off x="715100" y="1616183"/>
            <a:ext cx="4894800" cy="3058302"/>
            <a:chOff x="715100" y="1616183"/>
            <a:chExt cx="4894800" cy="3058302"/>
          </a:xfrm>
        </p:grpSpPr>
        <p:grpSp>
          <p:nvGrpSpPr>
            <p:cNvPr id="715" name="Google Shape;715;p33"/>
            <p:cNvGrpSpPr/>
            <p:nvPr/>
          </p:nvGrpSpPr>
          <p:grpSpPr>
            <a:xfrm>
              <a:off x="715100" y="2589944"/>
              <a:ext cx="4894800" cy="2084541"/>
              <a:chOff x="715100" y="2589944"/>
              <a:chExt cx="4894800" cy="2084541"/>
            </a:xfrm>
          </p:grpSpPr>
          <p:cxnSp>
            <p:nvCxnSpPr>
              <p:cNvPr id="716" name="Google Shape;716;p33"/>
              <p:cNvCxnSpPr/>
              <p:nvPr/>
            </p:nvCxnSpPr>
            <p:spPr>
              <a:xfrm rot="10800000">
                <a:off x="715100" y="4607871"/>
                <a:ext cx="4894800" cy="0"/>
              </a:xfrm>
              <a:prstGeom prst="straightConnector1">
                <a:avLst/>
              </a:prstGeom>
              <a:noFill/>
              <a:ln w="9525" cap="flat" cmpd="sng">
                <a:solidFill>
                  <a:schemeClr val="dk1"/>
                </a:solidFill>
                <a:prstDash val="solid"/>
                <a:miter lim="8000"/>
                <a:headEnd type="none" w="sm" len="sm"/>
                <a:tailEnd type="none" w="sm" len="sm"/>
              </a:ln>
            </p:spPr>
          </p:cxnSp>
          <p:grpSp>
            <p:nvGrpSpPr>
              <p:cNvPr id="717" name="Google Shape;717;p33"/>
              <p:cNvGrpSpPr/>
              <p:nvPr/>
            </p:nvGrpSpPr>
            <p:grpSpPr>
              <a:xfrm>
                <a:off x="1524908" y="2589944"/>
                <a:ext cx="1741618" cy="2084541"/>
                <a:chOff x="1090621" y="1290682"/>
                <a:chExt cx="2106711" cy="2521521"/>
              </a:xfrm>
            </p:grpSpPr>
            <p:sp>
              <p:nvSpPr>
                <p:cNvPr id="718" name="Google Shape;718;p33"/>
                <p:cNvSpPr/>
                <p:nvPr/>
              </p:nvSpPr>
              <p:spPr>
                <a:xfrm>
                  <a:off x="2300572" y="2815684"/>
                  <a:ext cx="871156" cy="868203"/>
                </a:xfrm>
                <a:custGeom>
                  <a:avLst/>
                  <a:gdLst/>
                  <a:ahLst/>
                  <a:cxnLst/>
                  <a:rect l="l" t="t" r="r" b="b"/>
                  <a:pathLst>
                    <a:path w="871156" h="868203" extrusionOk="0">
                      <a:moveTo>
                        <a:pt x="0" y="190214"/>
                      </a:moveTo>
                      <a:cubicBezTo>
                        <a:pt x="0" y="190214"/>
                        <a:pt x="177546" y="868204"/>
                        <a:pt x="423196" y="868204"/>
                      </a:cubicBezTo>
                      <a:cubicBezTo>
                        <a:pt x="691610" y="868204"/>
                        <a:pt x="871157" y="289370"/>
                        <a:pt x="871157" y="289370"/>
                      </a:cubicBezTo>
                      <a:lnTo>
                        <a:pt x="693992" y="228600"/>
                      </a:lnTo>
                      <a:lnTo>
                        <a:pt x="539877" y="454724"/>
                      </a:lnTo>
                      <a:lnTo>
                        <a:pt x="446818" y="0"/>
                      </a:lnTo>
                      <a:lnTo>
                        <a:pt x="0" y="190214"/>
                      </a:lnTo>
                      <a:close/>
                    </a:path>
                  </a:pathLst>
                </a:custGeom>
                <a:solidFill>
                  <a:srgbClr val="A75F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33"/>
                <p:cNvSpPr/>
                <p:nvPr/>
              </p:nvSpPr>
              <p:spPr>
                <a:xfrm>
                  <a:off x="1138046" y="2286906"/>
                  <a:ext cx="1636680" cy="1443368"/>
                </a:xfrm>
                <a:custGeom>
                  <a:avLst/>
                  <a:gdLst/>
                  <a:ahLst/>
                  <a:cxnLst/>
                  <a:rect l="l" t="t" r="r" b="b"/>
                  <a:pathLst>
                    <a:path w="1636680" h="1443368" extrusionOk="0">
                      <a:moveTo>
                        <a:pt x="1636681" y="564021"/>
                      </a:moveTo>
                      <a:cubicBezTo>
                        <a:pt x="1636681" y="564021"/>
                        <a:pt x="1377696" y="20524"/>
                        <a:pt x="1213485" y="38717"/>
                      </a:cubicBezTo>
                      <a:cubicBezTo>
                        <a:pt x="1049369" y="56910"/>
                        <a:pt x="991362" y="82056"/>
                        <a:pt x="916210" y="84246"/>
                      </a:cubicBezTo>
                      <a:cubicBezTo>
                        <a:pt x="692087" y="90914"/>
                        <a:pt x="583025" y="-11099"/>
                        <a:pt x="471773" y="998"/>
                      </a:cubicBezTo>
                      <a:cubicBezTo>
                        <a:pt x="299657" y="19762"/>
                        <a:pt x="125825" y="288081"/>
                        <a:pt x="0" y="561449"/>
                      </a:cubicBezTo>
                      <a:lnTo>
                        <a:pt x="301562" y="689084"/>
                      </a:lnTo>
                      <a:cubicBezTo>
                        <a:pt x="170212" y="1055130"/>
                        <a:pt x="130111" y="1443369"/>
                        <a:pt x="130111" y="1443369"/>
                      </a:cubicBezTo>
                      <a:lnTo>
                        <a:pt x="1321499" y="1443369"/>
                      </a:lnTo>
                      <a:cubicBezTo>
                        <a:pt x="1288733" y="1093515"/>
                        <a:pt x="1319308" y="746234"/>
                        <a:pt x="1319308" y="746234"/>
                      </a:cubicBezTo>
                      <a:lnTo>
                        <a:pt x="1636681" y="56383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33"/>
                <p:cNvSpPr/>
                <p:nvPr/>
              </p:nvSpPr>
              <p:spPr>
                <a:xfrm>
                  <a:off x="1369408" y="3494817"/>
                  <a:ext cx="931051" cy="235648"/>
                </a:xfrm>
                <a:custGeom>
                  <a:avLst/>
                  <a:gdLst/>
                  <a:ahLst/>
                  <a:cxnLst/>
                  <a:rect l="l" t="t" r="r" b="b"/>
                  <a:pathLst>
                    <a:path w="931051" h="235648" extrusionOk="0">
                      <a:moveTo>
                        <a:pt x="0" y="235648"/>
                      </a:moveTo>
                      <a:cubicBezTo>
                        <a:pt x="0" y="235648"/>
                        <a:pt x="698373" y="173736"/>
                        <a:pt x="930878" y="0"/>
                      </a:cubicBezTo>
                      <a:cubicBezTo>
                        <a:pt x="930878" y="0"/>
                        <a:pt x="939641" y="147828"/>
                        <a:pt x="832676" y="235648"/>
                      </a:cubicBezTo>
                      <a:lnTo>
                        <a:pt x="0" y="235648"/>
                      </a:lnTo>
                      <a:close/>
                    </a:path>
                  </a:pathLst>
                </a:custGeom>
                <a:solidFill>
                  <a:schemeClr val="lt1"/>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33"/>
                <p:cNvSpPr/>
                <p:nvPr/>
              </p:nvSpPr>
              <p:spPr>
                <a:xfrm>
                  <a:off x="2314588" y="2365247"/>
                  <a:ext cx="821694" cy="926496"/>
                </a:xfrm>
                <a:custGeom>
                  <a:avLst/>
                  <a:gdLst/>
                  <a:ahLst/>
                  <a:cxnLst/>
                  <a:rect l="l" t="t" r="r" b="b"/>
                  <a:pathLst>
                    <a:path w="821694" h="926496" extrusionOk="0">
                      <a:moveTo>
                        <a:pt x="588822" y="926497"/>
                      </a:moveTo>
                      <a:lnTo>
                        <a:pt x="62756" y="926497"/>
                      </a:lnTo>
                      <a:cubicBezTo>
                        <a:pt x="23227" y="926497"/>
                        <a:pt x="-6491" y="890397"/>
                        <a:pt x="1225" y="851630"/>
                      </a:cubicBezTo>
                      <a:lnTo>
                        <a:pt x="156482" y="62770"/>
                      </a:lnTo>
                      <a:cubicBezTo>
                        <a:pt x="163626" y="26289"/>
                        <a:pt x="195630" y="0"/>
                        <a:pt x="232873" y="0"/>
                      </a:cubicBezTo>
                      <a:lnTo>
                        <a:pt x="758938" y="0"/>
                      </a:lnTo>
                      <a:cubicBezTo>
                        <a:pt x="798467" y="0"/>
                        <a:pt x="828185" y="36100"/>
                        <a:pt x="820470" y="74867"/>
                      </a:cubicBezTo>
                      <a:lnTo>
                        <a:pt x="665212" y="863727"/>
                      </a:lnTo>
                      <a:cubicBezTo>
                        <a:pt x="658069" y="900208"/>
                        <a:pt x="626065" y="926497"/>
                        <a:pt x="588822" y="926497"/>
                      </a:cubicBezTo>
                      <a:close/>
                    </a:path>
                  </a:pathLst>
                </a:cu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33"/>
                <p:cNvSpPr/>
                <p:nvPr/>
              </p:nvSpPr>
              <p:spPr>
                <a:xfrm>
                  <a:off x="2336495" y="2385249"/>
                  <a:ext cx="821694" cy="926496"/>
                </a:xfrm>
                <a:custGeom>
                  <a:avLst/>
                  <a:gdLst/>
                  <a:ahLst/>
                  <a:cxnLst/>
                  <a:rect l="l" t="t" r="r" b="b"/>
                  <a:pathLst>
                    <a:path w="821694" h="926496" extrusionOk="0">
                      <a:moveTo>
                        <a:pt x="588822" y="926497"/>
                      </a:moveTo>
                      <a:lnTo>
                        <a:pt x="62756" y="926497"/>
                      </a:lnTo>
                      <a:cubicBezTo>
                        <a:pt x="23228" y="926497"/>
                        <a:pt x="-6491" y="890397"/>
                        <a:pt x="1225" y="851630"/>
                      </a:cubicBezTo>
                      <a:lnTo>
                        <a:pt x="156482" y="62770"/>
                      </a:lnTo>
                      <a:cubicBezTo>
                        <a:pt x="163626" y="26289"/>
                        <a:pt x="195630" y="0"/>
                        <a:pt x="232873" y="0"/>
                      </a:cubicBezTo>
                      <a:lnTo>
                        <a:pt x="758939" y="0"/>
                      </a:lnTo>
                      <a:cubicBezTo>
                        <a:pt x="798467" y="0"/>
                        <a:pt x="828185" y="36100"/>
                        <a:pt x="820470" y="74867"/>
                      </a:cubicBezTo>
                      <a:lnTo>
                        <a:pt x="665213" y="863727"/>
                      </a:lnTo>
                      <a:cubicBezTo>
                        <a:pt x="658069" y="900208"/>
                        <a:pt x="626065" y="926497"/>
                        <a:pt x="588822" y="9264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33"/>
                <p:cNvSpPr/>
                <p:nvPr/>
              </p:nvSpPr>
              <p:spPr>
                <a:xfrm>
                  <a:off x="2671190" y="2639091"/>
                  <a:ext cx="240982" cy="150304"/>
                </a:xfrm>
                <a:custGeom>
                  <a:avLst/>
                  <a:gdLst/>
                  <a:ahLst/>
                  <a:cxnLst/>
                  <a:rect l="l" t="t" r="r" b="b"/>
                  <a:pathLst>
                    <a:path w="240982" h="150304" extrusionOk="0">
                      <a:moveTo>
                        <a:pt x="240983" y="75152"/>
                      </a:moveTo>
                      <a:cubicBezTo>
                        <a:pt x="240983" y="116658"/>
                        <a:pt x="187037" y="150305"/>
                        <a:pt x="120491" y="150305"/>
                      </a:cubicBezTo>
                      <a:cubicBezTo>
                        <a:pt x="53946" y="150305"/>
                        <a:pt x="0" y="116658"/>
                        <a:pt x="0" y="75152"/>
                      </a:cubicBezTo>
                      <a:cubicBezTo>
                        <a:pt x="0" y="33647"/>
                        <a:pt x="53946" y="0"/>
                        <a:pt x="120491" y="0"/>
                      </a:cubicBezTo>
                      <a:cubicBezTo>
                        <a:pt x="187037" y="0"/>
                        <a:pt x="240983" y="33647"/>
                        <a:pt x="240983" y="751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33"/>
                <p:cNvSpPr/>
                <p:nvPr/>
              </p:nvSpPr>
              <p:spPr>
                <a:xfrm>
                  <a:off x="2791527" y="2692812"/>
                  <a:ext cx="405805" cy="471186"/>
                </a:xfrm>
                <a:custGeom>
                  <a:avLst/>
                  <a:gdLst/>
                  <a:ahLst/>
                  <a:cxnLst/>
                  <a:rect l="l" t="t" r="r" b="b"/>
                  <a:pathLst>
                    <a:path w="405805" h="471186" extrusionOk="0">
                      <a:moveTo>
                        <a:pt x="327528" y="45720"/>
                      </a:moveTo>
                      <a:cubicBezTo>
                        <a:pt x="288571" y="14478"/>
                        <a:pt x="195226" y="0"/>
                        <a:pt x="160174" y="0"/>
                      </a:cubicBezTo>
                      <a:cubicBezTo>
                        <a:pt x="125122" y="0"/>
                        <a:pt x="36159" y="8382"/>
                        <a:pt x="19109" y="25908"/>
                      </a:cubicBezTo>
                      <a:cubicBezTo>
                        <a:pt x="-894" y="46482"/>
                        <a:pt x="24919" y="76295"/>
                        <a:pt x="51208" y="78772"/>
                      </a:cubicBezTo>
                      <a:cubicBezTo>
                        <a:pt x="55209" y="79153"/>
                        <a:pt x="60638" y="79629"/>
                        <a:pt x="66829" y="80296"/>
                      </a:cubicBezTo>
                      <a:cubicBezTo>
                        <a:pt x="41207" y="82486"/>
                        <a:pt x="19014" y="85439"/>
                        <a:pt x="12822" y="89059"/>
                      </a:cubicBezTo>
                      <a:cubicBezTo>
                        <a:pt x="-2989" y="98298"/>
                        <a:pt x="-2513" y="135255"/>
                        <a:pt x="34444" y="147923"/>
                      </a:cubicBezTo>
                      <a:cubicBezTo>
                        <a:pt x="40826" y="150114"/>
                        <a:pt x="48255" y="151733"/>
                        <a:pt x="56066" y="152971"/>
                      </a:cubicBezTo>
                      <a:cubicBezTo>
                        <a:pt x="33777" y="155067"/>
                        <a:pt x="15394" y="157829"/>
                        <a:pt x="9870" y="160972"/>
                      </a:cubicBezTo>
                      <a:cubicBezTo>
                        <a:pt x="-5942" y="170212"/>
                        <a:pt x="-5466" y="207169"/>
                        <a:pt x="31491" y="219837"/>
                      </a:cubicBezTo>
                      <a:cubicBezTo>
                        <a:pt x="39778" y="222694"/>
                        <a:pt x="49779" y="224599"/>
                        <a:pt x="60257" y="225933"/>
                      </a:cubicBezTo>
                      <a:cubicBezTo>
                        <a:pt x="47017" y="227933"/>
                        <a:pt x="36635" y="230219"/>
                        <a:pt x="32349" y="232696"/>
                      </a:cubicBezTo>
                      <a:cubicBezTo>
                        <a:pt x="16537" y="241935"/>
                        <a:pt x="17013" y="278892"/>
                        <a:pt x="53970" y="291560"/>
                      </a:cubicBezTo>
                      <a:cubicBezTo>
                        <a:pt x="90927" y="304228"/>
                        <a:pt x="143029" y="298132"/>
                        <a:pt x="143029" y="298132"/>
                      </a:cubicBezTo>
                      <a:lnTo>
                        <a:pt x="207990" y="325850"/>
                      </a:lnTo>
                      <a:cubicBezTo>
                        <a:pt x="218181" y="355949"/>
                        <a:pt x="250852" y="441103"/>
                        <a:pt x="300192" y="464915"/>
                      </a:cubicBezTo>
                      <a:cubicBezTo>
                        <a:pt x="360485" y="494062"/>
                        <a:pt x="380011" y="412147"/>
                        <a:pt x="380011" y="412147"/>
                      </a:cubicBezTo>
                      <a:cubicBezTo>
                        <a:pt x="380011" y="412147"/>
                        <a:pt x="464593" y="155543"/>
                        <a:pt x="327433" y="45625"/>
                      </a:cubicBezTo>
                      <a:close/>
                    </a:path>
                  </a:pathLst>
                </a:custGeom>
                <a:solidFill>
                  <a:srgbClr val="A75F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33"/>
                <p:cNvSpPr/>
                <p:nvPr/>
              </p:nvSpPr>
              <p:spPr>
                <a:xfrm>
                  <a:off x="2382011" y="1601532"/>
                  <a:ext cx="169200" cy="168432"/>
                </a:xfrm>
                <a:custGeom>
                  <a:avLst/>
                  <a:gdLst/>
                  <a:ahLst/>
                  <a:cxnLst/>
                  <a:rect l="l" t="t" r="r" b="b"/>
                  <a:pathLst>
                    <a:path w="169200" h="168432" extrusionOk="0">
                      <a:moveTo>
                        <a:pt x="114586" y="0"/>
                      </a:moveTo>
                      <a:cubicBezTo>
                        <a:pt x="143827" y="11430"/>
                        <a:pt x="214027" y="128873"/>
                        <a:pt x="127349" y="162687"/>
                      </a:cubicBezTo>
                      <a:cubicBezTo>
                        <a:pt x="30004" y="200692"/>
                        <a:pt x="0" y="37719"/>
                        <a:pt x="0" y="37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33"/>
                <p:cNvSpPr/>
                <p:nvPr/>
              </p:nvSpPr>
              <p:spPr>
                <a:xfrm>
                  <a:off x="1855374" y="1504510"/>
                  <a:ext cx="705099" cy="971082"/>
                </a:xfrm>
                <a:custGeom>
                  <a:avLst/>
                  <a:gdLst/>
                  <a:ahLst/>
                  <a:cxnLst/>
                  <a:rect l="l" t="t" r="r" b="b"/>
                  <a:pathLst>
                    <a:path w="705099" h="971082" extrusionOk="0">
                      <a:moveTo>
                        <a:pt x="95" y="844259"/>
                      </a:moveTo>
                      <a:lnTo>
                        <a:pt x="99822" y="537840"/>
                      </a:lnTo>
                      <a:cubicBezTo>
                        <a:pt x="99822" y="537840"/>
                        <a:pt x="-39433" y="300762"/>
                        <a:pt x="87630" y="107405"/>
                      </a:cubicBezTo>
                      <a:cubicBezTo>
                        <a:pt x="189262" y="-47186"/>
                        <a:pt x="569786" y="-51853"/>
                        <a:pt x="657320" y="205893"/>
                      </a:cubicBezTo>
                      <a:cubicBezTo>
                        <a:pt x="744855" y="463640"/>
                        <a:pt x="703326" y="711766"/>
                        <a:pt x="603790" y="757296"/>
                      </a:cubicBezTo>
                      <a:cubicBezTo>
                        <a:pt x="504253" y="802825"/>
                        <a:pt x="337757" y="745770"/>
                        <a:pt x="337757" y="745770"/>
                      </a:cubicBezTo>
                      <a:lnTo>
                        <a:pt x="358235" y="970656"/>
                      </a:lnTo>
                      <a:cubicBezTo>
                        <a:pt x="358235" y="970656"/>
                        <a:pt x="85154" y="985229"/>
                        <a:pt x="0" y="844164"/>
                      </a:cubicBezTo>
                      <a:close/>
                    </a:path>
                  </a:pathLst>
                </a:custGeom>
                <a:solidFill>
                  <a:srgbClr val="A75F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33"/>
                <p:cNvSpPr/>
                <p:nvPr/>
              </p:nvSpPr>
              <p:spPr>
                <a:xfrm>
                  <a:off x="1812415" y="3206399"/>
                  <a:ext cx="203359" cy="524033"/>
                </a:xfrm>
                <a:custGeom>
                  <a:avLst/>
                  <a:gdLst/>
                  <a:ahLst/>
                  <a:cxnLst/>
                  <a:rect l="l" t="t" r="r" b="b"/>
                  <a:pathLst>
                    <a:path w="203359" h="524033" extrusionOk="0">
                      <a:moveTo>
                        <a:pt x="203360" y="474917"/>
                      </a:moveTo>
                      <a:lnTo>
                        <a:pt x="197930" y="517399"/>
                      </a:lnTo>
                      <a:cubicBezTo>
                        <a:pt x="197168" y="523685"/>
                        <a:pt x="189453" y="526257"/>
                        <a:pt x="184976" y="521780"/>
                      </a:cubicBezTo>
                      <a:lnTo>
                        <a:pt x="154973" y="491205"/>
                      </a:lnTo>
                      <a:lnTo>
                        <a:pt x="1334" y="33624"/>
                      </a:lnTo>
                      <a:cubicBezTo>
                        <a:pt x="-3142" y="20289"/>
                        <a:pt x="4001" y="5811"/>
                        <a:pt x="17432" y="1334"/>
                      </a:cubicBezTo>
                      <a:lnTo>
                        <a:pt x="17432" y="1334"/>
                      </a:lnTo>
                      <a:cubicBezTo>
                        <a:pt x="30767" y="-3142"/>
                        <a:pt x="45245" y="4001"/>
                        <a:pt x="49721" y="17432"/>
                      </a:cubicBezTo>
                      <a:lnTo>
                        <a:pt x="203360" y="47501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33"/>
                <p:cNvSpPr/>
                <p:nvPr/>
              </p:nvSpPr>
              <p:spPr>
                <a:xfrm>
                  <a:off x="1405603" y="2692812"/>
                  <a:ext cx="279654" cy="652367"/>
                </a:xfrm>
                <a:custGeom>
                  <a:avLst/>
                  <a:gdLst/>
                  <a:ahLst/>
                  <a:cxnLst/>
                  <a:rect l="l" t="t" r="r" b="b"/>
                  <a:pathLst>
                    <a:path w="279654" h="652367" extrusionOk="0">
                      <a:moveTo>
                        <a:pt x="140779" y="328041"/>
                      </a:moveTo>
                      <a:lnTo>
                        <a:pt x="0" y="268605"/>
                      </a:lnTo>
                      <a:lnTo>
                        <a:pt x="154400" y="652367"/>
                      </a:lnTo>
                      <a:lnTo>
                        <a:pt x="279654" y="0"/>
                      </a:lnTo>
                      <a:lnTo>
                        <a:pt x="140779" y="32804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33"/>
                <p:cNvSpPr/>
                <p:nvPr/>
              </p:nvSpPr>
              <p:spPr>
                <a:xfrm>
                  <a:off x="1090621" y="2854641"/>
                  <a:ext cx="1040451" cy="875728"/>
                </a:xfrm>
                <a:custGeom>
                  <a:avLst/>
                  <a:gdLst/>
                  <a:ahLst/>
                  <a:cxnLst/>
                  <a:rect l="l" t="t" r="r" b="b"/>
                  <a:pathLst>
                    <a:path w="1040451" h="875728" extrusionOk="0">
                      <a:moveTo>
                        <a:pt x="1033930" y="835343"/>
                      </a:moveTo>
                      <a:cubicBezTo>
                        <a:pt x="1029072" y="831913"/>
                        <a:pt x="1007736" y="827151"/>
                        <a:pt x="988305" y="821627"/>
                      </a:cubicBezTo>
                      <a:cubicBezTo>
                        <a:pt x="1000021" y="797528"/>
                        <a:pt x="1012689" y="765905"/>
                        <a:pt x="1003259" y="756476"/>
                      </a:cubicBezTo>
                      <a:cubicBezTo>
                        <a:pt x="983161" y="736378"/>
                        <a:pt x="850573" y="631031"/>
                        <a:pt x="814093" y="636556"/>
                      </a:cubicBezTo>
                      <a:cubicBezTo>
                        <a:pt x="777612" y="641985"/>
                        <a:pt x="619878" y="711327"/>
                        <a:pt x="619878" y="711327"/>
                      </a:cubicBezTo>
                      <a:lnTo>
                        <a:pt x="376324" y="206121"/>
                      </a:lnTo>
                      <a:lnTo>
                        <a:pt x="409566" y="146875"/>
                      </a:lnTo>
                      <a:lnTo>
                        <a:pt x="61903" y="0"/>
                      </a:lnTo>
                      <a:cubicBezTo>
                        <a:pt x="61903" y="0"/>
                        <a:pt x="-7439" y="149828"/>
                        <a:pt x="658" y="258890"/>
                      </a:cubicBezTo>
                      <a:cubicBezTo>
                        <a:pt x="7992" y="357378"/>
                        <a:pt x="361179" y="817055"/>
                        <a:pt x="469383" y="875729"/>
                      </a:cubicBezTo>
                      <a:lnTo>
                        <a:pt x="1022976" y="875729"/>
                      </a:lnTo>
                      <a:cubicBezTo>
                        <a:pt x="1041169" y="870585"/>
                        <a:pt x="1045741" y="843439"/>
                        <a:pt x="1033930" y="835247"/>
                      </a:cubicBezTo>
                      <a:close/>
                    </a:path>
                  </a:pathLst>
                </a:custGeom>
                <a:solidFill>
                  <a:srgbClr val="A75F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33"/>
                <p:cNvSpPr/>
                <p:nvPr/>
              </p:nvSpPr>
              <p:spPr>
                <a:xfrm>
                  <a:off x="1910809" y="3565873"/>
                  <a:ext cx="156686" cy="71151"/>
                </a:xfrm>
                <a:custGeom>
                  <a:avLst/>
                  <a:gdLst/>
                  <a:ahLst/>
                  <a:cxnLst/>
                  <a:rect l="l" t="t" r="r" b="b"/>
                  <a:pathLst>
                    <a:path w="156686" h="71151" extrusionOk="0">
                      <a:moveTo>
                        <a:pt x="0" y="0"/>
                      </a:moveTo>
                      <a:lnTo>
                        <a:pt x="156686" y="7115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1" name="Google Shape;731;p33"/>
                <p:cNvSpPr/>
                <p:nvPr/>
              </p:nvSpPr>
              <p:spPr>
                <a:xfrm>
                  <a:off x="1897474" y="3637025"/>
                  <a:ext cx="161734" cy="34670"/>
                </a:xfrm>
                <a:custGeom>
                  <a:avLst/>
                  <a:gdLst/>
                  <a:ahLst/>
                  <a:cxnLst/>
                  <a:rect l="l" t="t" r="r" b="b"/>
                  <a:pathLst>
                    <a:path w="161734" h="34670" extrusionOk="0">
                      <a:moveTo>
                        <a:pt x="0" y="0"/>
                      </a:moveTo>
                      <a:lnTo>
                        <a:pt x="161735" y="3467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33"/>
                <p:cNvSpPr/>
                <p:nvPr/>
              </p:nvSpPr>
              <p:spPr>
                <a:xfrm>
                  <a:off x="1771887" y="1290682"/>
                  <a:ext cx="779447" cy="647083"/>
                </a:xfrm>
                <a:custGeom>
                  <a:avLst/>
                  <a:gdLst/>
                  <a:ahLst/>
                  <a:cxnLst/>
                  <a:rect l="l" t="t" r="r" b="b"/>
                  <a:pathLst>
                    <a:path w="779447" h="647083" extrusionOk="0">
                      <a:moveTo>
                        <a:pt x="117015" y="566788"/>
                      </a:moveTo>
                      <a:lnTo>
                        <a:pt x="229505" y="565264"/>
                      </a:lnTo>
                      <a:lnTo>
                        <a:pt x="247698" y="647083"/>
                      </a:lnTo>
                      <a:lnTo>
                        <a:pt x="302371" y="647083"/>
                      </a:lnTo>
                      <a:lnTo>
                        <a:pt x="319421" y="549833"/>
                      </a:lnTo>
                      <a:cubicBezTo>
                        <a:pt x="319421" y="549833"/>
                        <a:pt x="421529" y="547357"/>
                        <a:pt x="406956" y="433057"/>
                      </a:cubicBezTo>
                      <a:cubicBezTo>
                        <a:pt x="406956" y="433057"/>
                        <a:pt x="716899" y="471919"/>
                        <a:pt x="768429" y="286276"/>
                      </a:cubicBezTo>
                      <a:cubicBezTo>
                        <a:pt x="825865" y="79298"/>
                        <a:pt x="641652" y="84156"/>
                        <a:pt x="608790" y="146164"/>
                      </a:cubicBezTo>
                      <a:cubicBezTo>
                        <a:pt x="608790" y="146164"/>
                        <a:pt x="558213" y="-42146"/>
                        <a:pt x="428863" y="8718"/>
                      </a:cubicBezTo>
                      <a:cubicBezTo>
                        <a:pt x="334661" y="45770"/>
                        <a:pt x="338852" y="167976"/>
                        <a:pt x="338852" y="167976"/>
                      </a:cubicBezTo>
                      <a:cubicBezTo>
                        <a:pt x="338852" y="167976"/>
                        <a:pt x="282273" y="68916"/>
                        <a:pt x="206931" y="122351"/>
                      </a:cubicBezTo>
                      <a:cubicBezTo>
                        <a:pt x="131588" y="175786"/>
                        <a:pt x="156448" y="267703"/>
                        <a:pt x="156448" y="267703"/>
                      </a:cubicBezTo>
                      <a:cubicBezTo>
                        <a:pt x="156448" y="267703"/>
                        <a:pt x="39672" y="238556"/>
                        <a:pt x="5953" y="333806"/>
                      </a:cubicBezTo>
                      <a:cubicBezTo>
                        <a:pt x="-31099" y="438391"/>
                        <a:pt x="116919" y="566883"/>
                        <a:pt x="116919" y="5668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33"/>
                <p:cNvSpPr/>
                <p:nvPr/>
              </p:nvSpPr>
              <p:spPr>
                <a:xfrm>
                  <a:off x="1866508" y="1822184"/>
                  <a:ext cx="179875" cy="220552"/>
                </a:xfrm>
                <a:custGeom>
                  <a:avLst/>
                  <a:gdLst/>
                  <a:ahLst/>
                  <a:cxnLst/>
                  <a:rect l="l" t="t" r="r" b="b"/>
                  <a:pathLst>
                    <a:path w="179875" h="220552" extrusionOk="0">
                      <a:moveTo>
                        <a:pt x="165935" y="75576"/>
                      </a:moveTo>
                      <a:cubicBezTo>
                        <a:pt x="152219" y="44239"/>
                        <a:pt x="99546" y="-24818"/>
                        <a:pt x="37348" y="9187"/>
                      </a:cubicBezTo>
                      <a:cubicBezTo>
                        <a:pt x="-41805" y="52335"/>
                        <a:pt x="14393" y="227214"/>
                        <a:pt x="116786" y="220356"/>
                      </a:cubicBezTo>
                      <a:cubicBezTo>
                        <a:pt x="176794" y="216355"/>
                        <a:pt x="195844" y="143775"/>
                        <a:pt x="165935" y="75576"/>
                      </a:cubicBezTo>
                      <a:close/>
                    </a:path>
                  </a:pathLst>
                </a:custGeom>
                <a:solidFill>
                  <a:srgbClr val="A75F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33"/>
                <p:cNvSpPr/>
                <p:nvPr/>
              </p:nvSpPr>
              <p:spPr>
                <a:xfrm>
                  <a:off x="2057304" y="2138647"/>
                  <a:ext cx="143065" cy="190595"/>
                </a:xfrm>
                <a:custGeom>
                  <a:avLst/>
                  <a:gdLst/>
                  <a:ahLst/>
                  <a:cxnLst/>
                  <a:rect l="l" t="t" r="r" b="b"/>
                  <a:pathLst>
                    <a:path w="143065" h="190595" extrusionOk="0">
                      <a:moveTo>
                        <a:pt x="135922" y="111633"/>
                      </a:moveTo>
                      <a:cubicBezTo>
                        <a:pt x="135922" y="111633"/>
                        <a:pt x="49911" y="81248"/>
                        <a:pt x="0" y="0"/>
                      </a:cubicBezTo>
                      <a:cubicBezTo>
                        <a:pt x="0" y="0"/>
                        <a:pt x="9716" y="148209"/>
                        <a:pt x="143066" y="190595"/>
                      </a:cubicBezTo>
                      <a:lnTo>
                        <a:pt x="135827" y="1115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33"/>
                <p:cNvSpPr/>
                <p:nvPr/>
              </p:nvSpPr>
              <p:spPr>
                <a:xfrm>
                  <a:off x="2875120" y="2769350"/>
                  <a:ext cx="183260" cy="24140"/>
                </a:xfrm>
                <a:custGeom>
                  <a:avLst/>
                  <a:gdLst/>
                  <a:ahLst/>
                  <a:cxnLst/>
                  <a:rect l="l" t="t" r="r" b="b"/>
                  <a:pathLst>
                    <a:path w="183260" h="24140" extrusionOk="0">
                      <a:moveTo>
                        <a:pt x="0" y="423"/>
                      </a:moveTo>
                      <a:cubicBezTo>
                        <a:pt x="0" y="423"/>
                        <a:pt x="49244" y="-529"/>
                        <a:pt x="81153" y="423"/>
                      </a:cubicBezTo>
                      <a:cubicBezTo>
                        <a:pt x="113062" y="1376"/>
                        <a:pt x="183261" y="24141"/>
                        <a:pt x="183261" y="24141"/>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33"/>
                <p:cNvSpPr/>
                <p:nvPr/>
              </p:nvSpPr>
              <p:spPr>
                <a:xfrm>
                  <a:off x="2856832" y="2842756"/>
                  <a:ext cx="196024" cy="18648"/>
                </a:xfrm>
                <a:custGeom>
                  <a:avLst/>
                  <a:gdLst/>
                  <a:ahLst/>
                  <a:cxnLst/>
                  <a:rect l="l" t="t" r="r" b="b"/>
                  <a:pathLst>
                    <a:path w="196024" h="18648" extrusionOk="0">
                      <a:moveTo>
                        <a:pt x="0" y="1980"/>
                      </a:moveTo>
                      <a:cubicBezTo>
                        <a:pt x="0" y="1980"/>
                        <a:pt x="70199" y="-687"/>
                        <a:pt x="102108" y="170"/>
                      </a:cubicBezTo>
                      <a:cubicBezTo>
                        <a:pt x="134017" y="1027"/>
                        <a:pt x="196025" y="18648"/>
                        <a:pt x="196025" y="1864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7" name="Google Shape;737;p33"/>
                <p:cNvSpPr/>
                <p:nvPr/>
              </p:nvSpPr>
              <p:spPr>
                <a:xfrm>
                  <a:off x="2860071" y="2916418"/>
                  <a:ext cx="175545" cy="17947"/>
                </a:xfrm>
                <a:custGeom>
                  <a:avLst/>
                  <a:gdLst/>
                  <a:ahLst/>
                  <a:cxnLst/>
                  <a:rect l="l" t="t" r="r" b="b"/>
                  <a:pathLst>
                    <a:path w="175545" h="17947" extrusionOk="0">
                      <a:moveTo>
                        <a:pt x="0" y="3564"/>
                      </a:moveTo>
                      <a:cubicBezTo>
                        <a:pt x="0" y="3564"/>
                        <a:pt x="66104" y="-817"/>
                        <a:pt x="98012" y="135"/>
                      </a:cubicBezTo>
                      <a:cubicBezTo>
                        <a:pt x="129921" y="1088"/>
                        <a:pt x="175546" y="17947"/>
                        <a:pt x="175546" y="17947"/>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8" name="Google Shape;738;p33"/>
                <p:cNvGrpSpPr/>
                <p:nvPr/>
              </p:nvGrpSpPr>
              <p:grpSpPr>
                <a:xfrm>
                  <a:off x="1916485" y="1896843"/>
                  <a:ext cx="717843" cy="1915360"/>
                  <a:chOff x="1916485" y="1896843"/>
                  <a:chExt cx="717843" cy="1915360"/>
                </a:xfrm>
              </p:grpSpPr>
              <p:sp>
                <p:nvSpPr>
                  <p:cNvPr id="739" name="Google Shape;739;p33"/>
                  <p:cNvSpPr/>
                  <p:nvPr/>
                </p:nvSpPr>
                <p:spPr>
                  <a:xfrm>
                    <a:off x="1916485" y="1896843"/>
                    <a:ext cx="88643" cy="146527"/>
                  </a:xfrm>
                  <a:custGeom>
                    <a:avLst/>
                    <a:gdLst/>
                    <a:ahLst/>
                    <a:cxnLst/>
                    <a:rect l="l" t="t" r="r" b="b"/>
                    <a:pathLst>
                      <a:path w="88643" h="146527" extrusionOk="0">
                        <a:moveTo>
                          <a:pt x="40997" y="345"/>
                        </a:moveTo>
                        <a:cubicBezTo>
                          <a:pt x="22613" y="-2131"/>
                          <a:pt x="2516" y="8822"/>
                          <a:pt x="134" y="29777"/>
                        </a:cubicBezTo>
                        <a:cubicBezTo>
                          <a:pt x="-3104" y="58067"/>
                          <a:pt x="53189" y="143316"/>
                          <a:pt x="60809" y="145887"/>
                        </a:cubicBezTo>
                        <a:cubicBezTo>
                          <a:pt x="69857" y="149030"/>
                          <a:pt x="85859" y="140077"/>
                          <a:pt x="88622" y="130457"/>
                        </a:cubicBezTo>
                        <a:cubicBezTo>
                          <a:pt x="89574" y="127218"/>
                          <a:pt x="58427" y="71211"/>
                          <a:pt x="58427" y="71211"/>
                        </a:cubicBezTo>
                        <a:cubicBezTo>
                          <a:pt x="58427" y="71211"/>
                          <a:pt x="76334" y="63305"/>
                          <a:pt x="76049" y="47780"/>
                        </a:cubicBezTo>
                        <a:cubicBezTo>
                          <a:pt x="75668" y="26729"/>
                          <a:pt x="60237" y="2917"/>
                          <a:pt x="40997" y="3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33"/>
                  <p:cNvSpPr/>
                  <p:nvPr/>
                </p:nvSpPr>
                <p:spPr>
                  <a:xfrm>
                    <a:off x="1986819" y="2026252"/>
                    <a:ext cx="418338" cy="816482"/>
                  </a:xfrm>
                  <a:custGeom>
                    <a:avLst/>
                    <a:gdLst/>
                    <a:ahLst/>
                    <a:cxnLst/>
                    <a:rect l="l" t="t" r="r" b="b"/>
                    <a:pathLst>
                      <a:path w="418338" h="816482" extrusionOk="0">
                        <a:moveTo>
                          <a:pt x="0" y="0"/>
                        </a:moveTo>
                        <a:lnTo>
                          <a:pt x="18288" y="31813"/>
                        </a:lnTo>
                        <a:cubicBezTo>
                          <a:pt x="18288" y="31813"/>
                          <a:pt x="2381" y="816483"/>
                          <a:pt x="240697" y="816483"/>
                        </a:cubicBezTo>
                        <a:cubicBezTo>
                          <a:pt x="428339" y="816483"/>
                          <a:pt x="418243" y="253270"/>
                          <a:pt x="418243" y="25327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33"/>
                  <p:cNvSpPr/>
                  <p:nvPr/>
                </p:nvSpPr>
                <p:spPr>
                  <a:xfrm>
                    <a:off x="2226086" y="2842735"/>
                    <a:ext cx="392716" cy="969468"/>
                  </a:xfrm>
                  <a:custGeom>
                    <a:avLst/>
                    <a:gdLst/>
                    <a:ahLst/>
                    <a:cxnLst/>
                    <a:rect l="l" t="t" r="r" b="b"/>
                    <a:pathLst>
                      <a:path w="392716" h="969468" extrusionOk="0">
                        <a:moveTo>
                          <a:pt x="1525" y="0"/>
                        </a:moveTo>
                        <a:cubicBezTo>
                          <a:pt x="1525" y="0"/>
                          <a:pt x="-30003" y="959930"/>
                          <a:pt x="193644" y="969359"/>
                        </a:cubicBezTo>
                        <a:cubicBezTo>
                          <a:pt x="392621" y="977741"/>
                          <a:pt x="392717" y="499396"/>
                          <a:pt x="392717" y="499396"/>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33"/>
                  <p:cNvSpPr/>
                  <p:nvPr/>
                </p:nvSpPr>
                <p:spPr>
                  <a:xfrm>
                    <a:off x="2603277" y="3311746"/>
                    <a:ext cx="31051" cy="60864"/>
                  </a:xfrm>
                  <a:custGeom>
                    <a:avLst/>
                    <a:gdLst/>
                    <a:ahLst/>
                    <a:cxnLst/>
                    <a:rect l="l" t="t" r="r" b="b"/>
                    <a:pathLst>
                      <a:path w="31051" h="60864" extrusionOk="0">
                        <a:moveTo>
                          <a:pt x="0" y="0"/>
                        </a:moveTo>
                        <a:lnTo>
                          <a:pt x="31052" y="0"/>
                        </a:lnTo>
                        <a:lnTo>
                          <a:pt x="31052" y="50197"/>
                        </a:lnTo>
                        <a:cubicBezTo>
                          <a:pt x="31052" y="56102"/>
                          <a:pt x="26289" y="60865"/>
                          <a:pt x="20383" y="60865"/>
                        </a:cubicBezTo>
                        <a:lnTo>
                          <a:pt x="10668" y="60865"/>
                        </a:lnTo>
                        <a:cubicBezTo>
                          <a:pt x="4763" y="60865"/>
                          <a:pt x="0" y="56102"/>
                          <a:pt x="0" y="50197"/>
                        </a:cubicBezTo>
                        <a:lnTo>
                          <a:pt x="0" y="0"/>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33"/>
                  <p:cNvSpPr/>
                  <p:nvPr/>
                </p:nvSpPr>
                <p:spPr>
                  <a:xfrm>
                    <a:off x="2204751" y="2823876"/>
                    <a:ext cx="42672" cy="160686"/>
                  </a:xfrm>
                  <a:custGeom>
                    <a:avLst/>
                    <a:gdLst/>
                    <a:ahLst/>
                    <a:cxnLst/>
                    <a:rect l="l" t="t" r="r" b="b"/>
                    <a:pathLst>
                      <a:path w="42672" h="160686" extrusionOk="0">
                        <a:moveTo>
                          <a:pt x="21336" y="0"/>
                        </a:moveTo>
                        <a:cubicBezTo>
                          <a:pt x="33120" y="0"/>
                          <a:pt x="42672" y="9552"/>
                          <a:pt x="42672" y="21336"/>
                        </a:cubicBezTo>
                        <a:lnTo>
                          <a:pt x="42672" y="139351"/>
                        </a:lnTo>
                        <a:cubicBezTo>
                          <a:pt x="42672" y="151134"/>
                          <a:pt x="33120" y="160687"/>
                          <a:pt x="21336" y="160687"/>
                        </a:cubicBezTo>
                        <a:lnTo>
                          <a:pt x="21336" y="160687"/>
                        </a:lnTo>
                        <a:cubicBezTo>
                          <a:pt x="9552" y="160687"/>
                          <a:pt x="0" y="151134"/>
                          <a:pt x="0" y="139351"/>
                        </a:cubicBezTo>
                        <a:lnTo>
                          <a:pt x="0" y="21336"/>
                        </a:lnTo>
                        <a:cubicBezTo>
                          <a:pt x="0" y="9552"/>
                          <a:pt x="9552" y="0"/>
                          <a:pt x="2133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744" name="Google Shape;744;p33"/>
            <p:cNvGrpSpPr/>
            <p:nvPr/>
          </p:nvGrpSpPr>
          <p:grpSpPr>
            <a:xfrm>
              <a:off x="2377294" y="1616183"/>
              <a:ext cx="910771" cy="718228"/>
              <a:chOff x="2377294" y="1616183"/>
              <a:chExt cx="910771" cy="718228"/>
            </a:xfrm>
          </p:grpSpPr>
          <p:grpSp>
            <p:nvGrpSpPr>
              <p:cNvPr id="745" name="Google Shape;745;p33"/>
              <p:cNvGrpSpPr/>
              <p:nvPr/>
            </p:nvGrpSpPr>
            <p:grpSpPr>
              <a:xfrm flipH="1">
                <a:off x="2377294" y="1616183"/>
                <a:ext cx="910771" cy="718228"/>
                <a:chOff x="9890011" y="1470551"/>
                <a:chExt cx="2295290" cy="1810051"/>
              </a:xfrm>
            </p:grpSpPr>
            <p:sp>
              <p:nvSpPr>
                <p:cNvPr id="746" name="Google Shape;746;p33"/>
                <p:cNvSpPr/>
                <p:nvPr/>
              </p:nvSpPr>
              <p:spPr>
                <a:xfrm>
                  <a:off x="9890011" y="1470551"/>
                  <a:ext cx="2295290" cy="1810051"/>
                </a:xfrm>
                <a:custGeom>
                  <a:avLst/>
                  <a:gdLst/>
                  <a:ahLst/>
                  <a:cxnLst/>
                  <a:rect l="l" t="t" r="r" b="b"/>
                  <a:pathLst>
                    <a:path w="2295290" h="1810051" extrusionOk="0">
                      <a:moveTo>
                        <a:pt x="2295226" y="724822"/>
                      </a:moveTo>
                      <a:cubicBezTo>
                        <a:pt x="2295226" y="521429"/>
                        <a:pt x="2133955" y="355842"/>
                        <a:pt x="1932365" y="348692"/>
                      </a:cubicBezTo>
                      <a:cubicBezTo>
                        <a:pt x="1932622" y="343154"/>
                        <a:pt x="1932816" y="337615"/>
                        <a:pt x="1932816" y="332011"/>
                      </a:cubicBezTo>
                      <a:cubicBezTo>
                        <a:pt x="1932816" y="158760"/>
                        <a:pt x="1792347" y="18291"/>
                        <a:pt x="1619095" y="18291"/>
                      </a:cubicBezTo>
                      <a:cubicBezTo>
                        <a:pt x="1540005" y="18291"/>
                        <a:pt x="1467806" y="47596"/>
                        <a:pt x="1412675" y="95900"/>
                      </a:cubicBezTo>
                      <a:cubicBezTo>
                        <a:pt x="1363791" y="37291"/>
                        <a:pt x="1290240" y="0"/>
                        <a:pt x="1207994" y="0"/>
                      </a:cubicBezTo>
                      <a:cubicBezTo>
                        <a:pt x="1094704" y="0"/>
                        <a:pt x="998031" y="70653"/>
                        <a:pt x="959452" y="170289"/>
                      </a:cubicBezTo>
                      <a:cubicBezTo>
                        <a:pt x="884870" y="115415"/>
                        <a:pt x="792770" y="82955"/>
                        <a:pt x="693134" y="82955"/>
                      </a:cubicBezTo>
                      <a:cubicBezTo>
                        <a:pt x="444528" y="82955"/>
                        <a:pt x="243067" y="284480"/>
                        <a:pt x="243067" y="533022"/>
                      </a:cubicBezTo>
                      <a:cubicBezTo>
                        <a:pt x="243067" y="589248"/>
                        <a:pt x="253437" y="642962"/>
                        <a:pt x="272243" y="692619"/>
                      </a:cubicBezTo>
                      <a:cubicBezTo>
                        <a:pt x="114771" y="739764"/>
                        <a:pt x="0" y="885643"/>
                        <a:pt x="0" y="1058443"/>
                      </a:cubicBezTo>
                      <a:cubicBezTo>
                        <a:pt x="0" y="1269372"/>
                        <a:pt x="170997" y="1440305"/>
                        <a:pt x="381862" y="1440305"/>
                      </a:cubicBezTo>
                      <a:cubicBezTo>
                        <a:pt x="444464" y="1440305"/>
                        <a:pt x="503460" y="1425170"/>
                        <a:pt x="555564" y="1398441"/>
                      </a:cubicBezTo>
                      <a:cubicBezTo>
                        <a:pt x="614302" y="1544256"/>
                        <a:pt x="757025" y="1647240"/>
                        <a:pt x="923836" y="1647240"/>
                      </a:cubicBezTo>
                      <a:cubicBezTo>
                        <a:pt x="1050329" y="1647240"/>
                        <a:pt x="1162910" y="1587987"/>
                        <a:pt x="1235624" y="1495823"/>
                      </a:cubicBezTo>
                      <a:cubicBezTo>
                        <a:pt x="1270274" y="1534015"/>
                        <a:pt x="1320317" y="1558038"/>
                        <a:pt x="1375964" y="1558038"/>
                      </a:cubicBezTo>
                      <a:cubicBezTo>
                        <a:pt x="1431610" y="1558038"/>
                        <a:pt x="1484230" y="1532727"/>
                        <a:pt x="1518945" y="1492796"/>
                      </a:cubicBezTo>
                      <a:cubicBezTo>
                        <a:pt x="1555462" y="1527961"/>
                        <a:pt x="1590950" y="1566154"/>
                        <a:pt x="1617035" y="1602994"/>
                      </a:cubicBezTo>
                      <a:cubicBezTo>
                        <a:pt x="1662505" y="1667206"/>
                        <a:pt x="1691616" y="1724527"/>
                        <a:pt x="1708684" y="1763493"/>
                      </a:cubicBezTo>
                      <a:cubicBezTo>
                        <a:pt x="1722338" y="1794601"/>
                        <a:pt x="1754605" y="1813214"/>
                        <a:pt x="1788354" y="1809607"/>
                      </a:cubicBezTo>
                      <a:lnTo>
                        <a:pt x="1788354" y="1809607"/>
                      </a:lnTo>
                      <a:cubicBezTo>
                        <a:pt x="1832471" y="1804841"/>
                        <a:pt x="1863772" y="1764266"/>
                        <a:pt x="1857075" y="1720405"/>
                      </a:cubicBezTo>
                      <a:cubicBezTo>
                        <a:pt x="1845804" y="1646596"/>
                        <a:pt x="1826031" y="1533307"/>
                        <a:pt x="1798079" y="1429420"/>
                      </a:cubicBezTo>
                      <a:cubicBezTo>
                        <a:pt x="1947629" y="1385882"/>
                        <a:pt x="2056925" y="1247861"/>
                        <a:pt x="2056925" y="1084270"/>
                      </a:cubicBezTo>
                      <a:cubicBezTo>
                        <a:pt x="2056925" y="1081179"/>
                        <a:pt x="2056797" y="1078152"/>
                        <a:pt x="2056668" y="1075060"/>
                      </a:cubicBezTo>
                      <a:cubicBezTo>
                        <a:pt x="2196364" y="1019993"/>
                        <a:pt x="2295291" y="883968"/>
                        <a:pt x="2295291" y="724757"/>
                      </a:cubicBezTo>
                      <a:close/>
                    </a:path>
                  </a:pathLst>
                </a:custGeom>
                <a:solidFill>
                  <a:schemeClr val="accent5"/>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33"/>
                <p:cNvSpPr/>
                <p:nvPr/>
              </p:nvSpPr>
              <p:spPr>
                <a:xfrm>
                  <a:off x="11432270" y="2554950"/>
                  <a:ext cx="514600" cy="359512"/>
                </a:xfrm>
                <a:custGeom>
                  <a:avLst/>
                  <a:gdLst/>
                  <a:ahLst/>
                  <a:cxnLst/>
                  <a:rect l="l" t="t" r="r" b="b"/>
                  <a:pathLst>
                    <a:path w="514600" h="359512" extrusionOk="0">
                      <a:moveTo>
                        <a:pt x="514601" y="0"/>
                      </a:moveTo>
                      <a:cubicBezTo>
                        <a:pt x="514601" y="198563"/>
                        <a:pt x="353651" y="359513"/>
                        <a:pt x="155089" y="359513"/>
                      </a:cubicBezTo>
                      <a:cubicBezTo>
                        <a:pt x="99571" y="359513"/>
                        <a:pt x="46951" y="346889"/>
                        <a:pt x="0" y="324412"/>
                      </a:cubicBezTo>
                    </a:path>
                  </a:pathLst>
                </a:custGeom>
                <a:solidFill>
                  <a:srgbClr val="FFFFFF"/>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33"/>
                <p:cNvSpPr/>
                <p:nvPr/>
              </p:nvSpPr>
              <p:spPr>
                <a:xfrm>
                  <a:off x="10108862" y="2147197"/>
                  <a:ext cx="162881" cy="36389"/>
                </a:xfrm>
                <a:custGeom>
                  <a:avLst/>
                  <a:gdLst/>
                  <a:ahLst/>
                  <a:cxnLst/>
                  <a:rect l="l" t="t" r="r" b="b"/>
                  <a:pathLst>
                    <a:path w="162881" h="36389" extrusionOk="0">
                      <a:moveTo>
                        <a:pt x="0" y="36389"/>
                      </a:moveTo>
                      <a:cubicBezTo>
                        <a:pt x="49399" y="13074"/>
                        <a:pt x="104659" y="0"/>
                        <a:pt x="162882" y="0"/>
                      </a:cubicBezTo>
                    </a:path>
                  </a:pathLst>
                </a:custGeom>
                <a:solidFill>
                  <a:srgbClr val="FFFFFF"/>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33"/>
                <p:cNvSpPr/>
                <p:nvPr/>
              </p:nvSpPr>
              <p:spPr>
                <a:xfrm>
                  <a:off x="11707540" y="1818921"/>
                  <a:ext cx="216725" cy="18097"/>
                </a:xfrm>
                <a:custGeom>
                  <a:avLst/>
                  <a:gdLst/>
                  <a:ahLst/>
                  <a:cxnLst/>
                  <a:rect l="l" t="t" r="r" b="b"/>
                  <a:pathLst>
                    <a:path w="216725" h="18097" extrusionOk="0">
                      <a:moveTo>
                        <a:pt x="0" y="13783"/>
                      </a:moveTo>
                      <a:cubicBezTo>
                        <a:pt x="32203" y="4830"/>
                        <a:pt x="66145" y="0"/>
                        <a:pt x="101181" y="0"/>
                      </a:cubicBezTo>
                      <a:cubicBezTo>
                        <a:pt x="141499" y="0"/>
                        <a:pt x="180336" y="6312"/>
                        <a:pt x="216725" y="18098"/>
                      </a:cubicBezTo>
                    </a:path>
                  </a:pathLst>
                </a:custGeom>
                <a:solidFill>
                  <a:srgbClr val="FFFFFF"/>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33"/>
                <p:cNvSpPr/>
                <p:nvPr/>
              </p:nvSpPr>
              <p:spPr>
                <a:xfrm>
                  <a:off x="10422388" y="2787454"/>
                  <a:ext cx="53649" cy="142143"/>
                </a:xfrm>
                <a:custGeom>
                  <a:avLst/>
                  <a:gdLst/>
                  <a:ahLst/>
                  <a:cxnLst/>
                  <a:rect l="l" t="t" r="r" b="b"/>
                  <a:pathLst>
                    <a:path w="53649" h="142143" extrusionOk="0">
                      <a:moveTo>
                        <a:pt x="53650" y="142143"/>
                      </a:moveTo>
                      <a:cubicBezTo>
                        <a:pt x="27243" y="99442"/>
                        <a:pt x="8695" y="51396"/>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51" name="Google Shape;751;p33"/>
              <p:cNvGrpSpPr/>
              <p:nvPr/>
            </p:nvGrpSpPr>
            <p:grpSpPr>
              <a:xfrm>
                <a:off x="2619950" y="1781411"/>
                <a:ext cx="425458" cy="339544"/>
                <a:chOff x="1247550" y="1809351"/>
                <a:chExt cx="454064" cy="362374"/>
              </a:xfrm>
            </p:grpSpPr>
            <p:sp>
              <p:nvSpPr>
                <p:cNvPr id="752" name="Google Shape;752;p33"/>
                <p:cNvSpPr/>
                <p:nvPr/>
              </p:nvSpPr>
              <p:spPr>
                <a:xfrm>
                  <a:off x="1247550" y="1809351"/>
                  <a:ext cx="136581" cy="333710"/>
                </a:xfrm>
                <a:custGeom>
                  <a:avLst/>
                  <a:gdLst/>
                  <a:ahLst/>
                  <a:cxnLst/>
                  <a:rect l="l" t="t" r="r" b="b"/>
                  <a:pathLst>
                    <a:path w="154766" h="378142" extrusionOk="0">
                      <a:moveTo>
                        <a:pt x="154766" y="378143"/>
                      </a:moveTo>
                      <a:lnTo>
                        <a:pt x="34656" y="378143"/>
                      </a:lnTo>
                      <a:cubicBezTo>
                        <a:pt x="-31829" y="212979"/>
                        <a:pt x="17797" y="0"/>
                        <a:pt x="17797" y="0"/>
                      </a:cubicBezTo>
                      <a:lnTo>
                        <a:pt x="154766" y="3781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33"/>
                <p:cNvSpPr/>
                <p:nvPr/>
              </p:nvSpPr>
              <p:spPr>
                <a:xfrm>
                  <a:off x="1259633" y="1809351"/>
                  <a:ext cx="441982" cy="362374"/>
                </a:xfrm>
                <a:custGeom>
                  <a:avLst/>
                  <a:gdLst/>
                  <a:ahLst/>
                  <a:cxnLst/>
                  <a:rect l="l" t="t" r="r" b="b"/>
                  <a:pathLst>
                    <a:path w="500829" h="410622" extrusionOk="0">
                      <a:moveTo>
                        <a:pt x="500734" y="410623"/>
                      </a:moveTo>
                      <a:cubicBezTo>
                        <a:pt x="376052" y="302895"/>
                        <a:pt x="409675" y="0"/>
                        <a:pt x="409675" y="0"/>
                      </a:cubicBezTo>
                      <a:lnTo>
                        <a:pt x="4101" y="0"/>
                      </a:lnTo>
                      <a:cubicBezTo>
                        <a:pt x="4101" y="0"/>
                        <a:pt x="-29427" y="302895"/>
                        <a:pt x="95255" y="410623"/>
                      </a:cubicBezTo>
                      <a:lnTo>
                        <a:pt x="500830" y="4106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33"/>
                <p:cNvSpPr/>
                <p:nvPr/>
              </p:nvSpPr>
              <p:spPr>
                <a:xfrm>
                  <a:off x="1287034" y="1903433"/>
                  <a:ext cx="298658" cy="190013"/>
                </a:xfrm>
                <a:custGeom>
                  <a:avLst/>
                  <a:gdLst/>
                  <a:ahLst/>
                  <a:cxnLst/>
                  <a:rect l="l" t="t" r="r" b="b"/>
                  <a:pathLst>
                    <a:path w="338423" h="215312" extrusionOk="0">
                      <a:moveTo>
                        <a:pt x="0" y="120628"/>
                      </a:moveTo>
                      <a:cubicBezTo>
                        <a:pt x="0" y="120628"/>
                        <a:pt x="31528" y="45286"/>
                        <a:pt x="76295" y="66336"/>
                      </a:cubicBezTo>
                      <a:cubicBezTo>
                        <a:pt x="126587" y="89958"/>
                        <a:pt x="84868" y="216259"/>
                        <a:pt x="137160" y="215307"/>
                      </a:cubicBezTo>
                      <a:cubicBezTo>
                        <a:pt x="189452" y="214354"/>
                        <a:pt x="207169" y="-18532"/>
                        <a:pt x="286131" y="1185"/>
                      </a:cubicBezTo>
                      <a:cubicBezTo>
                        <a:pt x="335090" y="13377"/>
                        <a:pt x="291370" y="133678"/>
                        <a:pt x="338423" y="128439"/>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F91265-1C88-4C20-ACB6-007A76764C3D}"/>
              </a:ext>
            </a:extLst>
          </p:cNvPr>
          <p:cNvSpPr>
            <a:spLocks noGrp="1"/>
          </p:cNvSpPr>
          <p:nvPr>
            <p:ph type="title"/>
          </p:nvPr>
        </p:nvSpPr>
        <p:spPr/>
        <p:txBody>
          <a:bodyPr/>
          <a:lstStyle/>
          <a:p>
            <a:r>
              <a:rPr lang="fr-FR" dirty="0"/>
              <a:t>Le tutorat c’est quoi…</a:t>
            </a:r>
            <a:endParaRPr lang="en-US" dirty="0"/>
          </a:p>
        </p:txBody>
      </p:sp>
      <p:sp>
        <p:nvSpPr>
          <p:cNvPr id="3" name="Espace réservé du contenu 2">
            <a:extLst>
              <a:ext uri="{FF2B5EF4-FFF2-40B4-BE49-F238E27FC236}">
                <a16:creationId xmlns:a16="http://schemas.microsoft.com/office/drawing/2014/main" id="{82BDCB15-E6B7-4FDD-A472-7C250E6EAA97}"/>
              </a:ext>
            </a:extLst>
          </p:cNvPr>
          <p:cNvSpPr>
            <a:spLocks noGrp="1"/>
          </p:cNvSpPr>
          <p:nvPr>
            <p:ph idx="1"/>
          </p:nvPr>
        </p:nvSpPr>
        <p:spPr/>
        <p:txBody>
          <a:bodyPr>
            <a:normAutofit fontScale="85000" lnSpcReduction="20000"/>
          </a:bodyPr>
          <a:lstStyle/>
          <a:p>
            <a:pPr algn="just"/>
            <a:r>
              <a:rPr lang="fr-FR" dirty="0">
                <a:cs typeface="Arial" pitchFamily="34" charset="0"/>
              </a:rPr>
              <a:t>Annexe III de l’arrêté du 31 juillet 2009 relatif au diplôme d’état d’infirmier modifié...</a:t>
            </a:r>
          </a:p>
          <a:p>
            <a:pPr marL="0" indent="0" algn="just">
              <a:buNone/>
            </a:pPr>
            <a:r>
              <a:rPr lang="fr-FR" dirty="0">
                <a:cs typeface="Arial" pitchFamily="34" charset="0"/>
              </a:rPr>
              <a:t>« Chaque étudiant est placé sous la responsabilité d’un maître de stage, d’un tuteur de stage et d’un professionnel de proximité…</a:t>
            </a:r>
          </a:p>
          <a:p>
            <a:pPr marL="0" indent="0" algn="just">
              <a:buNone/>
            </a:pPr>
            <a:r>
              <a:rPr lang="fr-FR" dirty="0">
                <a:cs typeface="Arial" pitchFamily="34" charset="0"/>
              </a:rPr>
              <a:t>Le tuteur représente la fonction pédagogique du stage. Il est volontaire pour exercer cette fonction, il peut le faire temporairement et sur une zone à délimiter (pôle, unité…). Professionnel expérimenté, il a développé des capacités ou des compétences spécifiques et de l’intérêt pour l’encadrement des étudiants… » </a:t>
            </a:r>
          </a:p>
          <a:p>
            <a:pPr marL="0" indent="0" algn="just">
              <a:buNone/>
            </a:pPr>
            <a:endParaRPr lang="fr-FR" dirty="0">
              <a:cs typeface="Arial" pitchFamily="34" charset="0"/>
            </a:endParaRPr>
          </a:p>
          <a:p>
            <a:pPr algn="just"/>
            <a:r>
              <a:rPr lang="fr-FR" dirty="0">
                <a:cs typeface="Arial" pitchFamily="34" charset="0"/>
              </a:rPr>
              <a:t>Instruction N° DGOS/RH1/2014 du 24 décembre 2014 relative aux stages en formation infirmière (guide de préconisations)</a:t>
            </a:r>
          </a:p>
          <a:p>
            <a:pPr marL="0" indent="0" algn="just">
              <a:buNone/>
            </a:pPr>
            <a:endParaRPr lang="fr-FR" dirty="0">
              <a:cs typeface="Arial" pitchFamily="34" charset="0"/>
            </a:endParaRPr>
          </a:p>
          <a:p>
            <a:pPr algn="just"/>
            <a:r>
              <a:rPr lang="fr-FR" dirty="0">
                <a:cs typeface="Arial" pitchFamily="34" charset="0"/>
              </a:rPr>
              <a:t>Instruction N° DGOS/RH1/20146 du 4 novembre 2016 relative à la formation des tuteurs de stages paramédicaux (formation au tutorat minimum 4 jours)</a:t>
            </a:r>
          </a:p>
          <a:p>
            <a:pPr marL="0" indent="0" algn="just">
              <a:buNone/>
            </a:pPr>
            <a:endParaRPr lang="fr-FR" dirty="0">
              <a:cs typeface="Arial" pitchFamily="34" charset="0"/>
            </a:endParaRPr>
          </a:p>
          <a:p>
            <a:pPr algn="just"/>
            <a:r>
              <a:rPr lang="fr-FR" dirty="0">
                <a:cs typeface="Arial" pitchFamily="34" charset="0"/>
              </a:rPr>
              <a:t>Article 4311-15 du code de la Santé Publique relative à la profession d’infirmier </a:t>
            </a:r>
          </a:p>
          <a:p>
            <a:pPr marL="0" indent="0" algn="just">
              <a:buNone/>
            </a:pPr>
            <a:r>
              <a:rPr lang="fr-FR" dirty="0">
                <a:cs typeface="Arial" pitchFamily="34" charset="0"/>
              </a:rPr>
              <a:t>« Selon les secteurs d’activité où il exerce…l’infirmier propose des actions, les organise ou y participe dans les domaines suivants  : 1° formation initiale ou continue…2° encadrement des stagiaires en formation… »</a:t>
            </a:r>
          </a:p>
          <a:p>
            <a:endParaRPr lang="en-US" dirty="0"/>
          </a:p>
        </p:txBody>
      </p:sp>
      <p:pic>
        <p:nvPicPr>
          <p:cNvPr id="4" name="Picture 2" descr="Résultat de recherche d'images pour &quot;referentiel de formation infirmier&quot;">
            <a:hlinkClick r:id="rId2"/>
            <a:extLst>
              <a:ext uri="{FF2B5EF4-FFF2-40B4-BE49-F238E27FC236}">
                <a16:creationId xmlns:a16="http://schemas.microsoft.com/office/drawing/2014/main" id="{8C2EF031-2A5A-4729-8A2E-0041F2A073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26527">
            <a:off x="7253755" y="220804"/>
            <a:ext cx="966629" cy="1100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608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EC508A-C1A1-4D90-A0B3-DA69FDC28199}"/>
              </a:ext>
            </a:extLst>
          </p:cNvPr>
          <p:cNvSpPr>
            <a:spLocks noGrp="1"/>
          </p:cNvSpPr>
          <p:nvPr>
            <p:ph type="title"/>
          </p:nvPr>
        </p:nvSpPr>
        <p:spPr/>
        <p:txBody>
          <a:bodyPr/>
          <a:lstStyle/>
          <a:p>
            <a:r>
              <a:rPr lang="fr-FR" dirty="0"/>
              <a:t>Le tutorat c’est quoi…</a:t>
            </a:r>
            <a:endParaRPr lang="en-US" dirty="0"/>
          </a:p>
        </p:txBody>
      </p:sp>
      <p:sp>
        <p:nvSpPr>
          <p:cNvPr id="3" name="Espace réservé du contenu 2">
            <a:extLst>
              <a:ext uri="{FF2B5EF4-FFF2-40B4-BE49-F238E27FC236}">
                <a16:creationId xmlns:a16="http://schemas.microsoft.com/office/drawing/2014/main" id="{280FB935-C3AA-49D8-9DC2-5C9ECA2CD95E}"/>
              </a:ext>
            </a:extLst>
          </p:cNvPr>
          <p:cNvSpPr>
            <a:spLocks noGrp="1"/>
          </p:cNvSpPr>
          <p:nvPr>
            <p:ph idx="1"/>
          </p:nvPr>
        </p:nvSpPr>
        <p:spPr/>
        <p:txBody>
          <a:bodyPr>
            <a:normAutofit/>
          </a:bodyPr>
          <a:lstStyle/>
          <a:p>
            <a:pPr algn="just"/>
            <a:r>
              <a:rPr lang="fr-FR" dirty="0">
                <a:latin typeface="Calibri" panose="020F0502020204030204" pitchFamily="34" charset="0"/>
                <a:cs typeface="Calibri" panose="020F0502020204030204" pitchFamily="34" charset="0"/>
              </a:rPr>
              <a:t>Provient de la racine latine </a:t>
            </a:r>
            <a:r>
              <a:rPr lang="fr-FR" i="1" dirty="0" err="1">
                <a:latin typeface="Calibri" panose="020F0502020204030204" pitchFamily="34" charset="0"/>
                <a:cs typeface="Calibri" panose="020F0502020204030204" pitchFamily="34" charset="0"/>
              </a:rPr>
              <a:t>tutor</a:t>
            </a:r>
            <a:r>
              <a:rPr lang="fr-FR" i="1" dirty="0">
                <a:latin typeface="Calibri" panose="020F0502020204030204" pitchFamily="34" charset="0"/>
                <a:cs typeface="Calibri" panose="020F0502020204030204" pitchFamily="34" charset="0"/>
              </a:rPr>
              <a:t>, </a:t>
            </a:r>
            <a:r>
              <a:rPr lang="fr-FR" i="1" dirty="0" err="1">
                <a:latin typeface="Calibri" panose="020F0502020204030204" pitchFamily="34" charset="0"/>
                <a:cs typeface="Calibri" panose="020F0502020204030204" pitchFamily="34" charset="0"/>
              </a:rPr>
              <a:t>tueri</a:t>
            </a:r>
            <a:r>
              <a:rPr lang="fr-FR" i="1" dirty="0">
                <a:latin typeface="Calibri" panose="020F0502020204030204" pitchFamily="34" charset="0"/>
                <a:cs typeface="Calibri" panose="020F0502020204030204" pitchFamily="34" charset="0"/>
              </a:rPr>
              <a:t> </a:t>
            </a:r>
            <a:r>
              <a:rPr lang="fr-FR" dirty="0">
                <a:latin typeface="Calibri" panose="020F0502020204030204" pitchFamily="34" charset="0"/>
                <a:cs typeface="Calibri" panose="020F0502020204030204" pitchFamily="34" charset="0"/>
              </a:rPr>
              <a:t>qui signifie « protéger, garder, veiller à »</a:t>
            </a:r>
          </a:p>
          <a:p>
            <a:pPr algn="just">
              <a:buNone/>
            </a:pPr>
            <a:endParaRPr lang="fr-FR" sz="750" dirty="0">
              <a:latin typeface="Calibri" panose="020F0502020204030204" pitchFamily="34" charset="0"/>
              <a:cs typeface="Calibri" panose="020F0502020204030204" pitchFamily="34" charset="0"/>
            </a:endParaRPr>
          </a:p>
          <a:p>
            <a:pPr algn="just"/>
            <a:r>
              <a:rPr lang="fr-FR" dirty="0">
                <a:latin typeface="Calibri" panose="020F0502020204030204" pitchFamily="34" charset="0"/>
                <a:cs typeface="Calibri" panose="020F0502020204030204" pitchFamily="34" charset="0"/>
              </a:rPr>
              <a:t>Dans un contexte professionnel, relation entre 2 personnes dans une situation formative</a:t>
            </a:r>
          </a:p>
          <a:p>
            <a:pPr marL="0" indent="0" algn="just">
              <a:buNone/>
            </a:pPr>
            <a:endParaRPr lang="fr-FR" dirty="0">
              <a:latin typeface="Calibri" panose="020F0502020204030204" pitchFamily="34" charset="0"/>
              <a:cs typeface="Calibri" panose="020F0502020204030204" pitchFamily="34" charset="0"/>
            </a:endParaRPr>
          </a:p>
          <a:p>
            <a:pPr algn="just"/>
            <a:r>
              <a:rPr lang="fr-FR" dirty="0">
                <a:latin typeface="Calibri" panose="020F0502020204030204" pitchFamily="34" charset="0"/>
                <a:cs typeface="Calibri" panose="020F0502020204030204" pitchFamily="34" charset="0"/>
              </a:rPr>
              <a:t>Un professionnel identifié comme tuteur et un individu en apprentissage d’un métier dans l’environnement de ce premier.</a:t>
            </a:r>
          </a:p>
          <a:p>
            <a:pPr algn="just">
              <a:buNone/>
            </a:pPr>
            <a:endParaRPr lang="fr-FR" sz="675" dirty="0">
              <a:latin typeface="Calibri" panose="020F0502020204030204" pitchFamily="34" charset="0"/>
              <a:cs typeface="Calibri" panose="020F0502020204030204" pitchFamily="34" charset="0"/>
            </a:endParaRPr>
          </a:p>
          <a:p>
            <a:pPr algn="just"/>
            <a:r>
              <a:rPr lang="fr-FR" dirty="0">
                <a:latin typeface="Calibri" panose="020F0502020204030204" pitchFamily="34" charset="0"/>
                <a:cs typeface="Calibri" panose="020F0502020204030204" pitchFamily="34" charset="0"/>
              </a:rPr>
              <a:t>le lieu de stage est l’espace d’apprentissage privilégié permettant la mise en situation</a:t>
            </a:r>
          </a:p>
          <a:p>
            <a:endParaRPr lang="en-US" dirty="0"/>
          </a:p>
        </p:txBody>
      </p:sp>
    </p:spTree>
    <p:extLst>
      <p:ext uri="{BB962C8B-B14F-4D97-AF65-F5344CB8AC3E}">
        <p14:creationId xmlns:p14="http://schemas.microsoft.com/office/powerpoint/2010/main" val="3438042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F1F848-9713-43B1-A06F-B8EDD0CDC837}"/>
              </a:ext>
            </a:extLst>
          </p:cNvPr>
          <p:cNvSpPr>
            <a:spLocks noGrp="1"/>
          </p:cNvSpPr>
          <p:nvPr>
            <p:ph type="title"/>
          </p:nvPr>
        </p:nvSpPr>
        <p:spPr/>
        <p:txBody>
          <a:bodyPr/>
          <a:lstStyle/>
          <a:p>
            <a:r>
              <a:rPr lang="fr-FR" dirty="0"/>
              <a:t>Je suis tuteur!</a:t>
            </a:r>
            <a:endParaRPr lang="en-US" dirty="0"/>
          </a:p>
        </p:txBody>
      </p:sp>
      <p:sp>
        <p:nvSpPr>
          <p:cNvPr id="3" name="Espace réservé du contenu 2">
            <a:extLst>
              <a:ext uri="{FF2B5EF4-FFF2-40B4-BE49-F238E27FC236}">
                <a16:creationId xmlns:a16="http://schemas.microsoft.com/office/drawing/2014/main" id="{7E85562C-5CC4-447C-AB8B-3FC86EC2EA0F}"/>
              </a:ext>
            </a:extLst>
          </p:cNvPr>
          <p:cNvSpPr>
            <a:spLocks noGrp="1"/>
          </p:cNvSpPr>
          <p:nvPr>
            <p:ph idx="1"/>
          </p:nvPr>
        </p:nvSpPr>
        <p:spPr/>
        <p:txBody>
          <a:bodyPr/>
          <a:lstStyle/>
          <a:p>
            <a:r>
              <a:rPr lang="fr-FR" dirty="0">
                <a:cs typeface="Arial" pitchFamily="34" charset="0"/>
              </a:rPr>
              <a:t>En stage, l’étudiant en soins infirmier est placé sous la responsabilité d’un tuteur.</a:t>
            </a:r>
          </a:p>
          <a:p>
            <a:pPr>
              <a:buNone/>
            </a:pPr>
            <a:endParaRPr lang="fr-FR" sz="675" dirty="0">
              <a:cs typeface="Arial" pitchFamily="34" charset="0"/>
            </a:endParaRPr>
          </a:p>
          <a:p>
            <a:r>
              <a:rPr lang="fr-FR" dirty="0">
                <a:cs typeface="Arial" pitchFamily="34" charset="0"/>
              </a:rPr>
              <a:t>Le tuteur va guider, accompagner et permettre le développement des compétences.</a:t>
            </a:r>
          </a:p>
          <a:p>
            <a:pPr>
              <a:buNone/>
            </a:pPr>
            <a:endParaRPr lang="fr-FR" sz="675" dirty="0">
              <a:cs typeface="Arial" pitchFamily="34" charset="0"/>
            </a:endParaRPr>
          </a:p>
          <a:p>
            <a:pPr algn="just"/>
            <a:r>
              <a:rPr lang="fr-FR" dirty="0">
                <a:cs typeface="Arial" pitchFamily="34" charset="0"/>
              </a:rPr>
              <a:t>Accompagner un étudiant en soins infirmiers consiste pour le professionnel de terrain à quitter sa posture de soignant pour celle de tuteur.</a:t>
            </a:r>
          </a:p>
          <a:p>
            <a:endParaRPr lang="fr-FR" dirty="0"/>
          </a:p>
          <a:p>
            <a:endParaRPr lang="en-US" dirty="0"/>
          </a:p>
        </p:txBody>
      </p:sp>
      <p:pic>
        <p:nvPicPr>
          <p:cNvPr id="2050" name="Picture 2" descr="Texte D'écriture De Word Bonjour Je Suis Motivé Concept D'affaires Pour Que  Le Bruit Intérieur De Haivng Fasse Plus Dans Le Trava Image stock - Image  du affection, inspiré: 121450031">
            <a:extLst>
              <a:ext uri="{FF2B5EF4-FFF2-40B4-BE49-F238E27FC236}">
                <a16:creationId xmlns:a16="http://schemas.microsoft.com/office/drawing/2014/main" id="{49A6E8F5-819B-41B7-9525-A75733D72A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174"/>
          <a:stretch/>
        </p:blipFill>
        <p:spPr bwMode="auto">
          <a:xfrm>
            <a:off x="5905235" y="172112"/>
            <a:ext cx="1613165" cy="109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78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a:t>
            </a:r>
            <a:r>
              <a:rPr lang="en" dirty="0"/>
              <a:t>ré</a:t>
            </a:r>
            <a:r>
              <a:rPr lang="en-US" dirty="0" err="1"/>
              <a:t>requis</a:t>
            </a:r>
            <a:endParaRPr dirty="0"/>
          </a:p>
        </p:txBody>
      </p:sp>
      <p:sp>
        <p:nvSpPr>
          <p:cNvPr id="463" name="Google Shape;463;p29"/>
          <p:cNvSpPr txBox="1">
            <a:spLocks noGrp="1"/>
          </p:cNvSpPr>
          <p:nvPr>
            <p:ph type="title" idx="2"/>
          </p:nvPr>
        </p:nvSpPr>
        <p:spPr>
          <a:xfrm>
            <a:off x="837125" y="1329325"/>
            <a:ext cx="726600" cy="646500"/>
          </a:xfrm>
          <a:prstGeom prst="rect">
            <a:avLst/>
          </a:prstGeom>
        </p:spPr>
        <p:txBody>
          <a:bodyPr spcFirstLastPara="1" wrap="square" lIns="91425" tIns="91425" rIns="91425" bIns="137150" anchor="b" anchorCtr="0">
            <a:noAutofit/>
          </a:bodyPr>
          <a:lstStyle/>
          <a:p>
            <a:pPr marL="0" lvl="0" indent="0" algn="ctr" rtl="0">
              <a:spcBef>
                <a:spcPts val="0"/>
              </a:spcBef>
              <a:spcAft>
                <a:spcPts val="0"/>
              </a:spcAft>
              <a:buNone/>
            </a:pPr>
            <a:r>
              <a:rPr lang="en"/>
              <a:t>01</a:t>
            </a:r>
            <a:endParaRPr/>
          </a:p>
        </p:txBody>
      </p:sp>
      <p:sp>
        <p:nvSpPr>
          <p:cNvPr id="464" name="Google Shape;464;p29"/>
          <p:cNvSpPr txBox="1">
            <a:spLocks noGrp="1"/>
          </p:cNvSpPr>
          <p:nvPr>
            <p:ph type="subTitle" idx="1"/>
          </p:nvPr>
        </p:nvSpPr>
        <p:spPr>
          <a:xfrm>
            <a:off x="1639925" y="1406275"/>
            <a:ext cx="6784200" cy="4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Avoir</a:t>
            </a:r>
            <a:r>
              <a:rPr lang="en-US" dirty="0"/>
              <a:t> le </a:t>
            </a:r>
            <a:r>
              <a:rPr lang="en-US" dirty="0" err="1"/>
              <a:t>diplôme</a:t>
            </a:r>
            <a:r>
              <a:rPr lang="en-US" dirty="0"/>
              <a:t> d’état </a:t>
            </a:r>
            <a:r>
              <a:rPr lang="en-US" dirty="0" err="1"/>
              <a:t>infirmier</a:t>
            </a:r>
            <a:endParaRPr dirty="0"/>
          </a:p>
        </p:txBody>
      </p:sp>
      <p:sp>
        <p:nvSpPr>
          <p:cNvPr id="465" name="Google Shape;465;p29"/>
          <p:cNvSpPr txBox="1">
            <a:spLocks noGrp="1"/>
          </p:cNvSpPr>
          <p:nvPr>
            <p:ph type="title" idx="3"/>
          </p:nvPr>
        </p:nvSpPr>
        <p:spPr>
          <a:xfrm>
            <a:off x="837125" y="2128492"/>
            <a:ext cx="726600" cy="646500"/>
          </a:xfrm>
          <a:prstGeom prst="rect">
            <a:avLst/>
          </a:prstGeom>
        </p:spPr>
        <p:txBody>
          <a:bodyPr spcFirstLastPara="1" wrap="square" lIns="91425" tIns="91425" rIns="91425" bIns="137150" anchor="b" anchorCtr="0">
            <a:noAutofit/>
          </a:bodyPr>
          <a:lstStyle/>
          <a:p>
            <a:pPr marL="0" lvl="0" indent="0" algn="ctr" rtl="0">
              <a:spcBef>
                <a:spcPts val="0"/>
              </a:spcBef>
              <a:spcAft>
                <a:spcPts val="0"/>
              </a:spcAft>
              <a:buNone/>
            </a:pPr>
            <a:r>
              <a:rPr lang="en"/>
              <a:t>02</a:t>
            </a:r>
            <a:endParaRPr/>
          </a:p>
        </p:txBody>
      </p:sp>
      <p:sp>
        <p:nvSpPr>
          <p:cNvPr id="466" name="Google Shape;466;p29"/>
          <p:cNvSpPr txBox="1">
            <a:spLocks noGrp="1"/>
          </p:cNvSpPr>
          <p:nvPr>
            <p:ph type="subTitle" idx="4"/>
          </p:nvPr>
        </p:nvSpPr>
        <p:spPr>
          <a:xfrm>
            <a:off x="1639925" y="2205442"/>
            <a:ext cx="7343208" cy="4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Appétence</a:t>
            </a:r>
            <a:r>
              <a:rPr lang="en-US" dirty="0"/>
              <a:t> à </a:t>
            </a:r>
            <a:r>
              <a:rPr lang="en-US" dirty="0" err="1"/>
              <a:t>l’encadrement</a:t>
            </a:r>
            <a:r>
              <a:rPr lang="en-US" dirty="0"/>
              <a:t>, </a:t>
            </a:r>
            <a:r>
              <a:rPr lang="en-US" dirty="0" err="1"/>
              <a:t>l’accueil</a:t>
            </a:r>
            <a:r>
              <a:rPr lang="en-US" dirty="0"/>
              <a:t>, </a:t>
            </a:r>
            <a:r>
              <a:rPr lang="en-US" dirty="0" err="1"/>
              <a:t>l’accompagnement</a:t>
            </a:r>
            <a:r>
              <a:rPr lang="en-US" dirty="0"/>
              <a:t>, la communication…</a:t>
            </a:r>
            <a:endParaRPr dirty="0"/>
          </a:p>
        </p:txBody>
      </p:sp>
      <p:sp>
        <p:nvSpPr>
          <p:cNvPr id="467" name="Google Shape;467;p29"/>
          <p:cNvSpPr txBox="1">
            <a:spLocks noGrp="1"/>
          </p:cNvSpPr>
          <p:nvPr>
            <p:ph type="title" idx="5"/>
          </p:nvPr>
        </p:nvSpPr>
        <p:spPr>
          <a:xfrm>
            <a:off x="837125" y="2927658"/>
            <a:ext cx="726600" cy="646500"/>
          </a:xfrm>
          <a:prstGeom prst="rect">
            <a:avLst/>
          </a:prstGeom>
        </p:spPr>
        <p:txBody>
          <a:bodyPr spcFirstLastPara="1" wrap="square" lIns="91425" tIns="91425" rIns="91425" bIns="137150" anchor="b" anchorCtr="0">
            <a:noAutofit/>
          </a:bodyPr>
          <a:lstStyle/>
          <a:p>
            <a:pPr marL="0" lvl="0" indent="0" algn="ctr" rtl="0">
              <a:spcBef>
                <a:spcPts val="0"/>
              </a:spcBef>
              <a:spcAft>
                <a:spcPts val="0"/>
              </a:spcAft>
              <a:buNone/>
            </a:pPr>
            <a:r>
              <a:rPr lang="en"/>
              <a:t>03</a:t>
            </a:r>
            <a:endParaRPr/>
          </a:p>
        </p:txBody>
      </p:sp>
      <p:sp>
        <p:nvSpPr>
          <p:cNvPr id="468" name="Google Shape;468;p29"/>
          <p:cNvSpPr txBox="1">
            <a:spLocks noGrp="1"/>
          </p:cNvSpPr>
          <p:nvPr>
            <p:ph type="subTitle" idx="6"/>
          </p:nvPr>
        </p:nvSpPr>
        <p:spPr>
          <a:xfrm>
            <a:off x="1639925" y="3004608"/>
            <a:ext cx="6784200" cy="4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Notion sur le </a:t>
            </a:r>
            <a:r>
              <a:rPr lang="en-US" dirty="0" err="1"/>
              <a:t>réferentiel</a:t>
            </a:r>
            <a:r>
              <a:rPr lang="en-US" dirty="0"/>
              <a:t> IDE</a:t>
            </a:r>
            <a:endParaRPr dirty="0"/>
          </a:p>
        </p:txBody>
      </p:sp>
      <p:sp>
        <p:nvSpPr>
          <p:cNvPr id="469" name="Google Shape;469;p29"/>
          <p:cNvSpPr txBox="1">
            <a:spLocks noGrp="1"/>
          </p:cNvSpPr>
          <p:nvPr>
            <p:ph type="title" idx="7"/>
          </p:nvPr>
        </p:nvSpPr>
        <p:spPr>
          <a:xfrm>
            <a:off x="837125" y="3726825"/>
            <a:ext cx="726600" cy="646500"/>
          </a:xfrm>
          <a:prstGeom prst="rect">
            <a:avLst/>
          </a:prstGeom>
        </p:spPr>
        <p:txBody>
          <a:bodyPr spcFirstLastPara="1" wrap="square" lIns="91425" tIns="91425" rIns="91425" bIns="137150" anchor="b" anchorCtr="0">
            <a:noAutofit/>
          </a:bodyPr>
          <a:lstStyle/>
          <a:p>
            <a:pPr marL="0" lvl="0" indent="0" algn="ctr" rtl="0">
              <a:spcBef>
                <a:spcPts val="0"/>
              </a:spcBef>
              <a:spcAft>
                <a:spcPts val="0"/>
              </a:spcAft>
              <a:buNone/>
            </a:pPr>
            <a:r>
              <a:rPr lang="en"/>
              <a:t>04</a:t>
            </a:r>
            <a:endParaRPr/>
          </a:p>
        </p:txBody>
      </p:sp>
      <p:sp>
        <p:nvSpPr>
          <p:cNvPr id="470" name="Google Shape;470;p29"/>
          <p:cNvSpPr txBox="1">
            <a:spLocks noGrp="1"/>
          </p:cNvSpPr>
          <p:nvPr>
            <p:ph type="subTitle" idx="8"/>
          </p:nvPr>
        </p:nvSpPr>
        <p:spPr>
          <a:xfrm>
            <a:off x="1639925" y="3803775"/>
            <a:ext cx="6784200" cy="4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Capacité</a:t>
            </a:r>
            <a:r>
              <a:rPr lang="en-US" dirty="0"/>
              <a:t> </a:t>
            </a:r>
            <a:r>
              <a:rPr lang="en-US" dirty="0" err="1"/>
              <a:t>d’évaluation</a:t>
            </a:r>
            <a:endParaRPr dirty="0"/>
          </a:p>
        </p:txBody>
      </p:sp>
      <p:sp>
        <p:nvSpPr>
          <p:cNvPr id="471" name="Google Shape;471;p29"/>
          <p:cNvSpPr/>
          <p:nvPr/>
        </p:nvSpPr>
        <p:spPr>
          <a:xfrm>
            <a:off x="4817500" y="4103975"/>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nvGrpSpPr>
          <p:cNvPr id="472" name="Google Shape;472;p29"/>
          <p:cNvGrpSpPr/>
          <p:nvPr/>
        </p:nvGrpSpPr>
        <p:grpSpPr>
          <a:xfrm>
            <a:off x="8247420" y="2927644"/>
            <a:ext cx="362977" cy="222500"/>
            <a:chOff x="5582784" y="1377203"/>
            <a:chExt cx="219282" cy="134425"/>
          </a:xfrm>
        </p:grpSpPr>
        <p:sp>
          <p:nvSpPr>
            <p:cNvPr id="473" name="Google Shape;473;p29"/>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29"/>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29"/>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29"/>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7" name="Google Shape;477;p29"/>
          <p:cNvGrpSpPr/>
          <p:nvPr/>
        </p:nvGrpSpPr>
        <p:grpSpPr>
          <a:xfrm>
            <a:off x="7606883" y="1058469"/>
            <a:ext cx="362977" cy="222500"/>
            <a:chOff x="5582784" y="1377203"/>
            <a:chExt cx="219282" cy="134425"/>
          </a:xfrm>
        </p:grpSpPr>
        <p:sp>
          <p:nvSpPr>
            <p:cNvPr id="478" name="Google Shape;478;p29"/>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29"/>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29"/>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29"/>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2" name="Google Shape;482;p29"/>
          <p:cNvGrpSpPr/>
          <p:nvPr/>
        </p:nvGrpSpPr>
        <p:grpSpPr>
          <a:xfrm>
            <a:off x="6712900" y="3497212"/>
            <a:ext cx="1897500" cy="1114040"/>
            <a:chOff x="6712900" y="3497212"/>
            <a:chExt cx="1897500" cy="1114040"/>
          </a:xfrm>
        </p:grpSpPr>
        <p:cxnSp>
          <p:nvCxnSpPr>
            <p:cNvPr id="483" name="Google Shape;483;p29"/>
            <p:cNvCxnSpPr/>
            <p:nvPr/>
          </p:nvCxnSpPr>
          <p:spPr>
            <a:xfrm>
              <a:off x="6712900" y="4607875"/>
              <a:ext cx="1897500" cy="0"/>
            </a:xfrm>
            <a:prstGeom prst="straightConnector1">
              <a:avLst/>
            </a:prstGeom>
            <a:noFill/>
            <a:ln w="9525" cap="flat" cmpd="sng">
              <a:solidFill>
                <a:schemeClr val="dk1"/>
              </a:solidFill>
              <a:prstDash val="solid"/>
              <a:miter lim="8000"/>
              <a:headEnd type="none" w="sm" len="sm"/>
              <a:tailEnd type="none" w="sm" len="sm"/>
            </a:ln>
          </p:spPr>
        </p:cxnSp>
        <p:grpSp>
          <p:nvGrpSpPr>
            <p:cNvPr id="484" name="Google Shape;484;p29"/>
            <p:cNvGrpSpPr/>
            <p:nvPr/>
          </p:nvGrpSpPr>
          <p:grpSpPr>
            <a:xfrm>
              <a:off x="6815963" y="3497212"/>
              <a:ext cx="1386573" cy="1114040"/>
              <a:chOff x="6897413" y="3497212"/>
              <a:chExt cx="1386573" cy="1114040"/>
            </a:xfrm>
          </p:grpSpPr>
          <p:grpSp>
            <p:nvGrpSpPr>
              <p:cNvPr id="485" name="Google Shape;485;p29"/>
              <p:cNvGrpSpPr/>
              <p:nvPr/>
            </p:nvGrpSpPr>
            <p:grpSpPr>
              <a:xfrm flipH="1">
                <a:off x="7606864" y="3687082"/>
                <a:ext cx="677122" cy="924082"/>
                <a:chOff x="320995" y="1208613"/>
                <a:chExt cx="488262" cy="666341"/>
              </a:xfrm>
            </p:grpSpPr>
            <p:sp>
              <p:nvSpPr>
                <p:cNvPr id="486" name="Google Shape;486;p29"/>
                <p:cNvSpPr/>
                <p:nvPr/>
              </p:nvSpPr>
              <p:spPr>
                <a:xfrm>
                  <a:off x="538770" y="1215311"/>
                  <a:ext cx="71070" cy="317520"/>
                </a:xfrm>
                <a:custGeom>
                  <a:avLst/>
                  <a:gdLst/>
                  <a:ahLst/>
                  <a:cxnLst/>
                  <a:rect l="l" t="t" r="r" b="b"/>
                  <a:pathLst>
                    <a:path w="71070" h="317520" extrusionOk="0">
                      <a:moveTo>
                        <a:pt x="31349" y="317520"/>
                      </a:moveTo>
                      <a:cubicBezTo>
                        <a:pt x="31349" y="317520"/>
                        <a:pt x="-22752" y="126493"/>
                        <a:pt x="11190" y="0"/>
                      </a:cubicBezTo>
                      <a:cubicBezTo>
                        <a:pt x="11190" y="0"/>
                        <a:pt x="80748" y="134801"/>
                        <a:pt x="69928" y="3175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29"/>
                <p:cNvSpPr/>
                <p:nvPr/>
              </p:nvSpPr>
              <p:spPr>
                <a:xfrm>
                  <a:off x="431456" y="1252473"/>
                  <a:ext cx="161784" cy="303866"/>
                </a:xfrm>
                <a:custGeom>
                  <a:avLst/>
                  <a:gdLst/>
                  <a:ahLst/>
                  <a:cxnLst/>
                  <a:rect l="l" t="t" r="r" b="b"/>
                  <a:pathLst>
                    <a:path w="161784" h="303866" extrusionOk="0">
                      <a:moveTo>
                        <a:pt x="84498" y="303866"/>
                      </a:moveTo>
                      <a:cubicBezTo>
                        <a:pt x="84498" y="303866"/>
                        <a:pt x="-12175" y="168872"/>
                        <a:pt x="1286" y="0"/>
                      </a:cubicBezTo>
                      <a:cubicBezTo>
                        <a:pt x="1286" y="0"/>
                        <a:pt x="110325" y="71812"/>
                        <a:pt x="161785" y="303866"/>
                      </a:cubicBezTo>
                      <a:lnTo>
                        <a:pt x="84498" y="30386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29"/>
                <p:cNvSpPr/>
                <p:nvPr/>
              </p:nvSpPr>
              <p:spPr>
                <a:xfrm>
                  <a:off x="575246" y="1208613"/>
                  <a:ext cx="123552" cy="332655"/>
                </a:xfrm>
                <a:custGeom>
                  <a:avLst/>
                  <a:gdLst/>
                  <a:ahLst/>
                  <a:cxnLst/>
                  <a:rect l="l" t="t" r="r" b="b"/>
                  <a:pathLst>
                    <a:path w="123552" h="332655" extrusionOk="0">
                      <a:moveTo>
                        <a:pt x="1442" y="332655"/>
                      </a:moveTo>
                      <a:cubicBezTo>
                        <a:pt x="1442" y="332655"/>
                        <a:pt x="-20714" y="131066"/>
                        <a:pt x="108677" y="0"/>
                      </a:cubicBezTo>
                      <a:cubicBezTo>
                        <a:pt x="108677" y="0"/>
                        <a:pt x="157432" y="129391"/>
                        <a:pt x="78407" y="332655"/>
                      </a:cubicBezTo>
                      <a:lnTo>
                        <a:pt x="1442" y="33265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29"/>
                <p:cNvSpPr/>
                <p:nvPr/>
              </p:nvSpPr>
              <p:spPr>
                <a:xfrm>
                  <a:off x="667178" y="1339614"/>
                  <a:ext cx="142079" cy="193217"/>
                </a:xfrm>
                <a:custGeom>
                  <a:avLst/>
                  <a:gdLst/>
                  <a:ahLst/>
                  <a:cxnLst/>
                  <a:rect l="l" t="t" r="r" b="b"/>
                  <a:pathLst>
                    <a:path w="142079" h="193217" extrusionOk="0">
                      <a:moveTo>
                        <a:pt x="0" y="193217"/>
                      </a:moveTo>
                      <a:cubicBezTo>
                        <a:pt x="0" y="193217"/>
                        <a:pt x="31688" y="58416"/>
                        <a:pt x="142079" y="0"/>
                      </a:cubicBezTo>
                      <a:cubicBezTo>
                        <a:pt x="142079" y="0"/>
                        <a:pt x="125140" y="112581"/>
                        <a:pt x="38450" y="193217"/>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29"/>
                <p:cNvSpPr/>
                <p:nvPr/>
              </p:nvSpPr>
              <p:spPr>
                <a:xfrm>
                  <a:off x="402535" y="1512672"/>
                  <a:ext cx="348370" cy="362282"/>
                </a:xfrm>
                <a:custGeom>
                  <a:avLst/>
                  <a:gdLst/>
                  <a:ahLst/>
                  <a:cxnLst/>
                  <a:rect l="l" t="t" r="r" b="b"/>
                  <a:pathLst>
                    <a:path w="348370" h="362282" extrusionOk="0">
                      <a:moveTo>
                        <a:pt x="0" y="0"/>
                      </a:moveTo>
                      <a:cubicBezTo>
                        <a:pt x="0" y="0"/>
                        <a:pt x="35294" y="326408"/>
                        <a:pt x="118442" y="362282"/>
                      </a:cubicBezTo>
                      <a:lnTo>
                        <a:pt x="229928" y="362282"/>
                      </a:lnTo>
                      <a:cubicBezTo>
                        <a:pt x="313076" y="326408"/>
                        <a:pt x="348370" y="0"/>
                        <a:pt x="348370" y="0"/>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29"/>
                <p:cNvSpPr/>
                <p:nvPr/>
              </p:nvSpPr>
              <p:spPr>
                <a:xfrm>
                  <a:off x="320995" y="1443823"/>
                  <a:ext cx="223555" cy="277202"/>
                </a:xfrm>
                <a:custGeom>
                  <a:avLst/>
                  <a:gdLst/>
                  <a:ahLst/>
                  <a:cxnLst/>
                  <a:rect l="l" t="t" r="r" b="b"/>
                  <a:pathLst>
                    <a:path w="223555" h="277202" extrusionOk="0">
                      <a:moveTo>
                        <a:pt x="124370" y="0"/>
                      </a:moveTo>
                      <a:cubicBezTo>
                        <a:pt x="124370" y="0"/>
                        <a:pt x="-3346" y="85660"/>
                        <a:pt x="67" y="277202"/>
                      </a:cubicBezTo>
                      <a:cubicBezTo>
                        <a:pt x="67" y="277202"/>
                        <a:pt x="111747" y="218400"/>
                        <a:pt x="223555" y="32074"/>
                      </a:cubicBezTo>
                      <a:lnTo>
                        <a:pt x="124435"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2" name="Google Shape;492;p29"/>
              <p:cNvGrpSpPr/>
              <p:nvPr/>
            </p:nvGrpSpPr>
            <p:grpSpPr>
              <a:xfrm flipH="1">
                <a:off x="6897413" y="3497212"/>
                <a:ext cx="658450" cy="1114040"/>
                <a:chOff x="846033" y="1071701"/>
                <a:chExt cx="474798" cy="803317"/>
              </a:xfrm>
            </p:grpSpPr>
            <p:sp>
              <p:nvSpPr>
                <p:cNvPr id="493" name="Google Shape;493;p29"/>
                <p:cNvSpPr/>
                <p:nvPr/>
              </p:nvSpPr>
              <p:spPr>
                <a:xfrm>
                  <a:off x="935428" y="1071701"/>
                  <a:ext cx="290662" cy="803317"/>
                </a:xfrm>
                <a:custGeom>
                  <a:avLst/>
                  <a:gdLst/>
                  <a:ahLst/>
                  <a:cxnLst/>
                  <a:rect l="l" t="t" r="r" b="b"/>
                  <a:pathLst>
                    <a:path w="290662" h="803317" extrusionOk="0">
                      <a:moveTo>
                        <a:pt x="0" y="803318"/>
                      </a:moveTo>
                      <a:lnTo>
                        <a:pt x="0" y="153271"/>
                      </a:lnTo>
                      <a:cubicBezTo>
                        <a:pt x="0" y="90411"/>
                        <a:pt x="38386" y="33991"/>
                        <a:pt x="96737" y="10805"/>
                      </a:cubicBezTo>
                      <a:lnTo>
                        <a:pt x="96737" y="10805"/>
                      </a:lnTo>
                      <a:cubicBezTo>
                        <a:pt x="153736" y="-11801"/>
                        <a:pt x="218657" y="1724"/>
                        <a:pt x="261874" y="45198"/>
                      </a:cubicBezTo>
                      <a:lnTo>
                        <a:pt x="290663" y="74116"/>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29"/>
                <p:cNvSpPr/>
                <p:nvPr/>
              </p:nvSpPr>
              <p:spPr>
                <a:xfrm>
                  <a:off x="1193393" y="1113120"/>
                  <a:ext cx="127438" cy="128211"/>
                </a:xfrm>
                <a:custGeom>
                  <a:avLst/>
                  <a:gdLst/>
                  <a:ahLst/>
                  <a:cxnLst/>
                  <a:rect l="l" t="t" r="r" b="b"/>
                  <a:pathLst>
                    <a:path w="127438" h="128211" extrusionOk="0">
                      <a:moveTo>
                        <a:pt x="37464" y="24776"/>
                      </a:moveTo>
                      <a:lnTo>
                        <a:pt x="29799" y="17176"/>
                      </a:lnTo>
                      <a:lnTo>
                        <a:pt x="16532" y="30572"/>
                      </a:lnTo>
                      <a:lnTo>
                        <a:pt x="24196" y="38172"/>
                      </a:lnTo>
                      <a:cubicBezTo>
                        <a:pt x="-24881" y="87829"/>
                        <a:pt x="15888" y="128211"/>
                        <a:pt x="15888" y="128211"/>
                      </a:cubicBezTo>
                      <a:lnTo>
                        <a:pt x="71663" y="71856"/>
                      </a:lnTo>
                      <a:lnTo>
                        <a:pt x="127438" y="15501"/>
                      </a:lnTo>
                      <a:cubicBezTo>
                        <a:pt x="127438" y="15501"/>
                        <a:pt x="86605" y="-24881"/>
                        <a:pt x="37528" y="2471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29"/>
                <p:cNvSpPr/>
                <p:nvPr/>
              </p:nvSpPr>
              <p:spPr>
                <a:xfrm>
                  <a:off x="846033" y="1819243"/>
                  <a:ext cx="178854" cy="55775"/>
                </a:xfrm>
                <a:custGeom>
                  <a:avLst/>
                  <a:gdLst/>
                  <a:ahLst/>
                  <a:cxnLst/>
                  <a:rect l="l" t="t" r="r" b="b"/>
                  <a:pathLst>
                    <a:path w="178854" h="55775" extrusionOk="0">
                      <a:moveTo>
                        <a:pt x="0" y="0"/>
                      </a:moveTo>
                      <a:lnTo>
                        <a:pt x="178855" y="0"/>
                      </a:lnTo>
                      <a:lnTo>
                        <a:pt x="178855" y="55775"/>
                      </a:lnTo>
                      <a:lnTo>
                        <a:pt x="0" y="5577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9AC946-BBF6-4618-9472-D76FE9F96434}"/>
              </a:ext>
            </a:extLst>
          </p:cNvPr>
          <p:cNvSpPr>
            <a:spLocks noGrp="1"/>
          </p:cNvSpPr>
          <p:nvPr>
            <p:ph type="title"/>
          </p:nvPr>
        </p:nvSpPr>
        <p:spPr/>
        <p:txBody>
          <a:bodyPr/>
          <a:lstStyle/>
          <a:p>
            <a:r>
              <a:rPr lang="fr-FR" dirty="0"/>
              <a:t>Compétences pédagogiques du tuteur</a:t>
            </a:r>
            <a:endParaRPr lang="en-US" dirty="0"/>
          </a:p>
        </p:txBody>
      </p:sp>
      <p:sp>
        <p:nvSpPr>
          <p:cNvPr id="3" name="Espace réservé du contenu 2">
            <a:extLst>
              <a:ext uri="{FF2B5EF4-FFF2-40B4-BE49-F238E27FC236}">
                <a16:creationId xmlns:a16="http://schemas.microsoft.com/office/drawing/2014/main" id="{B200DB70-C493-4A7F-8B46-D07A514FA765}"/>
              </a:ext>
            </a:extLst>
          </p:cNvPr>
          <p:cNvSpPr>
            <a:spLocks noGrp="1"/>
          </p:cNvSpPr>
          <p:nvPr>
            <p:ph idx="1"/>
          </p:nvPr>
        </p:nvSpPr>
        <p:spPr>
          <a:xfrm>
            <a:off x="782834" y="1850128"/>
            <a:ext cx="7713900" cy="3416400"/>
          </a:xfrm>
        </p:spPr>
        <p:txBody>
          <a:bodyPr>
            <a:normAutofit/>
          </a:bodyPr>
          <a:lstStyle/>
          <a:p>
            <a:r>
              <a:rPr lang="fr-FR" dirty="0">
                <a:latin typeface="Calibri" panose="020F0502020204030204" pitchFamily="34" charset="0"/>
                <a:cs typeface="Calibri" panose="020F0502020204030204" pitchFamily="34" charset="0"/>
              </a:rPr>
              <a:t>S’inscrire dans une démarche pédagogique</a:t>
            </a:r>
          </a:p>
          <a:p>
            <a:pPr marL="0" indent="0">
              <a:buNone/>
            </a:pPr>
            <a:endParaRPr lang="fr-FR" sz="788" dirty="0">
              <a:latin typeface="Calibri" panose="020F0502020204030204" pitchFamily="34" charset="0"/>
              <a:cs typeface="Calibri" panose="020F0502020204030204" pitchFamily="34" charset="0"/>
            </a:endParaRPr>
          </a:p>
          <a:p>
            <a:r>
              <a:rPr lang="fr-FR" dirty="0">
                <a:latin typeface="Calibri" panose="020F0502020204030204" pitchFamily="34" charset="0"/>
                <a:cs typeface="Calibri" panose="020F0502020204030204" pitchFamily="34" charset="0"/>
              </a:rPr>
              <a:t>Transmettre un savoir</a:t>
            </a:r>
          </a:p>
          <a:p>
            <a:pPr>
              <a:buNone/>
            </a:pPr>
            <a:endParaRPr lang="fr-FR" sz="788" dirty="0">
              <a:latin typeface="Calibri" panose="020F0502020204030204" pitchFamily="34" charset="0"/>
              <a:cs typeface="Calibri" panose="020F0502020204030204" pitchFamily="34" charset="0"/>
            </a:endParaRPr>
          </a:p>
          <a:p>
            <a:r>
              <a:rPr lang="fr-FR" dirty="0">
                <a:latin typeface="Calibri" panose="020F0502020204030204" pitchFamily="34" charset="0"/>
                <a:cs typeface="Calibri" panose="020F0502020204030204" pitchFamily="34" charset="0"/>
              </a:rPr>
              <a:t>Adapter les méthodes pédagogiques à l’étudiant et aux situations de travail</a:t>
            </a:r>
          </a:p>
          <a:p>
            <a:pPr>
              <a:buNone/>
            </a:pPr>
            <a:endParaRPr lang="fr-FR" sz="788" dirty="0">
              <a:latin typeface="Calibri" panose="020F0502020204030204" pitchFamily="34" charset="0"/>
              <a:cs typeface="Calibri" panose="020F0502020204030204" pitchFamily="34" charset="0"/>
            </a:endParaRPr>
          </a:p>
          <a:p>
            <a:r>
              <a:rPr lang="fr-FR" dirty="0">
                <a:latin typeface="Calibri" panose="020F0502020204030204" pitchFamily="34" charset="0"/>
                <a:cs typeface="Calibri" panose="020F0502020204030204" pitchFamily="34" charset="0"/>
              </a:rPr>
              <a:t>Organiser un parcours d’apprentissage en collaboration avec l’étudiant</a:t>
            </a:r>
          </a:p>
          <a:p>
            <a:pPr marL="0" indent="0">
              <a:buNone/>
            </a:pPr>
            <a:endParaRPr lang="fr-FR" sz="788" dirty="0">
              <a:latin typeface="Calibri" panose="020F0502020204030204" pitchFamily="34" charset="0"/>
              <a:cs typeface="Calibri" panose="020F0502020204030204" pitchFamily="34" charset="0"/>
            </a:endParaRPr>
          </a:p>
          <a:p>
            <a:r>
              <a:rPr lang="fr-FR" dirty="0">
                <a:latin typeface="Calibri" panose="020F0502020204030204" pitchFamily="34" charset="0"/>
                <a:cs typeface="Calibri" panose="020F0502020204030204" pitchFamily="34" charset="0"/>
              </a:rPr>
              <a:t>Mobiliser les connaissances et l’expérience de l’élève (faire les liens)</a:t>
            </a:r>
          </a:p>
          <a:p>
            <a:pPr>
              <a:buNone/>
            </a:pPr>
            <a:endParaRPr lang="fr-FR" sz="788" dirty="0">
              <a:latin typeface="Calibri" panose="020F0502020204030204" pitchFamily="34" charset="0"/>
              <a:cs typeface="Calibri" panose="020F0502020204030204" pitchFamily="34" charset="0"/>
            </a:endParaRPr>
          </a:p>
          <a:p>
            <a:r>
              <a:rPr lang="fr-FR" dirty="0">
                <a:latin typeface="Calibri" panose="020F0502020204030204" pitchFamily="34" charset="0"/>
                <a:cs typeface="Calibri" panose="020F0502020204030204" pitchFamily="34" charset="0"/>
              </a:rPr>
              <a:t>Réguler- Evaluer-Faire le bilan</a:t>
            </a:r>
          </a:p>
          <a:p>
            <a:endParaRPr lang="en-US" dirty="0"/>
          </a:p>
        </p:txBody>
      </p:sp>
    </p:spTree>
    <p:extLst>
      <p:ext uri="{BB962C8B-B14F-4D97-AF65-F5344CB8AC3E}">
        <p14:creationId xmlns:p14="http://schemas.microsoft.com/office/powerpoint/2010/main" val="864801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532A4-3342-491A-9E47-700EBFC61B50}"/>
              </a:ext>
            </a:extLst>
          </p:cNvPr>
          <p:cNvSpPr>
            <a:spLocks noGrp="1"/>
          </p:cNvSpPr>
          <p:nvPr>
            <p:ph type="title"/>
          </p:nvPr>
        </p:nvSpPr>
        <p:spPr/>
        <p:txBody>
          <a:bodyPr/>
          <a:lstStyle/>
          <a:p>
            <a:r>
              <a:rPr lang="fr-FR" dirty="0"/>
              <a:t>Compétences réflexives du tuteur</a:t>
            </a:r>
            <a:endParaRPr lang="en-US" dirty="0"/>
          </a:p>
        </p:txBody>
      </p:sp>
      <p:sp>
        <p:nvSpPr>
          <p:cNvPr id="3" name="Espace réservé du contenu 2">
            <a:extLst>
              <a:ext uri="{FF2B5EF4-FFF2-40B4-BE49-F238E27FC236}">
                <a16:creationId xmlns:a16="http://schemas.microsoft.com/office/drawing/2014/main" id="{BDA5BD29-090E-4EB5-AFDA-951CB7A16D4F}"/>
              </a:ext>
            </a:extLst>
          </p:cNvPr>
          <p:cNvSpPr>
            <a:spLocks noGrp="1"/>
          </p:cNvSpPr>
          <p:nvPr>
            <p:ph idx="1"/>
          </p:nvPr>
        </p:nvSpPr>
        <p:spPr/>
        <p:txBody>
          <a:bodyPr/>
          <a:lstStyle/>
          <a:p>
            <a:r>
              <a:rPr lang="fr-FR" dirty="0">
                <a:latin typeface="Calibri" panose="020F0502020204030204" pitchFamily="34" charset="0"/>
                <a:cs typeface="Calibri" panose="020F0502020204030204" pitchFamily="34" charset="0"/>
              </a:rPr>
              <a:t>Elaborer une réflexion sur les sens des activités professionnelles dans un contexte d’équipe pluridisciplinaire</a:t>
            </a:r>
          </a:p>
          <a:p>
            <a:r>
              <a:rPr lang="fr-FR" dirty="0">
                <a:latin typeface="Calibri" panose="020F0502020204030204" pitchFamily="34" charset="0"/>
                <a:cs typeface="Calibri" panose="020F0502020204030204" pitchFamily="34" charset="0"/>
              </a:rPr>
              <a:t>Analyser sa pratique professionnelle (permet de repérer les situations d’apprentissage, de proposer des axes d’amélioration,…)</a:t>
            </a:r>
          </a:p>
          <a:p>
            <a:r>
              <a:rPr lang="fr-FR" dirty="0">
                <a:latin typeface="Calibri" panose="020F0502020204030204" pitchFamily="34" charset="0"/>
                <a:cs typeface="Calibri" panose="020F0502020204030204" pitchFamily="34" charset="0"/>
              </a:rPr>
              <a:t>Faire analyser à l’étudiant la pratique professionnelle</a:t>
            </a:r>
          </a:p>
          <a:p>
            <a:r>
              <a:rPr lang="fr-FR" dirty="0">
                <a:latin typeface="Calibri" panose="020F0502020204030204" pitchFamily="34" charset="0"/>
                <a:cs typeface="Calibri" panose="020F0502020204030204" pitchFamily="34" charset="0"/>
              </a:rPr>
              <a:t>Evoluer dans sa pratique tutorale</a:t>
            </a:r>
          </a:p>
          <a:p>
            <a:endParaRPr lang="fr-FR" dirty="0"/>
          </a:p>
          <a:p>
            <a:endParaRPr lang="en-US" dirty="0"/>
          </a:p>
        </p:txBody>
      </p:sp>
    </p:spTree>
    <p:extLst>
      <p:ext uri="{BB962C8B-B14F-4D97-AF65-F5344CB8AC3E}">
        <p14:creationId xmlns:p14="http://schemas.microsoft.com/office/powerpoint/2010/main" val="3672312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D1D2E4-CEE1-4017-B67A-D371C102FEB5}"/>
              </a:ext>
            </a:extLst>
          </p:cNvPr>
          <p:cNvSpPr>
            <a:spLocks noGrp="1"/>
          </p:cNvSpPr>
          <p:nvPr>
            <p:ph type="title"/>
          </p:nvPr>
        </p:nvSpPr>
        <p:spPr/>
        <p:txBody>
          <a:bodyPr/>
          <a:lstStyle/>
          <a:p>
            <a:r>
              <a:rPr lang="fr-FR" dirty="0"/>
              <a:t>Compétences organisationnelles du tuteur</a:t>
            </a:r>
            <a:endParaRPr lang="en-US" dirty="0"/>
          </a:p>
        </p:txBody>
      </p:sp>
      <p:sp>
        <p:nvSpPr>
          <p:cNvPr id="3" name="Espace réservé du contenu 2">
            <a:extLst>
              <a:ext uri="{FF2B5EF4-FFF2-40B4-BE49-F238E27FC236}">
                <a16:creationId xmlns:a16="http://schemas.microsoft.com/office/drawing/2014/main" id="{9C6A2E28-39BC-4928-B917-A2B3B5A11A1E}"/>
              </a:ext>
            </a:extLst>
          </p:cNvPr>
          <p:cNvSpPr>
            <a:spLocks noGrp="1"/>
          </p:cNvSpPr>
          <p:nvPr>
            <p:ph idx="1"/>
          </p:nvPr>
        </p:nvSpPr>
        <p:spPr>
          <a:xfrm>
            <a:off x="715100" y="1917861"/>
            <a:ext cx="7713900" cy="3416400"/>
          </a:xfrm>
        </p:spPr>
        <p:txBody>
          <a:bodyPr/>
          <a:lstStyle/>
          <a:p>
            <a:pPr algn="just"/>
            <a:r>
              <a:rPr lang="fr-FR" dirty="0">
                <a:latin typeface="Calibri" panose="020F0502020204030204" pitchFamily="34" charset="0"/>
                <a:cs typeface="Calibri" panose="020F0502020204030204" pitchFamily="34" charset="0"/>
              </a:rPr>
              <a:t>Préparer l’arrivée de l’apprenant (s’informer du niveau de formation, des exigences, …)</a:t>
            </a:r>
          </a:p>
          <a:p>
            <a:pPr algn="just"/>
            <a:r>
              <a:rPr lang="fr-FR" dirty="0">
                <a:latin typeface="Calibri" panose="020F0502020204030204" pitchFamily="34" charset="0"/>
                <a:cs typeface="Calibri" panose="020F0502020204030204" pitchFamily="34" charset="0"/>
              </a:rPr>
              <a:t>Programmer les différents entretiens charnières du stage</a:t>
            </a:r>
          </a:p>
          <a:p>
            <a:pPr algn="just"/>
            <a:endParaRPr lang="fr-FR" sz="750" dirty="0">
              <a:latin typeface="Calibri" panose="020F0502020204030204" pitchFamily="34" charset="0"/>
              <a:cs typeface="Calibri" panose="020F0502020204030204" pitchFamily="34" charset="0"/>
            </a:endParaRPr>
          </a:p>
          <a:p>
            <a:pPr algn="just"/>
            <a:r>
              <a:rPr lang="fr-FR" dirty="0">
                <a:latin typeface="Calibri" panose="020F0502020204030204" pitchFamily="34" charset="0"/>
                <a:cs typeface="Calibri" panose="020F0502020204030204" pitchFamily="34" charset="0"/>
              </a:rPr>
              <a:t>Développer le partenariat avec les professionnels (service, institut de formation,…)</a:t>
            </a:r>
          </a:p>
          <a:p>
            <a:pPr algn="just"/>
            <a:endParaRPr lang="fr-FR" sz="675" dirty="0">
              <a:latin typeface="Calibri" panose="020F0502020204030204" pitchFamily="34" charset="0"/>
              <a:cs typeface="Calibri" panose="020F0502020204030204" pitchFamily="34" charset="0"/>
            </a:endParaRPr>
          </a:p>
          <a:p>
            <a:pPr algn="just"/>
            <a:r>
              <a:rPr lang="fr-FR" dirty="0">
                <a:latin typeface="Calibri" panose="020F0502020204030204" pitchFamily="34" charset="0"/>
                <a:cs typeface="Calibri" panose="020F0502020204030204" pitchFamily="34" charset="0"/>
              </a:rPr>
              <a:t>Mettre à disposition les ressources</a:t>
            </a:r>
          </a:p>
          <a:p>
            <a:pPr algn="just"/>
            <a:endParaRPr lang="fr-FR" sz="675" dirty="0">
              <a:latin typeface="Calibri" panose="020F0502020204030204" pitchFamily="34" charset="0"/>
              <a:cs typeface="Calibri" panose="020F0502020204030204" pitchFamily="34" charset="0"/>
            </a:endParaRPr>
          </a:p>
          <a:p>
            <a:pPr algn="just"/>
            <a:r>
              <a:rPr lang="fr-FR" dirty="0">
                <a:latin typeface="Calibri" panose="020F0502020204030204" pitchFamily="34" charset="0"/>
                <a:cs typeface="Calibri" panose="020F0502020204030204" pitchFamily="34" charset="0"/>
              </a:rPr>
              <a:t>Gérer les difficultés</a:t>
            </a:r>
          </a:p>
          <a:p>
            <a:endParaRPr lang="en-US" dirty="0"/>
          </a:p>
        </p:txBody>
      </p:sp>
    </p:spTree>
    <p:extLst>
      <p:ext uri="{BB962C8B-B14F-4D97-AF65-F5344CB8AC3E}">
        <p14:creationId xmlns:p14="http://schemas.microsoft.com/office/powerpoint/2010/main" val="1346148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481CC4-EF84-418F-B02F-1B7E6F05D064}"/>
              </a:ext>
            </a:extLst>
          </p:cNvPr>
          <p:cNvSpPr>
            <a:spLocks noGrp="1"/>
          </p:cNvSpPr>
          <p:nvPr>
            <p:ph type="title"/>
          </p:nvPr>
        </p:nvSpPr>
        <p:spPr/>
        <p:txBody>
          <a:bodyPr/>
          <a:lstStyle/>
          <a:p>
            <a:r>
              <a:rPr lang="fr-FR" dirty="0"/>
              <a:t>Les enjeux du tutorat</a:t>
            </a:r>
            <a:endParaRPr lang="en-US" dirty="0"/>
          </a:p>
        </p:txBody>
      </p:sp>
      <p:sp>
        <p:nvSpPr>
          <p:cNvPr id="3" name="Espace réservé du contenu 2">
            <a:extLst>
              <a:ext uri="{FF2B5EF4-FFF2-40B4-BE49-F238E27FC236}">
                <a16:creationId xmlns:a16="http://schemas.microsoft.com/office/drawing/2014/main" id="{D3DF9915-8500-4BB2-B1F3-C22DDD37821A}"/>
              </a:ext>
            </a:extLst>
          </p:cNvPr>
          <p:cNvSpPr>
            <a:spLocks noGrp="1"/>
          </p:cNvSpPr>
          <p:nvPr>
            <p:ph idx="1"/>
          </p:nvPr>
        </p:nvSpPr>
        <p:spPr/>
        <p:txBody>
          <a:bodyPr/>
          <a:lstStyle/>
          <a:p>
            <a:pPr algn="just"/>
            <a:r>
              <a:rPr lang="fr-FR" dirty="0"/>
              <a:t>La formation des futurs collègues et des futurs soignants</a:t>
            </a:r>
          </a:p>
          <a:p>
            <a:pPr algn="just">
              <a:buNone/>
            </a:pPr>
            <a:endParaRPr lang="fr-FR" dirty="0"/>
          </a:p>
          <a:p>
            <a:pPr algn="just"/>
            <a:r>
              <a:rPr lang="fr-FR" dirty="0"/>
              <a:t>La transmission de savoirs et de compétences professionnelles pour assurer la qualité et la continuité des soins</a:t>
            </a:r>
          </a:p>
          <a:p>
            <a:pPr algn="just">
              <a:buNone/>
            </a:pPr>
            <a:endParaRPr lang="fr-FR" dirty="0"/>
          </a:p>
          <a:p>
            <a:pPr algn="just"/>
            <a:r>
              <a:rPr lang="fr-FR" dirty="0"/>
              <a:t>La reconnaissance d’un diplôme et d’un métier</a:t>
            </a:r>
          </a:p>
          <a:p>
            <a:endParaRPr lang="en-US" dirty="0"/>
          </a:p>
        </p:txBody>
      </p:sp>
    </p:spTree>
    <p:extLst>
      <p:ext uri="{BB962C8B-B14F-4D97-AF65-F5344CB8AC3E}">
        <p14:creationId xmlns:p14="http://schemas.microsoft.com/office/powerpoint/2010/main" val="2620694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E5E9CA-0285-493D-A092-E089C5CA19A6}"/>
              </a:ext>
            </a:extLst>
          </p:cNvPr>
          <p:cNvSpPr>
            <a:spLocks noGrp="1"/>
          </p:cNvSpPr>
          <p:nvPr>
            <p:ph type="title"/>
          </p:nvPr>
        </p:nvSpPr>
        <p:spPr/>
        <p:txBody>
          <a:bodyPr/>
          <a:lstStyle/>
          <a:p>
            <a:r>
              <a:rPr lang="fr-FR" dirty="0"/>
              <a:t>Apprendre c’est quoi…</a:t>
            </a:r>
            <a:endParaRPr lang="en-US" dirty="0"/>
          </a:p>
        </p:txBody>
      </p:sp>
      <p:sp>
        <p:nvSpPr>
          <p:cNvPr id="3" name="Espace réservé du contenu 2">
            <a:extLst>
              <a:ext uri="{FF2B5EF4-FFF2-40B4-BE49-F238E27FC236}">
                <a16:creationId xmlns:a16="http://schemas.microsoft.com/office/drawing/2014/main" id="{E07CDA07-E729-4A7A-9EB8-9C86FEACDEF5}"/>
              </a:ext>
            </a:extLst>
          </p:cNvPr>
          <p:cNvSpPr>
            <a:spLocks noGrp="1"/>
          </p:cNvSpPr>
          <p:nvPr>
            <p:ph idx="1"/>
          </p:nvPr>
        </p:nvSpPr>
        <p:spPr/>
        <p:txBody>
          <a:bodyPr/>
          <a:lstStyle/>
          <a:p>
            <a:pPr marL="0" indent="0" algn="just">
              <a:buNone/>
            </a:pPr>
            <a:r>
              <a:rPr lang="fr-FR" dirty="0"/>
              <a:t>«U</a:t>
            </a:r>
            <a:r>
              <a:rPr lang="fr-FR" i="1" dirty="0"/>
              <a:t>ne situation d'apprentissage est un ensemble de conditions et de circonstances susceptibles d'amener une personne à construire des connaissances</a:t>
            </a:r>
            <a:r>
              <a:rPr lang="fr-FR" dirty="0"/>
              <a:t> ». </a:t>
            </a:r>
            <a:r>
              <a:rPr lang="fr-FR" dirty="0" err="1"/>
              <a:t>Faerber</a:t>
            </a:r>
            <a:endParaRPr lang="fr-FR" dirty="0"/>
          </a:p>
          <a:p>
            <a:pPr marL="0" indent="0" algn="just">
              <a:buNone/>
            </a:pPr>
            <a:r>
              <a:rPr lang="fr-FR" dirty="0"/>
              <a:t>Perrenoud, nous indique que pour apprendre, il faut se trouver aussi souvent que possible dans une situation     :</a:t>
            </a:r>
          </a:p>
          <a:p>
            <a:pPr algn="just"/>
            <a:r>
              <a:rPr lang="fr-FR" dirty="0"/>
              <a:t>qui ne menace pas l'identité, la sécurité, la solidarité des apprenants</a:t>
            </a:r>
          </a:p>
          <a:p>
            <a:pPr algn="just"/>
            <a:r>
              <a:rPr lang="fr-FR" dirty="0"/>
              <a:t>mobilisatrice, porteuse de sens, qui provoque une activité dans laquelle l'apprenant s'implique personnellement et durablement</a:t>
            </a:r>
          </a:p>
          <a:p>
            <a:pPr algn="just"/>
            <a:r>
              <a:rPr lang="fr-FR" dirty="0"/>
              <a:t>sollicitant le sujet dans sa zone proximale d'apprentissage (obstacle franchissable)</a:t>
            </a:r>
          </a:p>
          <a:p>
            <a:endParaRPr lang="en-US" dirty="0"/>
          </a:p>
        </p:txBody>
      </p:sp>
      <p:sp>
        <p:nvSpPr>
          <p:cNvPr id="4" name="Espace réservé du numéro de diapositive 3">
            <a:extLst>
              <a:ext uri="{FF2B5EF4-FFF2-40B4-BE49-F238E27FC236}">
                <a16:creationId xmlns:a16="http://schemas.microsoft.com/office/drawing/2014/main" id="{45C8519E-165A-4774-BE6C-84AD32C99B6F}"/>
              </a:ext>
            </a:extLst>
          </p:cNvPr>
          <p:cNvSpPr>
            <a:spLocks noGrp="1"/>
          </p:cNvSpPr>
          <p:nvPr>
            <p:ph type="sldNum" sz="quarter" idx="12"/>
          </p:nvPr>
        </p:nvSpPr>
        <p:spPr/>
        <p:txBody>
          <a:bodyPr/>
          <a:lstStyle/>
          <a:p>
            <a:fld id="{DDF27D5F-1625-4B27-AB46-0F6F5A7290AF}" type="slidenum">
              <a:rPr lang="en-US" smtClean="0"/>
              <a:t>24</a:t>
            </a:fld>
            <a:endParaRPr lang="en-US"/>
          </a:p>
        </p:txBody>
      </p:sp>
    </p:spTree>
    <p:extLst>
      <p:ext uri="{BB962C8B-B14F-4D97-AF65-F5344CB8AC3E}">
        <p14:creationId xmlns:p14="http://schemas.microsoft.com/office/powerpoint/2010/main" val="2399703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34"/>
          <p:cNvSpPr txBox="1">
            <a:spLocks noGrp="1"/>
          </p:cNvSpPr>
          <p:nvPr>
            <p:ph type="title"/>
          </p:nvPr>
        </p:nvSpPr>
        <p:spPr>
          <a:xfrm>
            <a:off x="720000" y="445025"/>
            <a:ext cx="7704000" cy="67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Paliers</a:t>
            </a:r>
            <a:r>
              <a:rPr lang="en-US" dirty="0"/>
              <a:t> </a:t>
            </a:r>
            <a:r>
              <a:rPr lang="en-US" dirty="0" err="1"/>
              <a:t>d’apprentissage</a:t>
            </a:r>
            <a:endParaRPr dirty="0"/>
          </a:p>
        </p:txBody>
      </p:sp>
      <p:sp>
        <p:nvSpPr>
          <p:cNvPr id="760" name="Google Shape;760;p34"/>
          <p:cNvSpPr txBox="1">
            <a:spLocks noGrp="1"/>
          </p:cNvSpPr>
          <p:nvPr>
            <p:ph type="subTitle" idx="4294967295"/>
          </p:nvPr>
        </p:nvSpPr>
        <p:spPr>
          <a:xfrm>
            <a:off x="720000" y="1195549"/>
            <a:ext cx="7704000" cy="3176153"/>
          </a:xfrm>
          <a:prstGeom prst="rect">
            <a:avLst/>
          </a:prstGeom>
        </p:spPr>
        <p:txBody>
          <a:bodyPr spcFirstLastPara="1" wrap="square" lIns="91425" tIns="91425" rIns="91425" bIns="91425" anchor="t" anchorCtr="0">
            <a:noAutofit/>
          </a:bodyPr>
          <a:lstStyle/>
          <a:p>
            <a:pPr algn="just">
              <a:buNone/>
            </a:pPr>
            <a:r>
              <a:rPr lang="fr-FR" b="1" u="sng" dirty="0"/>
              <a:t>Comprendre</a:t>
            </a:r>
            <a:r>
              <a:rPr lang="fr-FR" b="1" dirty="0"/>
              <a:t> : </a:t>
            </a:r>
            <a:r>
              <a:rPr lang="fr-FR" dirty="0"/>
              <a:t>que comprend l’apprenant de la (des) situation(s) professionnelle(s) ? A-t-il les savoirs nécessaires pour comprendre la situation ?</a:t>
            </a:r>
          </a:p>
          <a:p>
            <a:pPr algn="just">
              <a:buNone/>
            </a:pPr>
            <a:endParaRPr lang="fr-FR" dirty="0"/>
          </a:p>
          <a:p>
            <a:pPr algn="just">
              <a:buNone/>
            </a:pPr>
            <a:r>
              <a:rPr lang="fr-FR" b="1" u="sng" dirty="0"/>
              <a:t>Agir </a:t>
            </a:r>
            <a:r>
              <a:rPr lang="fr-FR" b="1" dirty="0"/>
              <a:t>: </a:t>
            </a:r>
            <a:r>
              <a:rPr lang="fr-FR" dirty="0"/>
              <a:t>a-t-il tous les savoirs nécessaires pour agir ? (savoirs, savoirs faire, savoirs être). </a:t>
            </a:r>
            <a:r>
              <a:rPr lang="fr-FR" dirty="0" err="1"/>
              <a:t>Sait-il</a:t>
            </a:r>
            <a:r>
              <a:rPr lang="fr-FR" dirty="0"/>
              <a:t> agir dans X situations ?</a:t>
            </a:r>
          </a:p>
          <a:p>
            <a:pPr algn="just">
              <a:buNone/>
            </a:pPr>
            <a:endParaRPr lang="fr-FR" b="1" dirty="0"/>
          </a:p>
          <a:p>
            <a:pPr algn="just">
              <a:buNone/>
            </a:pPr>
            <a:r>
              <a:rPr lang="fr-FR" b="1" u="sng" dirty="0"/>
              <a:t>Transférer</a:t>
            </a:r>
            <a:r>
              <a:rPr lang="fr-FR" b="1" dirty="0"/>
              <a:t> </a:t>
            </a:r>
            <a:r>
              <a:rPr lang="fr-FR" u="sng" dirty="0"/>
              <a:t>:</a:t>
            </a:r>
            <a:r>
              <a:rPr lang="fr-FR" dirty="0"/>
              <a:t> l’apprenant devra être confronté à différentes situations de complexité croissante pour </a:t>
            </a:r>
            <a:r>
              <a:rPr lang="fr-FR" b="1" dirty="0"/>
              <a:t>valider la compétence</a:t>
            </a:r>
          </a:p>
          <a:p>
            <a:pPr marL="0" lvl="0" indent="0" algn="l" rtl="0">
              <a:spcBef>
                <a:spcPts val="0"/>
              </a:spcBef>
              <a:spcAft>
                <a:spcPts val="0"/>
              </a:spcAft>
              <a:buNone/>
            </a:pPr>
            <a:endParaRPr lang="en" b="1" dirty="0"/>
          </a:p>
        </p:txBody>
      </p:sp>
      <p:grpSp>
        <p:nvGrpSpPr>
          <p:cNvPr id="762" name="Google Shape;762;p34"/>
          <p:cNvGrpSpPr/>
          <p:nvPr/>
        </p:nvGrpSpPr>
        <p:grpSpPr>
          <a:xfrm flipH="1">
            <a:off x="7460306" y="534988"/>
            <a:ext cx="1683684" cy="889153"/>
            <a:chOff x="5338084" y="5425425"/>
            <a:chExt cx="1519433" cy="802412"/>
          </a:xfrm>
        </p:grpSpPr>
        <p:sp>
          <p:nvSpPr>
            <p:cNvPr id="763" name="Google Shape;763;p34"/>
            <p:cNvSpPr/>
            <p:nvPr/>
          </p:nvSpPr>
          <p:spPr>
            <a:xfrm>
              <a:off x="6369119" y="5425425"/>
              <a:ext cx="6671" cy="531428"/>
            </a:xfrm>
            <a:custGeom>
              <a:avLst/>
              <a:gdLst/>
              <a:ahLst/>
              <a:cxnLst/>
              <a:rect l="l" t="t" r="r" b="b"/>
              <a:pathLst>
                <a:path w="6671" h="531428" extrusionOk="0">
                  <a:moveTo>
                    <a:pt x="0" y="0"/>
                  </a:moveTo>
                  <a:lnTo>
                    <a:pt x="0" y="5314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34"/>
            <p:cNvSpPr/>
            <p:nvPr/>
          </p:nvSpPr>
          <p:spPr>
            <a:xfrm>
              <a:off x="6342967" y="5929034"/>
              <a:ext cx="52235" cy="73049"/>
            </a:xfrm>
            <a:custGeom>
              <a:avLst/>
              <a:gdLst/>
              <a:ahLst/>
              <a:cxnLst/>
              <a:rect l="l" t="t" r="r" b="b"/>
              <a:pathLst>
                <a:path w="52235" h="73049" extrusionOk="0">
                  <a:moveTo>
                    <a:pt x="52236" y="73050"/>
                  </a:moveTo>
                  <a:lnTo>
                    <a:pt x="0" y="73050"/>
                  </a:lnTo>
                  <a:lnTo>
                    <a:pt x="0" y="26084"/>
                  </a:lnTo>
                  <a:cubicBezTo>
                    <a:pt x="0" y="11675"/>
                    <a:pt x="11675" y="0"/>
                    <a:pt x="26084" y="0"/>
                  </a:cubicBezTo>
                  <a:lnTo>
                    <a:pt x="26084" y="0"/>
                  </a:lnTo>
                  <a:cubicBezTo>
                    <a:pt x="40494" y="0"/>
                    <a:pt x="52169" y="11675"/>
                    <a:pt x="52169" y="26084"/>
                  </a:cubicBezTo>
                  <a:lnTo>
                    <a:pt x="52169" y="730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34"/>
            <p:cNvSpPr/>
            <p:nvPr/>
          </p:nvSpPr>
          <p:spPr>
            <a:xfrm>
              <a:off x="6280191" y="6010890"/>
              <a:ext cx="177454" cy="216947"/>
            </a:xfrm>
            <a:custGeom>
              <a:avLst/>
              <a:gdLst/>
              <a:ahLst/>
              <a:cxnLst/>
              <a:rect l="l" t="t" r="r" b="b"/>
              <a:pathLst>
                <a:path w="177454" h="216947" extrusionOk="0">
                  <a:moveTo>
                    <a:pt x="160309" y="75651"/>
                  </a:moveTo>
                  <a:lnTo>
                    <a:pt x="160376" y="75651"/>
                  </a:lnTo>
                  <a:cubicBezTo>
                    <a:pt x="160376" y="75651"/>
                    <a:pt x="160109" y="75318"/>
                    <a:pt x="159575" y="74717"/>
                  </a:cubicBezTo>
                  <a:cubicBezTo>
                    <a:pt x="158708" y="73583"/>
                    <a:pt x="157908" y="72449"/>
                    <a:pt x="157040" y="71382"/>
                  </a:cubicBezTo>
                  <a:cubicBezTo>
                    <a:pt x="151303" y="63376"/>
                    <a:pt x="140029" y="44630"/>
                    <a:pt x="140029" y="19880"/>
                  </a:cubicBezTo>
                  <a:cubicBezTo>
                    <a:pt x="140029" y="2001"/>
                    <a:pt x="121083" y="0"/>
                    <a:pt x="121083" y="0"/>
                  </a:cubicBezTo>
                  <a:lnTo>
                    <a:pt x="56572" y="0"/>
                  </a:lnTo>
                  <a:cubicBezTo>
                    <a:pt x="56572" y="0"/>
                    <a:pt x="37626" y="2001"/>
                    <a:pt x="37626" y="19880"/>
                  </a:cubicBezTo>
                  <a:cubicBezTo>
                    <a:pt x="37626" y="44630"/>
                    <a:pt x="26418" y="63376"/>
                    <a:pt x="20614" y="71382"/>
                  </a:cubicBezTo>
                  <a:cubicBezTo>
                    <a:pt x="19747" y="72449"/>
                    <a:pt x="18880" y="73583"/>
                    <a:pt x="18079" y="74717"/>
                  </a:cubicBezTo>
                  <a:cubicBezTo>
                    <a:pt x="17612" y="75318"/>
                    <a:pt x="17279" y="75651"/>
                    <a:pt x="17279" y="75651"/>
                  </a:cubicBezTo>
                  <a:lnTo>
                    <a:pt x="17345" y="75651"/>
                  </a:lnTo>
                  <a:cubicBezTo>
                    <a:pt x="6471" y="90395"/>
                    <a:pt x="0" y="108540"/>
                    <a:pt x="0" y="128220"/>
                  </a:cubicBezTo>
                  <a:cubicBezTo>
                    <a:pt x="0" y="177254"/>
                    <a:pt x="39761" y="216947"/>
                    <a:pt x="88727" y="216947"/>
                  </a:cubicBezTo>
                  <a:cubicBezTo>
                    <a:pt x="137694" y="216947"/>
                    <a:pt x="177454" y="177187"/>
                    <a:pt x="177454" y="128220"/>
                  </a:cubicBezTo>
                  <a:cubicBezTo>
                    <a:pt x="177454" y="108540"/>
                    <a:pt x="170983" y="90395"/>
                    <a:pt x="160109" y="756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34"/>
            <p:cNvSpPr/>
            <p:nvPr/>
          </p:nvSpPr>
          <p:spPr>
            <a:xfrm>
              <a:off x="6318885" y="6010890"/>
              <a:ext cx="100401" cy="162644"/>
            </a:xfrm>
            <a:custGeom>
              <a:avLst/>
              <a:gdLst/>
              <a:ahLst/>
              <a:cxnLst/>
              <a:rect l="l" t="t" r="r" b="b"/>
              <a:pathLst>
                <a:path w="100401" h="162644" extrusionOk="0">
                  <a:moveTo>
                    <a:pt x="61442" y="0"/>
                  </a:moveTo>
                  <a:lnTo>
                    <a:pt x="68113" y="147234"/>
                  </a:lnTo>
                  <a:cubicBezTo>
                    <a:pt x="68113" y="155773"/>
                    <a:pt x="74984" y="162644"/>
                    <a:pt x="83523" y="162644"/>
                  </a:cubicBezTo>
                  <a:lnTo>
                    <a:pt x="84991" y="162644"/>
                  </a:lnTo>
                  <a:cubicBezTo>
                    <a:pt x="93530" y="162644"/>
                    <a:pt x="100402" y="155773"/>
                    <a:pt x="100402" y="147234"/>
                  </a:cubicBezTo>
                  <a:lnTo>
                    <a:pt x="100402" y="147234"/>
                  </a:lnTo>
                  <a:cubicBezTo>
                    <a:pt x="100402" y="138694"/>
                    <a:pt x="93530" y="131823"/>
                    <a:pt x="84991" y="131823"/>
                  </a:cubicBezTo>
                  <a:lnTo>
                    <a:pt x="15410" y="131823"/>
                  </a:lnTo>
                  <a:cubicBezTo>
                    <a:pt x="6871" y="131823"/>
                    <a:pt x="0" y="138694"/>
                    <a:pt x="0" y="147234"/>
                  </a:cubicBezTo>
                  <a:lnTo>
                    <a:pt x="0" y="147234"/>
                  </a:lnTo>
                  <a:cubicBezTo>
                    <a:pt x="0" y="155773"/>
                    <a:pt x="6871" y="162644"/>
                    <a:pt x="15410" y="162644"/>
                  </a:cubicBezTo>
                  <a:lnTo>
                    <a:pt x="16878" y="162644"/>
                  </a:lnTo>
                  <a:cubicBezTo>
                    <a:pt x="25417" y="162644"/>
                    <a:pt x="32289" y="155773"/>
                    <a:pt x="32289" y="147234"/>
                  </a:cubicBezTo>
                  <a:lnTo>
                    <a:pt x="3896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34"/>
            <p:cNvSpPr/>
            <p:nvPr/>
          </p:nvSpPr>
          <p:spPr>
            <a:xfrm>
              <a:off x="6329759" y="5994745"/>
              <a:ext cx="78653" cy="16144"/>
            </a:xfrm>
            <a:custGeom>
              <a:avLst/>
              <a:gdLst/>
              <a:ahLst/>
              <a:cxnLst/>
              <a:rect l="l" t="t" r="r" b="b"/>
              <a:pathLst>
                <a:path w="78653" h="16144" extrusionOk="0">
                  <a:moveTo>
                    <a:pt x="70581" y="16145"/>
                  </a:moveTo>
                  <a:lnTo>
                    <a:pt x="8072" y="16145"/>
                  </a:lnTo>
                  <a:cubicBezTo>
                    <a:pt x="3602" y="16145"/>
                    <a:pt x="0" y="12542"/>
                    <a:pt x="0" y="8072"/>
                  </a:cubicBezTo>
                  <a:lnTo>
                    <a:pt x="0" y="8072"/>
                  </a:lnTo>
                  <a:cubicBezTo>
                    <a:pt x="0" y="3603"/>
                    <a:pt x="3602" y="0"/>
                    <a:pt x="8072" y="0"/>
                  </a:cubicBezTo>
                  <a:lnTo>
                    <a:pt x="70581" y="0"/>
                  </a:lnTo>
                  <a:cubicBezTo>
                    <a:pt x="75051" y="0"/>
                    <a:pt x="78653" y="3603"/>
                    <a:pt x="78653" y="8072"/>
                  </a:cubicBezTo>
                  <a:lnTo>
                    <a:pt x="78653" y="8072"/>
                  </a:lnTo>
                  <a:cubicBezTo>
                    <a:pt x="78653" y="12542"/>
                    <a:pt x="75051" y="16145"/>
                    <a:pt x="70581" y="1614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34"/>
            <p:cNvSpPr/>
            <p:nvPr/>
          </p:nvSpPr>
          <p:spPr>
            <a:xfrm>
              <a:off x="5338084" y="5425425"/>
              <a:ext cx="1519433" cy="6671"/>
            </a:xfrm>
            <a:custGeom>
              <a:avLst/>
              <a:gdLst/>
              <a:ahLst/>
              <a:cxnLst/>
              <a:rect l="l" t="t" r="r" b="b"/>
              <a:pathLst>
                <a:path w="1519433" h="6671" extrusionOk="0">
                  <a:moveTo>
                    <a:pt x="0" y="0"/>
                  </a:moveTo>
                  <a:lnTo>
                    <a:pt x="1519434"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34"/>
            <p:cNvSpPr/>
            <p:nvPr/>
          </p:nvSpPr>
          <p:spPr>
            <a:xfrm>
              <a:off x="5667908" y="5425425"/>
              <a:ext cx="701277" cy="289196"/>
            </a:xfrm>
            <a:custGeom>
              <a:avLst/>
              <a:gdLst/>
              <a:ahLst/>
              <a:cxnLst/>
              <a:rect l="l" t="t" r="r" b="b"/>
              <a:pathLst>
                <a:path w="701277" h="289196" extrusionOk="0">
                  <a:moveTo>
                    <a:pt x="0" y="0"/>
                  </a:moveTo>
                  <a:cubicBezTo>
                    <a:pt x="0" y="0"/>
                    <a:pt x="26084" y="120082"/>
                    <a:pt x="82256" y="120082"/>
                  </a:cubicBezTo>
                  <a:cubicBezTo>
                    <a:pt x="159909" y="120082"/>
                    <a:pt x="167114" y="0"/>
                    <a:pt x="167114" y="0"/>
                  </a:cubicBezTo>
                  <a:cubicBezTo>
                    <a:pt x="167114" y="0"/>
                    <a:pt x="181123" y="247568"/>
                    <a:pt x="295468" y="247568"/>
                  </a:cubicBezTo>
                  <a:cubicBezTo>
                    <a:pt x="400806" y="247568"/>
                    <a:pt x="411213" y="0"/>
                    <a:pt x="411213" y="0"/>
                  </a:cubicBezTo>
                  <a:cubicBezTo>
                    <a:pt x="411213" y="0"/>
                    <a:pt x="407411" y="289197"/>
                    <a:pt x="516285" y="289197"/>
                  </a:cubicBezTo>
                  <a:cubicBezTo>
                    <a:pt x="614552" y="289197"/>
                    <a:pt x="626160" y="0"/>
                    <a:pt x="626160" y="0"/>
                  </a:cubicBezTo>
                  <a:cubicBezTo>
                    <a:pt x="626160" y="0"/>
                    <a:pt x="633898" y="114011"/>
                    <a:pt x="669055" y="114011"/>
                  </a:cubicBezTo>
                  <a:cubicBezTo>
                    <a:pt x="701277" y="114011"/>
                    <a:pt x="701277" y="0"/>
                    <a:pt x="701277"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35"/>
          <p:cNvSpPr txBox="1">
            <a:spLocks noGrp="1"/>
          </p:cNvSpPr>
          <p:nvPr>
            <p:ph type="title"/>
          </p:nvPr>
        </p:nvSpPr>
        <p:spPr>
          <a:xfrm>
            <a:off x="720000" y="445025"/>
            <a:ext cx="7704000" cy="64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a:t>Paliers</a:t>
            </a:r>
            <a:r>
              <a:rPr lang="en-US" dirty="0"/>
              <a:t> </a:t>
            </a:r>
            <a:r>
              <a:rPr lang="en-US" dirty="0" err="1"/>
              <a:t>d’apprentissage</a:t>
            </a:r>
            <a:endParaRPr dirty="0"/>
          </a:p>
        </p:txBody>
      </p:sp>
      <p:sp>
        <p:nvSpPr>
          <p:cNvPr id="775" name="Google Shape;775;p35"/>
          <p:cNvSpPr txBox="1">
            <a:spLocks noGrp="1"/>
          </p:cNvSpPr>
          <p:nvPr>
            <p:ph type="subTitle" idx="4294967295"/>
          </p:nvPr>
        </p:nvSpPr>
        <p:spPr>
          <a:xfrm>
            <a:off x="1396000" y="1195549"/>
            <a:ext cx="6351900" cy="3054233"/>
          </a:xfrm>
          <a:prstGeom prst="rect">
            <a:avLst/>
          </a:prstGeom>
          <a:ln>
            <a:noFill/>
          </a:ln>
        </p:spPr>
        <p:txBody>
          <a:bodyPr spcFirstLastPara="1" wrap="square" lIns="91425" tIns="91425" rIns="91425" bIns="91425" anchor="t" anchorCtr="0">
            <a:noAutofit/>
          </a:bodyPr>
          <a:lstStyle/>
          <a:p>
            <a:pPr algn="just"/>
            <a:r>
              <a:rPr lang="fr-FR" dirty="0"/>
              <a:t>Les différents paliers sont construits dans un esprit de </a:t>
            </a:r>
            <a:r>
              <a:rPr lang="fr-FR" b="1" dirty="0"/>
              <a:t>valorisation</a:t>
            </a:r>
            <a:r>
              <a:rPr lang="fr-FR" dirty="0"/>
              <a:t> et de </a:t>
            </a:r>
            <a:r>
              <a:rPr lang="fr-FR" b="1" dirty="0"/>
              <a:t>réussite</a:t>
            </a:r>
            <a:r>
              <a:rPr lang="fr-FR" dirty="0"/>
              <a:t>. Il est important de commencer par le premier palier pour aboutir à une situation plus complexe.</a:t>
            </a:r>
          </a:p>
          <a:p>
            <a:pPr algn="just"/>
            <a:r>
              <a:rPr lang="fr-FR" dirty="0"/>
              <a:t>Le dernier palier répond aux attentes du jeune professionnel, qu'il soit en première ou troisième année.</a:t>
            </a:r>
          </a:p>
          <a:p>
            <a:pPr marL="0" lvl="0" indent="0" algn="ctr" rtl="0">
              <a:lnSpc>
                <a:spcPct val="115000"/>
              </a:lnSpc>
              <a:spcBef>
                <a:spcPts val="0"/>
              </a:spcBef>
              <a:spcAft>
                <a:spcPts val="0"/>
              </a:spcAft>
              <a:buNone/>
            </a:pPr>
            <a:endParaRPr dirty="0">
              <a:solidFill>
                <a:schemeClr val="dk1"/>
              </a:solidFill>
            </a:endParaRPr>
          </a:p>
        </p:txBody>
      </p:sp>
      <p:sp>
        <p:nvSpPr>
          <p:cNvPr id="780" name="Google Shape;780;p35"/>
          <p:cNvSpPr/>
          <p:nvPr/>
        </p:nvSpPr>
        <p:spPr>
          <a:xfrm>
            <a:off x="6966075" y="48985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nvGrpSpPr>
          <p:cNvPr id="781" name="Google Shape;781;p35"/>
          <p:cNvGrpSpPr/>
          <p:nvPr/>
        </p:nvGrpSpPr>
        <p:grpSpPr>
          <a:xfrm>
            <a:off x="7982550" y="3683782"/>
            <a:ext cx="949200" cy="924093"/>
            <a:chOff x="7982550" y="3683782"/>
            <a:chExt cx="949200" cy="924093"/>
          </a:xfrm>
        </p:grpSpPr>
        <p:cxnSp>
          <p:nvCxnSpPr>
            <p:cNvPr id="782" name="Google Shape;782;p35"/>
            <p:cNvCxnSpPr/>
            <p:nvPr/>
          </p:nvCxnSpPr>
          <p:spPr>
            <a:xfrm>
              <a:off x="7982550" y="4607875"/>
              <a:ext cx="949200" cy="0"/>
            </a:xfrm>
            <a:prstGeom prst="straightConnector1">
              <a:avLst/>
            </a:prstGeom>
            <a:noFill/>
            <a:ln w="9525" cap="flat" cmpd="sng">
              <a:solidFill>
                <a:schemeClr val="dk1"/>
              </a:solidFill>
              <a:prstDash val="solid"/>
              <a:miter lim="8000"/>
              <a:headEnd type="none" w="sm" len="sm"/>
              <a:tailEnd type="none" w="sm" len="sm"/>
            </a:ln>
          </p:spPr>
        </p:cxnSp>
        <p:grpSp>
          <p:nvGrpSpPr>
            <p:cNvPr id="783" name="Google Shape;783;p35"/>
            <p:cNvGrpSpPr/>
            <p:nvPr/>
          </p:nvGrpSpPr>
          <p:grpSpPr>
            <a:xfrm flipH="1">
              <a:off x="8118589" y="3683782"/>
              <a:ext cx="677122" cy="924082"/>
              <a:chOff x="320995" y="1208613"/>
              <a:chExt cx="488262" cy="666341"/>
            </a:xfrm>
          </p:grpSpPr>
          <p:sp>
            <p:nvSpPr>
              <p:cNvPr id="784" name="Google Shape;784;p35"/>
              <p:cNvSpPr/>
              <p:nvPr/>
            </p:nvSpPr>
            <p:spPr>
              <a:xfrm>
                <a:off x="538770" y="1215311"/>
                <a:ext cx="71070" cy="317520"/>
              </a:xfrm>
              <a:custGeom>
                <a:avLst/>
                <a:gdLst/>
                <a:ahLst/>
                <a:cxnLst/>
                <a:rect l="l" t="t" r="r" b="b"/>
                <a:pathLst>
                  <a:path w="71070" h="317520" extrusionOk="0">
                    <a:moveTo>
                      <a:pt x="31349" y="317520"/>
                    </a:moveTo>
                    <a:cubicBezTo>
                      <a:pt x="31349" y="317520"/>
                      <a:pt x="-22752" y="126493"/>
                      <a:pt x="11190" y="0"/>
                    </a:cubicBezTo>
                    <a:cubicBezTo>
                      <a:pt x="11190" y="0"/>
                      <a:pt x="80748" y="134801"/>
                      <a:pt x="69928" y="3175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35"/>
              <p:cNvSpPr/>
              <p:nvPr/>
            </p:nvSpPr>
            <p:spPr>
              <a:xfrm>
                <a:off x="431456" y="1252473"/>
                <a:ext cx="161784" cy="303866"/>
              </a:xfrm>
              <a:custGeom>
                <a:avLst/>
                <a:gdLst/>
                <a:ahLst/>
                <a:cxnLst/>
                <a:rect l="l" t="t" r="r" b="b"/>
                <a:pathLst>
                  <a:path w="161784" h="303866" extrusionOk="0">
                    <a:moveTo>
                      <a:pt x="84498" y="303866"/>
                    </a:moveTo>
                    <a:cubicBezTo>
                      <a:pt x="84498" y="303866"/>
                      <a:pt x="-12175" y="168872"/>
                      <a:pt x="1286" y="0"/>
                    </a:cubicBezTo>
                    <a:cubicBezTo>
                      <a:pt x="1286" y="0"/>
                      <a:pt x="110325" y="71812"/>
                      <a:pt x="161785" y="303866"/>
                    </a:cubicBezTo>
                    <a:lnTo>
                      <a:pt x="84498" y="30386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35"/>
              <p:cNvSpPr/>
              <p:nvPr/>
            </p:nvSpPr>
            <p:spPr>
              <a:xfrm>
                <a:off x="575246" y="1208613"/>
                <a:ext cx="123552" cy="332655"/>
              </a:xfrm>
              <a:custGeom>
                <a:avLst/>
                <a:gdLst/>
                <a:ahLst/>
                <a:cxnLst/>
                <a:rect l="l" t="t" r="r" b="b"/>
                <a:pathLst>
                  <a:path w="123552" h="332655" extrusionOk="0">
                    <a:moveTo>
                      <a:pt x="1442" y="332655"/>
                    </a:moveTo>
                    <a:cubicBezTo>
                      <a:pt x="1442" y="332655"/>
                      <a:pt x="-20714" y="131066"/>
                      <a:pt x="108677" y="0"/>
                    </a:cubicBezTo>
                    <a:cubicBezTo>
                      <a:pt x="108677" y="0"/>
                      <a:pt x="157432" y="129391"/>
                      <a:pt x="78407" y="332655"/>
                    </a:cubicBezTo>
                    <a:lnTo>
                      <a:pt x="1442" y="33265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35"/>
              <p:cNvSpPr/>
              <p:nvPr/>
            </p:nvSpPr>
            <p:spPr>
              <a:xfrm>
                <a:off x="667178" y="1339614"/>
                <a:ext cx="142079" cy="193217"/>
              </a:xfrm>
              <a:custGeom>
                <a:avLst/>
                <a:gdLst/>
                <a:ahLst/>
                <a:cxnLst/>
                <a:rect l="l" t="t" r="r" b="b"/>
                <a:pathLst>
                  <a:path w="142079" h="193217" extrusionOk="0">
                    <a:moveTo>
                      <a:pt x="0" y="193217"/>
                    </a:moveTo>
                    <a:cubicBezTo>
                      <a:pt x="0" y="193217"/>
                      <a:pt x="31688" y="58416"/>
                      <a:pt x="142079" y="0"/>
                    </a:cubicBezTo>
                    <a:cubicBezTo>
                      <a:pt x="142079" y="0"/>
                      <a:pt x="125140" y="112581"/>
                      <a:pt x="38450" y="193217"/>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35"/>
              <p:cNvSpPr/>
              <p:nvPr/>
            </p:nvSpPr>
            <p:spPr>
              <a:xfrm>
                <a:off x="402535" y="1512672"/>
                <a:ext cx="348370" cy="362282"/>
              </a:xfrm>
              <a:custGeom>
                <a:avLst/>
                <a:gdLst/>
                <a:ahLst/>
                <a:cxnLst/>
                <a:rect l="l" t="t" r="r" b="b"/>
                <a:pathLst>
                  <a:path w="348370" h="362282" extrusionOk="0">
                    <a:moveTo>
                      <a:pt x="0" y="0"/>
                    </a:moveTo>
                    <a:cubicBezTo>
                      <a:pt x="0" y="0"/>
                      <a:pt x="35294" y="326408"/>
                      <a:pt x="118442" y="362282"/>
                    </a:cubicBezTo>
                    <a:lnTo>
                      <a:pt x="229928" y="362282"/>
                    </a:lnTo>
                    <a:cubicBezTo>
                      <a:pt x="313076" y="326408"/>
                      <a:pt x="348370" y="0"/>
                      <a:pt x="348370" y="0"/>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35"/>
              <p:cNvSpPr/>
              <p:nvPr/>
            </p:nvSpPr>
            <p:spPr>
              <a:xfrm>
                <a:off x="320995" y="1443823"/>
                <a:ext cx="223555" cy="277202"/>
              </a:xfrm>
              <a:custGeom>
                <a:avLst/>
                <a:gdLst/>
                <a:ahLst/>
                <a:cxnLst/>
                <a:rect l="l" t="t" r="r" b="b"/>
                <a:pathLst>
                  <a:path w="223555" h="277202" extrusionOk="0">
                    <a:moveTo>
                      <a:pt x="124370" y="0"/>
                    </a:moveTo>
                    <a:cubicBezTo>
                      <a:pt x="124370" y="0"/>
                      <a:pt x="-3346" y="85660"/>
                      <a:pt x="67" y="277202"/>
                    </a:cubicBezTo>
                    <a:cubicBezTo>
                      <a:pt x="67" y="277202"/>
                      <a:pt x="111747" y="218400"/>
                      <a:pt x="223555" y="32074"/>
                    </a:cubicBezTo>
                    <a:lnTo>
                      <a:pt x="124435"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90" name="Google Shape;790;p35"/>
          <p:cNvGrpSpPr/>
          <p:nvPr/>
        </p:nvGrpSpPr>
        <p:grpSpPr>
          <a:xfrm>
            <a:off x="355980" y="2622638"/>
            <a:ext cx="718247" cy="718247"/>
            <a:chOff x="3932594" y="2214840"/>
            <a:chExt cx="562449" cy="562449"/>
          </a:xfrm>
        </p:grpSpPr>
        <p:sp>
          <p:nvSpPr>
            <p:cNvPr id="791" name="Google Shape;791;p35"/>
            <p:cNvSpPr/>
            <p:nvPr/>
          </p:nvSpPr>
          <p:spPr>
            <a:xfrm>
              <a:off x="3932594" y="2214840"/>
              <a:ext cx="562449" cy="562449"/>
            </a:xfrm>
            <a:custGeom>
              <a:avLst/>
              <a:gdLst/>
              <a:ahLst/>
              <a:cxnLst/>
              <a:rect l="l" t="t" r="r" b="b"/>
              <a:pathLst>
                <a:path w="562449" h="562449" extrusionOk="0">
                  <a:moveTo>
                    <a:pt x="281191" y="562449"/>
                  </a:moveTo>
                  <a:cubicBezTo>
                    <a:pt x="436497" y="562449"/>
                    <a:pt x="562449" y="436564"/>
                    <a:pt x="562449" y="281258"/>
                  </a:cubicBezTo>
                  <a:cubicBezTo>
                    <a:pt x="562449" y="125952"/>
                    <a:pt x="436497" y="0"/>
                    <a:pt x="281191" y="0"/>
                  </a:cubicBezTo>
                  <a:cubicBezTo>
                    <a:pt x="125886" y="0"/>
                    <a:pt x="0" y="125886"/>
                    <a:pt x="0" y="281258"/>
                  </a:cubicBezTo>
                  <a:cubicBezTo>
                    <a:pt x="0" y="436631"/>
                    <a:pt x="125886" y="562449"/>
                    <a:pt x="281191" y="562449"/>
                  </a:cubicBezTo>
                  <a:close/>
                  <a:moveTo>
                    <a:pt x="281191" y="39294"/>
                  </a:moveTo>
                  <a:cubicBezTo>
                    <a:pt x="414816" y="39294"/>
                    <a:pt x="523156" y="147567"/>
                    <a:pt x="523156" y="281258"/>
                  </a:cubicBezTo>
                  <a:cubicBezTo>
                    <a:pt x="523156" y="414949"/>
                    <a:pt x="414816" y="523156"/>
                    <a:pt x="281191" y="523156"/>
                  </a:cubicBezTo>
                  <a:cubicBezTo>
                    <a:pt x="147567" y="523156"/>
                    <a:pt x="39293" y="414882"/>
                    <a:pt x="39293" y="281258"/>
                  </a:cubicBezTo>
                  <a:cubicBezTo>
                    <a:pt x="39293" y="147634"/>
                    <a:pt x="147567" y="39294"/>
                    <a:pt x="281191" y="39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35"/>
            <p:cNvSpPr/>
            <p:nvPr/>
          </p:nvSpPr>
          <p:spPr>
            <a:xfrm>
              <a:off x="4184499" y="2466745"/>
              <a:ext cx="58706" cy="58706"/>
            </a:xfrm>
            <a:custGeom>
              <a:avLst/>
              <a:gdLst/>
              <a:ahLst/>
              <a:cxnLst/>
              <a:rect l="l" t="t" r="r" b="b"/>
              <a:pathLst>
                <a:path w="58706" h="58706" extrusionOk="0">
                  <a:moveTo>
                    <a:pt x="0" y="29353"/>
                  </a:moveTo>
                  <a:cubicBezTo>
                    <a:pt x="0" y="13142"/>
                    <a:pt x="13142" y="0"/>
                    <a:pt x="29353" y="0"/>
                  </a:cubicBezTo>
                  <a:cubicBezTo>
                    <a:pt x="45564" y="0"/>
                    <a:pt x="58707" y="13142"/>
                    <a:pt x="58707" y="29353"/>
                  </a:cubicBezTo>
                  <a:cubicBezTo>
                    <a:pt x="58707" y="45564"/>
                    <a:pt x="45564" y="58707"/>
                    <a:pt x="29353" y="58707"/>
                  </a:cubicBezTo>
                  <a:cubicBezTo>
                    <a:pt x="13142" y="58707"/>
                    <a:pt x="0" y="45564"/>
                    <a:pt x="0" y="293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35"/>
            <p:cNvSpPr/>
            <p:nvPr/>
          </p:nvSpPr>
          <p:spPr>
            <a:xfrm>
              <a:off x="4201844" y="2673218"/>
              <a:ext cx="23882" cy="54036"/>
            </a:xfrm>
            <a:custGeom>
              <a:avLst/>
              <a:gdLst/>
              <a:ahLst/>
              <a:cxnLst/>
              <a:rect l="l" t="t" r="r" b="b"/>
              <a:pathLst>
                <a:path w="23882" h="54036" extrusionOk="0">
                  <a:moveTo>
                    <a:pt x="11941" y="0"/>
                  </a:moveTo>
                  <a:lnTo>
                    <a:pt x="11941" y="0"/>
                  </a:lnTo>
                  <a:cubicBezTo>
                    <a:pt x="18546" y="0"/>
                    <a:pt x="23883" y="5337"/>
                    <a:pt x="23883" y="11942"/>
                  </a:cubicBezTo>
                  <a:lnTo>
                    <a:pt x="23883" y="42095"/>
                  </a:lnTo>
                  <a:cubicBezTo>
                    <a:pt x="23883" y="48700"/>
                    <a:pt x="18546" y="54037"/>
                    <a:pt x="11941" y="54037"/>
                  </a:cubicBezTo>
                  <a:lnTo>
                    <a:pt x="11941" y="54037"/>
                  </a:lnTo>
                  <a:cubicBezTo>
                    <a:pt x="5337" y="54037"/>
                    <a:pt x="0" y="48700"/>
                    <a:pt x="0" y="42095"/>
                  </a:cubicBezTo>
                  <a:lnTo>
                    <a:pt x="0" y="11942"/>
                  </a:lnTo>
                  <a:cubicBezTo>
                    <a:pt x="0" y="5337"/>
                    <a:pt x="5337" y="0"/>
                    <a:pt x="1194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35"/>
            <p:cNvSpPr/>
            <p:nvPr/>
          </p:nvSpPr>
          <p:spPr>
            <a:xfrm>
              <a:off x="3982628" y="2484157"/>
              <a:ext cx="54036" cy="23883"/>
            </a:xfrm>
            <a:custGeom>
              <a:avLst/>
              <a:gdLst/>
              <a:ahLst/>
              <a:cxnLst/>
              <a:rect l="l" t="t" r="r" b="b"/>
              <a:pathLst>
                <a:path w="54036" h="23883" extrusionOk="0">
                  <a:moveTo>
                    <a:pt x="54037" y="11942"/>
                  </a:moveTo>
                  <a:lnTo>
                    <a:pt x="54037" y="11942"/>
                  </a:lnTo>
                  <a:cubicBezTo>
                    <a:pt x="54037" y="18546"/>
                    <a:pt x="48700" y="23883"/>
                    <a:pt x="42095" y="23883"/>
                  </a:cubicBezTo>
                  <a:lnTo>
                    <a:pt x="11941" y="23883"/>
                  </a:lnTo>
                  <a:cubicBezTo>
                    <a:pt x="5337" y="23883"/>
                    <a:pt x="0" y="18546"/>
                    <a:pt x="0" y="11942"/>
                  </a:cubicBezTo>
                  <a:lnTo>
                    <a:pt x="0" y="11942"/>
                  </a:lnTo>
                  <a:cubicBezTo>
                    <a:pt x="0" y="5337"/>
                    <a:pt x="5337" y="0"/>
                    <a:pt x="11941" y="0"/>
                  </a:cubicBezTo>
                  <a:lnTo>
                    <a:pt x="42095" y="0"/>
                  </a:lnTo>
                  <a:cubicBezTo>
                    <a:pt x="48700" y="0"/>
                    <a:pt x="54037" y="5337"/>
                    <a:pt x="54037" y="119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35"/>
            <p:cNvSpPr/>
            <p:nvPr/>
          </p:nvSpPr>
          <p:spPr>
            <a:xfrm>
              <a:off x="4201844" y="2264941"/>
              <a:ext cx="23882" cy="54036"/>
            </a:xfrm>
            <a:custGeom>
              <a:avLst/>
              <a:gdLst/>
              <a:ahLst/>
              <a:cxnLst/>
              <a:rect l="l" t="t" r="r" b="b"/>
              <a:pathLst>
                <a:path w="23882" h="54036" extrusionOk="0">
                  <a:moveTo>
                    <a:pt x="11941" y="54037"/>
                  </a:moveTo>
                  <a:lnTo>
                    <a:pt x="11941" y="54037"/>
                  </a:lnTo>
                  <a:cubicBezTo>
                    <a:pt x="5337" y="54037"/>
                    <a:pt x="0" y="48700"/>
                    <a:pt x="0" y="42095"/>
                  </a:cubicBezTo>
                  <a:lnTo>
                    <a:pt x="0" y="11941"/>
                  </a:lnTo>
                  <a:cubicBezTo>
                    <a:pt x="0" y="5337"/>
                    <a:pt x="5337" y="0"/>
                    <a:pt x="11941" y="0"/>
                  </a:cubicBezTo>
                  <a:lnTo>
                    <a:pt x="11941" y="0"/>
                  </a:lnTo>
                  <a:cubicBezTo>
                    <a:pt x="18546" y="0"/>
                    <a:pt x="23883" y="5337"/>
                    <a:pt x="23883" y="11941"/>
                  </a:cubicBezTo>
                  <a:lnTo>
                    <a:pt x="23883" y="42095"/>
                  </a:lnTo>
                  <a:cubicBezTo>
                    <a:pt x="23883" y="48700"/>
                    <a:pt x="18546" y="54037"/>
                    <a:pt x="11941" y="540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35"/>
            <p:cNvSpPr/>
            <p:nvPr/>
          </p:nvSpPr>
          <p:spPr>
            <a:xfrm>
              <a:off x="4390906" y="2484157"/>
              <a:ext cx="54036" cy="23883"/>
            </a:xfrm>
            <a:custGeom>
              <a:avLst/>
              <a:gdLst/>
              <a:ahLst/>
              <a:cxnLst/>
              <a:rect l="l" t="t" r="r" b="b"/>
              <a:pathLst>
                <a:path w="54036" h="23883" extrusionOk="0">
                  <a:moveTo>
                    <a:pt x="0" y="11942"/>
                  </a:moveTo>
                  <a:lnTo>
                    <a:pt x="0" y="11942"/>
                  </a:lnTo>
                  <a:cubicBezTo>
                    <a:pt x="0" y="5337"/>
                    <a:pt x="5337" y="0"/>
                    <a:pt x="11941" y="0"/>
                  </a:cubicBezTo>
                  <a:lnTo>
                    <a:pt x="42095" y="0"/>
                  </a:lnTo>
                  <a:cubicBezTo>
                    <a:pt x="48700" y="0"/>
                    <a:pt x="54037" y="5337"/>
                    <a:pt x="54037" y="11942"/>
                  </a:cubicBezTo>
                  <a:lnTo>
                    <a:pt x="54037" y="11942"/>
                  </a:lnTo>
                  <a:cubicBezTo>
                    <a:pt x="54037" y="18546"/>
                    <a:pt x="48700" y="23883"/>
                    <a:pt x="42095" y="23883"/>
                  </a:cubicBezTo>
                  <a:lnTo>
                    <a:pt x="11941" y="23883"/>
                  </a:lnTo>
                  <a:cubicBezTo>
                    <a:pt x="5337" y="23883"/>
                    <a:pt x="0" y="18546"/>
                    <a:pt x="0" y="119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35"/>
            <p:cNvSpPr/>
            <p:nvPr/>
          </p:nvSpPr>
          <p:spPr>
            <a:xfrm>
              <a:off x="4146540" y="2318644"/>
              <a:ext cx="189061" cy="177454"/>
            </a:xfrm>
            <a:custGeom>
              <a:avLst/>
              <a:gdLst/>
              <a:ahLst/>
              <a:cxnLst/>
              <a:rect l="l" t="t" r="r" b="b"/>
              <a:pathLst>
                <a:path w="189061" h="177454" extrusionOk="0">
                  <a:moveTo>
                    <a:pt x="189062" y="0"/>
                  </a:moveTo>
                  <a:lnTo>
                    <a:pt x="67246" y="177454"/>
                  </a:lnTo>
                  <a:lnTo>
                    <a:pt x="0" y="12315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36"/>
          <p:cNvSpPr txBox="1">
            <a:spLocks noGrp="1"/>
          </p:cNvSpPr>
          <p:nvPr>
            <p:ph type="title" idx="2"/>
          </p:nvPr>
        </p:nvSpPr>
        <p:spPr>
          <a:xfrm>
            <a:off x="837200" y="655975"/>
            <a:ext cx="1210200" cy="98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
        <p:nvSpPr>
          <p:cNvPr id="803" name="Google Shape;803;p36"/>
          <p:cNvSpPr txBox="1">
            <a:spLocks noGrp="1"/>
          </p:cNvSpPr>
          <p:nvPr>
            <p:ph type="title"/>
          </p:nvPr>
        </p:nvSpPr>
        <p:spPr>
          <a:xfrm>
            <a:off x="715100" y="1719474"/>
            <a:ext cx="5077006" cy="18421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Les </a:t>
            </a:r>
            <a:r>
              <a:rPr lang="en-US" dirty="0" err="1"/>
              <a:t>différentes</a:t>
            </a:r>
            <a:r>
              <a:rPr lang="en-US" dirty="0"/>
              <a:t> theories </a:t>
            </a:r>
            <a:r>
              <a:rPr lang="en-US" dirty="0" err="1"/>
              <a:t>d’apprentissage</a:t>
            </a:r>
            <a:endParaRPr dirty="0"/>
          </a:p>
        </p:txBody>
      </p:sp>
      <p:sp>
        <p:nvSpPr>
          <p:cNvPr id="804" name="Google Shape;804;p36"/>
          <p:cNvSpPr/>
          <p:nvPr/>
        </p:nvSpPr>
        <p:spPr>
          <a:xfrm>
            <a:off x="2727375" y="104395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nvGrpSpPr>
          <p:cNvPr id="805" name="Google Shape;805;p36"/>
          <p:cNvGrpSpPr/>
          <p:nvPr/>
        </p:nvGrpSpPr>
        <p:grpSpPr>
          <a:xfrm>
            <a:off x="8069780" y="1984638"/>
            <a:ext cx="718247" cy="718247"/>
            <a:chOff x="3932594" y="2214840"/>
            <a:chExt cx="562449" cy="562449"/>
          </a:xfrm>
        </p:grpSpPr>
        <p:sp>
          <p:nvSpPr>
            <p:cNvPr id="806" name="Google Shape;806;p36"/>
            <p:cNvSpPr/>
            <p:nvPr/>
          </p:nvSpPr>
          <p:spPr>
            <a:xfrm>
              <a:off x="3932594" y="2214840"/>
              <a:ext cx="562449" cy="562449"/>
            </a:xfrm>
            <a:custGeom>
              <a:avLst/>
              <a:gdLst/>
              <a:ahLst/>
              <a:cxnLst/>
              <a:rect l="l" t="t" r="r" b="b"/>
              <a:pathLst>
                <a:path w="562449" h="562449" extrusionOk="0">
                  <a:moveTo>
                    <a:pt x="281191" y="562449"/>
                  </a:moveTo>
                  <a:cubicBezTo>
                    <a:pt x="436497" y="562449"/>
                    <a:pt x="562449" y="436564"/>
                    <a:pt x="562449" y="281258"/>
                  </a:cubicBezTo>
                  <a:cubicBezTo>
                    <a:pt x="562449" y="125952"/>
                    <a:pt x="436497" y="0"/>
                    <a:pt x="281191" y="0"/>
                  </a:cubicBezTo>
                  <a:cubicBezTo>
                    <a:pt x="125886" y="0"/>
                    <a:pt x="0" y="125886"/>
                    <a:pt x="0" y="281258"/>
                  </a:cubicBezTo>
                  <a:cubicBezTo>
                    <a:pt x="0" y="436631"/>
                    <a:pt x="125886" y="562449"/>
                    <a:pt x="281191" y="562449"/>
                  </a:cubicBezTo>
                  <a:close/>
                  <a:moveTo>
                    <a:pt x="281191" y="39294"/>
                  </a:moveTo>
                  <a:cubicBezTo>
                    <a:pt x="414816" y="39294"/>
                    <a:pt x="523156" y="147567"/>
                    <a:pt x="523156" y="281258"/>
                  </a:cubicBezTo>
                  <a:cubicBezTo>
                    <a:pt x="523156" y="414949"/>
                    <a:pt x="414816" y="523156"/>
                    <a:pt x="281191" y="523156"/>
                  </a:cubicBezTo>
                  <a:cubicBezTo>
                    <a:pt x="147567" y="523156"/>
                    <a:pt x="39293" y="414882"/>
                    <a:pt x="39293" y="281258"/>
                  </a:cubicBezTo>
                  <a:cubicBezTo>
                    <a:pt x="39293" y="147634"/>
                    <a:pt x="147567" y="39294"/>
                    <a:pt x="281191" y="39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36"/>
            <p:cNvSpPr/>
            <p:nvPr/>
          </p:nvSpPr>
          <p:spPr>
            <a:xfrm>
              <a:off x="4184499" y="2466745"/>
              <a:ext cx="58706" cy="58706"/>
            </a:xfrm>
            <a:custGeom>
              <a:avLst/>
              <a:gdLst/>
              <a:ahLst/>
              <a:cxnLst/>
              <a:rect l="l" t="t" r="r" b="b"/>
              <a:pathLst>
                <a:path w="58706" h="58706" extrusionOk="0">
                  <a:moveTo>
                    <a:pt x="0" y="29353"/>
                  </a:moveTo>
                  <a:cubicBezTo>
                    <a:pt x="0" y="13142"/>
                    <a:pt x="13142" y="0"/>
                    <a:pt x="29353" y="0"/>
                  </a:cubicBezTo>
                  <a:cubicBezTo>
                    <a:pt x="45564" y="0"/>
                    <a:pt x="58707" y="13142"/>
                    <a:pt x="58707" y="29353"/>
                  </a:cubicBezTo>
                  <a:cubicBezTo>
                    <a:pt x="58707" y="45564"/>
                    <a:pt x="45564" y="58707"/>
                    <a:pt x="29353" y="58707"/>
                  </a:cubicBezTo>
                  <a:cubicBezTo>
                    <a:pt x="13142" y="58707"/>
                    <a:pt x="0" y="45564"/>
                    <a:pt x="0" y="293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36"/>
            <p:cNvSpPr/>
            <p:nvPr/>
          </p:nvSpPr>
          <p:spPr>
            <a:xfrm>
              <a:off x="4201844" y="2673218"/>
              <a:ext cx="23882" cy="54036"/>
            </a:xfrm>
            <a:custGeom>
              <a:avLst/>
              <a:gdLst/>
              <a:ahLst/>
              <a:cxnLst/>
              <a:rect l="l" t="t" r="r" b="b"/>
              <a:pathLst>
                <a:path w="23882" h="54036" extrusionOk="0">
                  <a:moveTo>
                    <a:pt x="11941" y="0"/>
                  </a:moveTo>
                  <a:lnTo>
                    <a:pt x="11941" y="0"/>
                  </a:lnTo>
                  <a:cubicBezTo>
                    <a:pt x="18546" y="0"/>
                    <a:pt x="23883" y="5337"/>
                    <a:pt x="23883" y="11942"/>
                  </a:cubicBezTo>
                  <a:lnTo>
                    <a:pt x="23883" y="42095"/>
                  </a:lnTo>
                  <a:cubicBezTo>
                    <a:pt x="23883" y="48700"/>
                    <a:pt x="18546" y="54037"/>
                    <a:pt x="11941" y="54037"/>
                  </a:cubicBezTo>
                  <a:lnTo>
                    <a:pt x="11941" y="54037"/>
                  </a:lnTo>
                  <a:cubicBezTo>
                    <a:pt x="5337" y="54037"/>
                    <a:pt x="0" y="48700"/>
                    <a:pt x="0" y="42095"/>
                  </a:cubicBezTo>
                  <a:lnTo>
                    <a:pt x="0" y="11942"/>
                  </a:lnTo>
                  <a:cubicBezTo>
                    <a:pt x="0" y="5337"/>
                    <a:pt x="5337" y="0"/>
                    <a:pt x="1194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36"/>
            <p:cNvSpPr/>
            <p:nvPr/>
          </p:nvSpPr>
          <p:spPr>
            <a:xfrm>
              <a:off x="3982628" y="2484157"/>
              <a:ext cx="54036" cy="23883"/>
            </a:xfrm>
            <a:custGeom>
              <a:avLst/>
              <a:gdLst/>
              <a:ahLst/>
              <a:cxnLst/>
              <a:rect l="l" t="t" r="r" b="b"/>
              <a:pathLst>
                <a:path w="54036" h="23883" extrusionOk="0">
                  <a:moveTo>
                    <a:pt x="54037" y="11942"/>
                  </a:moveTo>
                  <a:lnTo>
                    <a:pt x="54037" y="11942"/>
                  </a:lnTo>
                  <a:cubicBezTo>
                    <a:pt x="54037" y="18546"/>
                    <a:pt x="48700" y="23883"/>
                    <a:pt x="42095" y="23883"/>
                  </a:cubicBezTo>
                  <a:lnTo>
                    <a:pt x="11941" y="23883"/>
                  </a:lnTo>
                  <a:cubicBezTo>
                    <a:pt x="5337" y="23883"/>
                    <a:pt x="0" y="18546"/>
                    <a:pt x="0" y="11942"/>
                  </a:cubicBezTo>
                  <a:lnTo>
                    <a:pt x="0" y="11942"/>
                  </a:lnTo>
                  <a:cubicBezTo>
                    <a:pt x="0" y="5337"/>
                    <a:pt x="5337" y="0"/>
                    <a:pt x="11941" y="0"/>
                  </a:cubicBezTo>
                  <a:lnTo>
                    <a:pt x="42095" y="0"/>
                  </a:lnTo>
                  <a:cubicBezTo>
                    <a:pt x="48700" y="0"/>
                    <a:pt x="54037" y="5337"/>
                    <a:pt x="54037" y="119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36"/>
            <p:cNvSpPr/>
            <p:nvPr/>
          </p:nvSpPr>
          <p:spPr>
            <a:xfrm>
              <a:off x="4201844" y="2264941"/>
              <a:ext cx="23882" cy="54036"/>
            </a:xfrm>
            <a:custGeom>
              <a:avLst/>
              <a:gdLst/>
              <a:ahLst/>
              <a:cxnLst/>
              <a:rect l="l" t="t" r="r" b="b"/>
              <a:pathLst>
                <a:path w="23882" h="54036" extrusionOk="0">
                  <a:moveTo>
                    <a:pt x="11941" y="54037"/>
                  </a:moveTo>
                  <a:lnTo>
                    <a:pt x="11941" y="54037"/>
                  </a:lnTo>
                  <a:cubicBezTo>
                    <a:pt x="5337" y="54037"/>
                    <a:pt x="0" y="48700"/>
                    <a:pt x="0" y="42095"/>
                  </a:cubicBezTo>
                  <a:lnTo>
                    <a:pt x="0" y="11941"/>
                  </a:lnTo>
                  <a:cubicBezTo>
                    <a:pt x="0" y="5337"/>
                    <a:pt x="5337" y="0"/>
                    <a:pt x="11941" y="0"/>
                  </a:cubicBezTo>
                  <a:lnTo>
                    <a:pt x="11941" y="0"/>
                  </a:lnTo>
                  <a:cubicBezTo>
                    <a:pt x="18546" y="0"/>
                    <a:pt x="23883" y="5337"/>
                    <a:pt x="23883" y="11941"/>
                  </a:cubicBezTo>
                  <a:lnTo>
                    <a:pt x="23883" y="42095"/>
                  </a:lnTo>
                  <a:cubicBezTo>
                    <a:pt x="23883" y="48700"/>
                    <a:pt x="18546" y="54037"/>
                    <a:pt x="11941" y="540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36"/>
            <p:cNvSpPr/>
            <p:nvPr/>
          </p:nvSpPr>
          <p:spPr>
            <a:xfrm>
              <a:off x="4390906" y="2484157"/>
              <a:ext cx="54036" cy="23883"/>
            </a:xfrm>
            <a:custGeom>
              <a:avLst/>
              <a:gdLst/>
              <a:ahLst/>
              <a:cxnLst/>
              <a:rect l="l" t="t" r="r" b="b"/>
              <a:pathLst>
                <a:path w="54036" h="23883" extrusionOk="0">
                  <a:moveTo>
                    <a:pt x="0" y="11942"/>
                  </a:moveTo>
                  <a:lnTo>
                    <a:pt x="0" y="11942"/>
                  </a:lnTo>
                  <a:cubicBezTo>
                    <a:pt x="0" y="5337"/>
                    <a:pt x="5337" y="0"/>
                    <a:pt x="11941" y="0"/>
                  </a:cubicBezTo>
                  <a:lnTo>
                    <a:pt x="42095" y="0"/>
                  </a:lnTo>
                  <a:cubicBezTo>
                    <a:pt x="48700" y="0"/>
                    <a:pt x="54037" y="5337"/>
                    <a:pt x="54037" y="11942"/>
                  </a:cubicBezTo>
                  <a:lnTo>
                    <a:pt x="54037" y="11942"/>
                  </a:lnTo>
                  <a:cubicBezTo>
                    <a:pt x="54037" y="18546"/>
                    <a:pt x="48700" y="23883"/>
                    <a:pt x="42095" y="23883"/>
                  </a:cubicBezTo>
                  <a:lnTo>
                    <a:pt x="11941" y="23883"/>
                  </a:lnTo>
                  <a:cubicBezTo>
                    <a:pt x="5337" y="23883"/>
                    <a:pt x="0" y="18546"/>
                    <a:pt x="0" y="119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36"/>
            <p:cNvSpPr/>
            <p:nvPr/>
          </p:nvSpPr>
          <p:spPr>
            <a:xfrm>
              <a:off x="4146540" y="2318644"/>
              <a:ext cx="189061" cy="177454"/>
            </a:xfrm>
            <a:custGeom>
              <a:avLst/>
              <a:gdLst/>
              <a:ahLst/>
              <a:cxnLst/>
              <a:rect l="l" t="t" r="r" b="b"/>
              <a:pathLst>
                <a:path w="189061" h="177454" extrusionOk="0">
                  <a:moveTo>
                    <a:pt x="189062" y="0"/>
                  </a:moveTo>
                  <a:lnTo>
                    <a:pt x="67246" y="177454"/>
                  </a:lnTo>
                  <a:lnTo>
                    <a:pt x="0" y="12315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13" name="Google Shape;813;p36"/>
          <p:cNvGrpSpPr/>
          <p:nvPr/>
        </p:nvGrpSpPr>
        <p:grpSpPr>
          <a:xfrm>
            <a:off x="6745206" y="535188"/>
            <a:ext cx="1683684" cy="889153"/>
            <a:chOff x="5338084" y="5425425"/>
            <a:chExt cx="1519433" cy="802412"/>
          </a:xfrm>
        </p:grpSpPr>
        <p:sp>
          <p:nvSpPr>
            <p:cNvPr id="814" name="Google Shape;814;p36"/>
            <p:cNvSpPr/>
            <p:nvPr/>
          </p:nvSpPr>
          <p:spPr>
            <a:xfrm>
              <a:off x="6369119" y="5425425"/>
              <a:ext cx="6671" cy="531428"/>
            </a:xfrm>
            <a:custGeom>
              <a:avLst/>
              <a:gdLst/>
              <a:ahLst/>
              <a:cxnLst/>
              <a:rect l="l" t="t" r="r" b="b"/>
              <a:pathLst>
                <a:path w="6671" h="531428" extrusionOk="0">
                  <a:moveTo>
                    <a:pt x="0" y="0"/>
                  </a:moveTo>
                  <a:lnTo>
                    <a:pt x="0" y="5314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5" name="Google Shape;815;p36"/>
            <p:cNvSpPr/>
            <p:nvPr/>
          </p:nvSpPr>
          <p:spPr>
            <a:xfrm>
              <a:off x="6342967" y="5929034"/>
              <a:ext cx="52235" cy="73049"/>
            </a:xfrm>
            <a:custGeom>
              <a:avLst/>
              <a:gdLst/>
              <a:ahLst/>
              <a:cxnLst/>
              <a:rect l="l" t="t" r="r" b="b"/>
              <a:pathLst>
                <a:path w="52235" h="73049" extrusionOk="0">
                  <a:moveTo>
                    <a:pt x="52236" y="73050"/>
                  </a:moveTo>
                  <a:lnTo>
                    <a:pt x="0" y="73050"/>
                  </a:lnTo>
                  <a:lnTo>
                    <a:pt x="0" y="26084"/>
                  </a:lnTo>
                  <a:cubicBezTo>
                    <a:pt x="0" y="11675"/>
                    <a:pt x="11675" y="0"/>
                    <a:pt x="26084" y="0"/>
                  </a:cubicBezTo>
                  <a:lnTo>
                    <a:pt x="26084" y="0"/>
                  </a:lnTo>
                  <a:cubicBezTo>
                    <a:pt x="40494" y="0"/>
                    <a:pt x="52169" y="11675"/>
                    <a:pt x="52169" y="26084"/>
                  </a:cubicBezTo>
                  <a:lnTo>
                    <a:pt x="52169" y="730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36"/>
            <p:cNvSpPr/>
            <p:nvPr/>
          </p:nvSpPr>
          <p:spPr>
            <a:xfrm>
              <a:off x="6280191" y="6010890"/>
              <a:ext cx="177454" cy="216947"/>
            </a:xfrm>
            <a:custGeom>
              <a:avLst/>
              <a:gdLst/>
              <a:ahLst/>
              <a:cxnLst/>
              <a:rect l="l" t="t" r="r" b="b"/>
              <a:pathLst>
                <a:path w="177454" h="216947" extrusionOk="0">
                  <a:moveTo>
                    <a:pt x="160309" y="75651"/>
                  </a:moveTo>
                  <a:lnTo>
                    <a:pt x="160376" y="75651"/>
                  </a:lnTo>
                  <a:cubicBezTo>
                    <a:pt x="160376" y="75651"/>
                    <a:pt x="160109" y="75318"/>
                    <a:pt x="159575" y="74717"/>
                  </a:cubicBezTo>
                  <a:cubicBezTo>
                    <a:pt x="158708" y="73583"/>
                    <a:pt x="157908" y="72449"/>
                    <a:pt x="157040" y="71382"/>
                  </a:cubicBezTo>
                  <a:cubicBezTo>
                    <a:pt x="151303" y="63376"/>
                    <a:pt x="140029" y="44630"/>
                    <a:pt x="140029" y="19880"/>
                  </a:cubicBezTo>
                  <a:cubicBezTo>
                    <a:pt x="140029" y="2001"/>
                    <a:pt x="121083" y="0"/>
                    <a:pt x="121083" y="0"/>
                  </a:cubicBezTo>
                  <a:lnTo>
                    <a:pt x="56572" y="0"/>
                  </a:lnTo>
                  <a:cubicBezTo>
                    <a:pt x="56572" y="0"/>
                    <a:pt x="37626" y="2001"/>
                    <a:pt x="37626" y="19880"/>
                  </a:cubicBezTo>
                  <a:cubicBezTo>
                    <a:pt x="37626" y="44630"/>
                    <a:pt x="26418" y="63376"/>
                    <a:pt x="20614" y="71382"/>
                  </a:cubicBezTo>
                  <a:cubicBezTo>
                    <a:pt x="19747" y="72449"/>
                    <a:pt x="18880" y="73583"/>
                    <a:pt x="18079" y="74717"/>
                  </a:cubicBezTo>
                  <a:cubicBezTo>
                    <a:pt x="17612" y="75318"/>
                    <a:pt x="17279" y="75651"/>
                    <a:pt x="17279" y="75651"/>
                  </a:cubicBezTo>
                  <a:lnTo>
                    <a:pt x="17345" y="75651"/>
                  </a:lnTo>
                  <a:cubicBezTo>
                    <a:pt x="6471" y="90395"/>
                    <a:pt x="0" y="108540"/>
                    <a:pt x="0" y="128220"/>
                  </a:cubicBezTo>
                  <a:cubicBezTo>
                    <a:pt x="0" y="177254"/>
                    <a:pt x="39761" y="216947"/>
                    <a:pt x="88727" y="216947"/>
                  </a:cubicBezTo>
                  <a:cubicBezTo>
                    <a:pt x="137694" y="216947"/>
                    <a:pt x="177454" y="177187"/>
                    <a:pt x="177454" y="128220"/>
                  </a:cubicBezTo>
                  <a:cubicBezTo>
                    <a:pt x="177454" y="108540"/>
                    <a:pt x="170983" y="90395"/>
                    <a:pt x="160109" y="756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36"/>
            <p:cNvSpPr/>
            <p:nvPr/>
          </p:nvSpPr>
          <p:spPr>
            <a:xfrm>
              <a:off x="6318885" y="6010890"/>
              <a:ext cx="100401" cy="162644"/>
            </a:xfrm>
            <a:custGeom>
              <a:avLst/>
              <a:gdLst/>
              <a:ahLst/>
              <a:cxnLst/>
              <a:rect l="l" t="t" r="r" b="b"/>
              <a:pathLst>
                <a:path w="100401" h="162644" extrusionOk="0">
                  <a:moveTo>
                    <a:pt x="61442" y="0"/>
                  </a:moveTo>
                  <a:lnTo>
                    <a:pt x="68113" y="147234"/>
                  </a:lnTo>
                  <a:cubicBezTo>
                    <a:pt x="68113" y="155773"/>
                    <a:pt x="74984" y="162644"/>
                    <a:pt x="83523" y="162644"/>
                  </a:cubicBezTo>
                  <a:lnTo>
                    <a:pt x="84991" y="162644"/>
                  </a:lnTo>
                  <a:cubicBezTo>
                    <a:pt x="93530" y="162644"/>
                    <a:pt x="100402" y="155773"/>
                    <a:pt x="100402" y="147234"/>
                  </a:cubicBezTo>
                  <a:lnTo>
                    <a:pt x="100402" y="147234"/>
                  </a:lnTo>
                  <a:cubicBezTo>
                    <a:pt x="100402" y="138694"/>
                    <a:pt x="93530" y="131823"/>
                    <a:pt x="84991" y="131823"/>
                  </a:cubicBezTo>
                  <a:lnTo>
                    <a:pt x="15410" y="131823"/>
                  </a:lnTo>
                  <a:cubicBezTo>
                    <a:pt x="6871" y="131823"/>
                    <a:pt x="0" y="138694"/>
                    <a:pt x="0" y="147234"/>
                  </a:cubicBezTo>
                  <a:lnTo>
                    <a:pt x="0" y="147234"/>
                  </a:lnTo>
                  <a:cubicBezTo>
                    <a:pt x="0" y="155773"/>
                    <a:pt x="6871" y="162644"/>
                    <a:pt x="15410" y="162644"/>
                  </a:cubicBezTo>
                  <a:lnTo>
                    <a:pt x="16878" y="162644"/>
                  </a:lnTo>
                  <a:cubicBezTo>
                    <a:pt x="25417" y="162644"/>
                    <a:pt x="32289" y="155773"/>
                    <a:pt x="32289" y="147234"/>
                  </a:cubicBezTo>
                  <a:lnTo>
                    <a:pt x="3896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36"/>
            <p:cNvSpPr/>
            <p:nvPr/>
          </p:nvSpPr>
          <p:spPr>
            <a:xfrm>
              <a:off x="6329759" y="5994745"/>
              <a:ext cx="78653" cy="16144"/>
            </a:xfrm>
            <a:custGeom>
              <a:avLst/>
              <a:gdLst/>
              <a:ahLst/>
              <a:cxnLst/>
              <a:rect l="l" t="t" r="r" b="b"/>
              <a:pathLst>
                <a:path w="78653" h="16144" extrusionOk="0">
                  <a:moveTo>
                    <a:pt x="70581" y="16145"/>
                  </a:moveTo>
                  <a:lnTo>
                    <a:pt x="8072" y="16145"/>
                  </a:lnTo>
                  <a:cubicBezTo>
                    <a:pt x="3602" y="16145"/>
                    <a:pt x="0" y="12542"/>
                    <a:pt x="0" y="8072"/>
                  </a:cubicBezTo>
                  <a:lnTo>
                    <a:pt x="0" y="8072"/>
                  </a:lnTo>
                  <a:cubicBezTo>
                    <a:pt x="0" y="3603"/>
                    <a:pt x="3602" y="0"/>
                    <a:pt x="8072" y="0"/>
                  </a:cubicBezTo>
                  <a:lnTo>
                    <a:pt x="70581" y="0"/>
                  </a:lnTo>
                  <a:cubicBezTo>
                    <a:pt x="75051" y="0"/>
                    <a:pt x="78653" y="3603"/>
                    <a:pt x="78653" y="8072"/>
                  </a:cubicBezTo>
                  <a:lnTo>
                    <a:pt x="78653" y="8072"/>
                  </a:lnTo>
                  <a:cubicBezTo>
                    <a:pt x="78653" y="12542"/>
                    <a:pt x="75051" y="16145"/>
                    <a:pt x="70581" y="1614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36"/>
            <p:cNvSpPr/>
            <p:nvPr/>
          </p:nvSpPr>
          <p:spPr>
            <a:xfrm>
              <a:off x="5338084" y="5425425"/>
              <a:ext cx="1519433" cy="6671"/>
            </a:xfrm>
            <a:custGeom>
              <a:avLst/>
              <a:gdLst/>
              <a:ahLst/>
              <a:cxnLst/>
              <a:rect l="l" t="t" r="r" b="b"/>
              <a:pathLst>
                <a:path w="1519433" h="6671" extrusionOk="0">
                  <a:moveTo>
                    <a:pt x="0" y="0"/>
                  </a:moveTo>
                  <a:lnTo>
                    <a:pt x="1519434"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36"/>
            <p:cNvSpPr/>
            <p:nvPr/>
          </p:nvSpPr>
          <p:spPr>
            <a:xfrm>
              <a:off x="5667908" y="5425425"/>
              <a:ext cx="701277" cy="289196"/>
            </a:xfrm>
            <a:custGeom>
              <a:avLst/>
              <a:gdLst/>
              <a:ahLst/>
              <a:cxnLst/>
              <a:rect l="l" t="t" r="r" b="b"/>
              <a:pathLst>
                <a:path w="701277" h="289196" extrusionOk="0">
                  <a:moveTo>
                    <a:pt x="0" y="0"/>
                  </a:moveTo>
                  <a:cubicBezTo>
                    <a:pt x="0" y="0"/>
                    <a:pt x="26084" y="120082"/>
                    <a:pt x="82256" y="120082"/>
                  </a:cubicBezTo>
                  <a:cubicBezTo>
                    <a:pt x="159909" y="120082"/>
                    <a:pt x="167114" y="0"/>
                    <a:pt x="167114" y="0"/>
                  </a:cubicBezTo>
                  <a:cubicBezTo>
                    <a:pt x="167114" y="0"/>
                    <a:pt x="181123" y="247568"/>
                    <a:pt x="295468" y="247568"/>
                  </a:cubicBezTo>
                  <a:cubicBezTo>
                    <a:pt x="400806" y="247568"/>
                    <a:pt x="411213" y="0"/>
                    <a:pt x="411213" y="0"/>
                  </a:cubicBezTo>
                  <a:cubicBezTo>
                    <a:pt x="411213" y="0"/>
                    <a:pt x="407411" y="289197"/>
                    <a:pt x="516285" y="289197"/>
                  </a:cubicBezTo>
                  <a:cubicBezTo>
                    <a:pt x="614552" y="289197"/>
                    <a:pt x="626160" y="0"/>
                    <a:pt x="626160" y="0"/>
                  </a:cubicBezTo>
                  <a:cubicBezTo>
                    <a:pt x="626160" y="0"/>
                    <a:pt x="633898" y="114011"/>
                    <a:pt x="669055" y="114011"/>
                  </a:cubicBezTo>
                  <a:cubicBezTo>
                    <a:pt x="701277" y="114011"/>
                    <a:pt x="701277" y="0"/>
                    <a:pt x="701277"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1" name="Google Shape;821;p36"/>
          <p:cNvGrpSpPr/>
          <p:nvPr/>
        </p:nvGrpSpPr>
        <p:grpSpPr>
          <a:xfrm>
            <a:off x="715100" y="3793764"/>
            <a:ext cx="2053500" cy="1000643"/>
            <a:chOff x="715100" y="3793764"/>
            <a:chExt cx="2053500" cy="1000643"/>
          </a:xfrm>
        </p:grpSpPr>
        <p:cxnSp>
          <p:nvCxnSpPr>
            <p:cNvPr id="822" name="Google Shape;822;p36"/>
            <p:cNvCxnSpPr/>
            <p:nvPr/>
          </p:nvCxnSpPr>
          <p:spPr>
            <a:xfrm>
              <a:off x="715100" y="4607875"/>
              <a:ext cx="2053500" cy="0"/>
            </a:xfrm>
            <a:prstGeom prst="straightConnector1">
              <a:avLst/>
            </a:prstGeom>
            <a:noFill/>
            <a:ln w="9525" cap="flat" cmpd="sng">
              <a:solidFill>
                <a:schemeClr val="dk1"/>
              </a:solidFill>
              <a:prstDash val="solid"/>
              <a:miter lim="8000"/>
              <a:headEnd type="none" w="sm" len="sm"/>
              <a:tailEnd type="none" w="sm" len="sm"/>
            </a:ln>
          </p:spPr>
        </p:cxnSp>
        <p:grpSp>
          <p:nvGrpSpPr>
            <p:cNvPr id="823" name="Google Shape;823;p36"/>
            <p:cNvGrpSpPr/>
            <p:nvPr/>
          </p:nvGrpSpPr>
          <p:grpSpPr>
            <a:xfrm>
              <a:off x="970027" y="3793764"/>
              <a:ext cx="667264" cy="814815"/>
              <a:chOff x="8050493" y="3900025"/>
              <a:chExt cx="756879" cy="924246"/>
            </a:xfrm>
          </p:grpSpPr>
          <p:sp>
            <p:nvSpPr>
              <p:cNvPr id="824" name="Google Shape;824;p36"/>
              <p:cNvSpPr/>
              <p:nvPr/>
            </p:nvSpPr>
            <p:spPr>
              <a:xfrm>
                <a:off x="8085547" y="3900025"/>
                <a:ext cx="674008" cy="513767"/>
              </a:xfrm>
              <a:custGeom>
                <a:avLst/>
                <a:gdLst/>
                <a:ahLst/>
                <a:cxnLst/>
                <a:rect l="l" t="t" r="r" b="b"/>
                <a:pathLst>
                  <a:path w="350134" h="266892" extrusionOk="0">
                    <a:moveTo>
                      <a:pt x="209602" y="0"/>
                    </a:moveTo>
                    <a:lnTo>
                      <a:pt x="0" y="58938"/>
                    </a:lnTo>
                    <a:cubicBezTo>
                      <a:pt x="22807" y="104202"/>
                      <a:pt x="70317" y="261702"/>
                      <a:pt x="70317" y="266893"/>
                    </a:cubicBezTo>
                    <a:lnTo>
                      <a:pt x="203363" y="148268"/>
                    </a:lnTo>
                    <a:lnTo>
                      <a:pt x="203064" y="154905"/>
                    </a:lnTo>
                    <a:lnTo>
                      <a:pt x="329324" y="154905"/>
                    </a:lnTo>
                    <a:lnTo>
                      <a:pt x="350135" y="29943"/>
                    </a:lnTo>
                    <a:lnTo>
                      <a:pt x="209552"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36"/>
              <p:cNvSpPr/>
              <p:nvPr/>
            </p:nvSpPr>
            <p:spPr>
              <a:xfrm>
                <a:off x="8085547" y="3927881"/>
                <a:ext cx="438548" cy="485810"/>
              </a:xfrm>
              <a:custGeom>
                <a:avLst/>
                <a:gdLst/>
                <a:ahLst/>
                <a:cxnLst/>
                <a:rect l="l" t="t" r="r" b="b"/>
                <a:pathLst>
                  <a:path w="227817" h="252369" extrusionOk="0">
                    <a:moveTo>
                      <a:pt x="54048" y="252370"/>
                    </a:moveTo>
                    <a:cubicBezTo>
                      <a:pt x="54048" y="252370"/>
                      <a:pt x="19563" y="129653"/>
                      <a:pt x="0" y="93672"/>
                    </a:cubicBezTo>
                    <a:lnTo>
                      <a:pt x="184849" y="0"/>
                    </a:lnTo>
                    <a:cubicBezTo>
                      <a:pt x="184849" y="0"/>
                      <a:pt x="223375" y="124114"/>
                      <a:pt x="227817" y="179459"/>
                    </a:cubicBezTo>
                    <a:lnTo>
                      <a:pt x="53998" y="25237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36"/>
              <p:cNvSpPr/>
              <p:nvPr/>
            </p:nvSpPr>
            <p:spPr>
              <a:xfrm>
                <a:off x="8556540" y="4013366"/>
                <a:ext cx="250831" cy="810904"/>
              </a:xfrm>
              <a:custGeom>
                <a:avLst/>
                <a:gdLst/>
                <a:ahLst/>
                <a:cxnLst/>
                <a:rect l="l" t="t" r="r" b="b"/>
                <a:pathLst>
                  <a:path w="130302" h="421249" extrusionOk="0">
                    <a:moveTo>
                      <a:pt x="0" y="0"/>
                    </a:moveTo>
                    <a:lnTo>
                      <a:pt x="130302" y="0"/>
                    </a:lnTo>
                    <a:lnTo>
                      <a:pt x="130302" y="421249"/>
                    </a:lnTo>
                    <a:lnTo>
                      <a:pt x="0" y="42124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36"/>
              <p:cNvSpPr/>
              <p:nvPr/>
            </p:nvSpPr>
            <p:spPr>
              <a:xfrm>
                <a:off x="8580646" y="4653077"/>
                <a:ext cx="202701" cy="32375"/>
              </a:xfrm>
              <a:custGeom>
                <a:avLst/>
                <a:gdLst/>
                <a:ahLst/>
                <a:cxnLst/>
                <a:rect l="l" t="t" r="r" b="b"/>
                <a:pathLst>
                  <a:path w="105299" h="16818" extrusionOk="0">
                    <a:moveTo>
                      <a:pt x="0" y="0"/>
                    </a:moveTo>
                    <a:lnTo>
                      <a:pt x="105300" y="0"/>
                    </a:lnTo>
                    <a:lnTo>
                      <a:pt x="105300" y="16818"/>
                    </a:lnTo>
                    <a:lnTo>
                      <a:pt x="0" y="168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36"/>
              <p:cNvSpPr/>
              <p:nvPr/>
            </p:nvSpPr>
            <p:spPr>
              <a:xfrm>
                <a:off x="8580646" y="4708210"/>
                <a:ext cx="202701" cy="16234"/>
              </a:xfrm>
              <a:custGeom>
                <a:avLst/>
                <a:gdLst/>
                <a:ahLst/>
                <a:cxnLst/>
                <a:rect l="l" t="t" r="r" b="b"/>
                <a:pathLst>
                  <a:path w="105299" h="8433" extrusionOk="0">
                    <a:moveTo>
                      <a:pt x="0" y="0"/>
                    </a:moveTo>
                    <a:lnTo>
                      <a:pt x="105300" y="0"/>
                    </a:lnTo>
                    <a:lnTo>
                      <a:pt x="105300" y="8434"/>
                    </a:lnTo>
                    <a:lnTo>
                      <a:pt x="0" y="843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9" name="Google Shape;829;p36"/>
              <p:cNvSpPr/>
              <p:nvPr/>
            </p:nvSpPr>
            <p:spPr>
              <a:xfrm>
                <a:off x="8620216" y="4108171"/>
                <a:ext cx="123541" cy="140065"/>
              </a:xfrm>
              <a:custGeom>
                <a:avLst/>
                <a:gdLst/>
                <a:ahLst/>
                <a:cxnLst/>
                <a:rect l="l" t="t" r="r" b="b"/>
                <a:pathLst>
                  <a:path w="64177" h="72761" extrusionOk="0">
                    <a:moveTo>
                      <a:pt x="64178" y="36381"/>
                    </a:moveTo>
                    <a:cubicBezTo>
                      <a:pt x="64178" y="56474"/>
                      <a:pt x="49811" y="72762"/>
                      <a:pt x="32089" y="72762"/>
                    </a:cubicBezTo>
                    <a:cubicBezTo>
                      <a:pt x="14367" y="72762"/>
                      <a:pt x="-1" y="56473"/>
                      <a:pt x="-1" y="36381"/>
                    </a:cubicBezTo>
                    <a:cubicBezTo>
                      <a:pt x="-1" y="16288"/>
                      <a:pt x="14366" y="0"/>
                      <a:pt x="32089" y="0"/>
                    </a:cubicBezTo>
                    <a:cubicBezTo>
                      <a:pt x="49811" y="0"/>
                      <a:pt x="64178" y="16289"/>
                      <a:pt x="64178" y="363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36"/>
              <p:cNvSpPr/>
              <p:nvPr/>
            </p:nvSpPr>
            <p:spPr>
              <a:xfrm>
                <a:off x="8149416" y="4013366"/>
                <a:ext cx="407228" cy="810904"/>
              </a:xfrm>
              <a:custGeom>
                <a:avLst/>
                <a:gdLst/>
                <a:ahLst/>
                <a:cxnLst/>
                <a:rect l="l" t="t" r="r" b="b"/>
                <a:pathLst>
                  <a:path w="211547" h="421249" extrusionOk="0">
                    <a:moveTo>
                      <a:pt x="211548" y="0"/>
                    </a:moveTo>
                    <a:lnTo>
                      <a:pt x="72412" y="0"/>
                    </a:lnTo>
                    <a:lnTo>
                      <a:pt x="52101" y="152959"/>
                    </a:lnTo>
                    <a:lnTo>
                      <a:pt x="0" y="177662"/>
                    </a:lnTo>
                    <a:lnTo>
                      <a:pt x="0" y="421249"/>
                    </a:lnTo>
                    <a:lnTo>
                      <a:pt x="211548" y="421249"/>
                    </a:lnTo>
                    <a:lnTo>
                      <a:pt x="211548"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36"/>
              <p:cNvSpPr/>
              <p:nvPr/>
            </p:nvSpPr>
            <p:spPr>
              <a:xfrm>
                <a:off x="8523981" y="4013366"/>
                <a:ext cx="32565" cy="810904"/>
              </a:xfrm>
              <a:custGeom>
                <a:avLst/>
                <a:gdLst/>
                <a:ahLst/>
                <a:cxnLst/>
                <a:rect l="l" t="t" r="r" b="b"/>
                <a:pathLst>
                  <a:path w="16917" h="421249" extrusionOk="0">
                    <a:moveTo>
                      <a:pt x="0" y="0"/>
                    </a:moveTo>
                    <a:lnTo>
                      <a:pt x="16918" y="0"/>
                    </a:lnTo>
                    <a:lnTo>
                      <a:pt x="16918" y="421249"/>
                    </a:lnTo>
                    <a:lnTo>
                      <a:pt x="0" y="42124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36"/>
              <p:cNvSpPr/>
              <p:nvPr/>
            </p:nvSpPr>
            <p:spPr>
              <a:xfrm>
                <a:off x="8050493" y="4387971"/>
                <a:ext cx="430796" cy="368418"/>
              </a:xfrm>
              <a:custGeom>
                <a:avLst/>
                <a:gdLst/>
                <a:ahLst/>
                <a:cxnLst/>
                <a:rect l="l" t="t" r="r" b="b"/>
                <a:pathLst>
                  <a:path w="223790" h="191386" extrusionOk="0">
                    <a:moveTo>
                      <a:pt x="110340" y="0"/>
                    </a:moveTo>
                    <a:cubicBezTo>
                      <a:pt x="110340" y="0"/>
                      <a:pt x="68120" y="121868"/>
                      <a:pt x="0" y="144525"/>
                    </a:cubicBezTo>
                    <a:lnTo>
                      <a:pt x="182603" y="191386"/>
                    </a:lnTo>
                    <a:cubicBezTo>
                      <a:pt x="182603" y="191386"/>
                      <a:pt x="239245" y="94720"/>
                      <a:pt x="219682" y="0"/>
                    </a:cubicBezTo>
                    <a:lnTo>
                      <a:pt x="11034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36"/>
              <p:cNvSpPr/>
              <p:nvPr/>
            </p:nvSpPr>
            <p:spPr>
              <a:xfrm rot="1801876">
                <a:off x="8367975" y="4345652"/>
                <a:ext cx="28121" cy="81676"/>
              </a:xfrm>
              <a:custGeom>
                <a:avLst/>
                <a:gdLst/>
                <a:ahLst/>
                <a:cxnLst/>
                <a:rect l="l" t="t" r="r" b="b"/>
                <a:pathLst>
                  <a:path w="14622" h="42469" extrusionOk="0">
                    <a:moveTo>
                      <a:pt x="0" y="0"/>
                    </a:moveTo>
                    <a:lnTo>
                      <a:pt x="14622" y="0"/>
                    </a:lnTo>
                    <a:lnTo>
                      <a:pt x="14622" y="42469"/>
                    </a:lnTo>
                    <a:lnTo>
                      <a:pt x="0" y="4246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4" name="Google Shape;834;p36"/>
            <p:cNvGrpSpPr/>
            <p:nvPr/>
          </p:nvGrpSpPr>
          <p:grpSpPr>
            <a:xfrm>
              <a:off x="1674702" y="3905269"/>
              <a:ext cx="838971" cy="889138"/>
              <a:chOff x="-320119" y="5493725"/>
              <a:chExt cx="838971" cy="889138"/>
            </a:xfrm>
          </p:grpSpPr>
          <p:sp>
            <p:nvSpPr>
              <p:cNvPr id="835" name="Google Shape;835;p36"/>
              <p:cNvSpPr/>
              <p:nvPr/>
            </p:nvSpPr>
            <p:spPr>
              <a:xfrm>
                <a:off x="-320119" y="5493725"/>
                <a:ext cx="581554" cy="699142"/>
              </a:xfrm>
              <a:custGeom>
                <a:avLst/>
                <a:gdLst/>
                <a:ahLst/>
                <a:cxnLst/>
                <a:rect l="l" t="t" r="r" b="b"/>
                <a:pathLst>
                  <a:path w="581554" h="699142" extrusionOk="0">
                    <a:moveTo>
                      <a:pt x="368050" y="699143"/>
                    </a:moveTo>
                    <a:cubicBezTo>
                      <a:pt x="368050" y="699143"/>
                      <a:pt x="325555" y="388998"/>
                      <a:pt x="0" y="336296"/>
                    </a:cubicBezTo>
                    <a:cubicBezTo>
                      <a:pt x="0" y="336296"/>
                      <a:pt x="355375" y="248036"/>
                      <a:pt x="454376" y="636100"/>
                    </a:cubicBezTo>
                    <a:cubicBezTo>
                      <a:pt x="454376" y="636100"/>
                      <a:pt x="531762" y="278723"/>
                      <a:pt x="323687" y="0"/>
                    </a:cubicBezTo>
                    <a:cubicBezTo>
                      <a:pt x="323687" y="0"/>
                      <a:pt x="613418" y="137427"/>
                      <a:pt x="578660" y="699143"/>
                    </a:cubicBezTo>
                  </a:path>
                </a:pathLst>
              </a:custGeom>
              <a:solidFill>
                <a:srgbClr val="52A0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36"/>
              <p:cNvSpPr/>
              <p:nvPr/>
            </p:nvSpPr>
            <p:spPr>
              <a:xfrm>
                <a:off x="286695" y="5878387"/>
                <a:ext cx="232157" cy="314547"/>
              </a:xfrm>
              <a:custGeom>
                <a:avLst/>
                <a:gdLst/>
                <a:ahLst/>
                <a:cxnLst/>
                <a:rect l="l" t="t" r="r" b="b"/>
                <a:pathLst>
                  <a:path w="232157" h="314547" extrusionOk="0">
                    <a:moveTo>
                      <a:pt x="0" y="314481"/>
                    </a:moveTo>
                    <a:cubicBezTo>
                      <a:pt x="0" y="314481"/>
                      <a:pt x="23349" y="35624"/>
                      <a:pt x="232158" y="0"/>
                    </a:cubicBezTo>
                    <a:cubicBezTo>
                      <a:pt x="232158" y="0"/>
                      <a:pt x="87326" y="86859"/>
                      <a:pt x="91195" y="314548"/>
                    </a:cubicBezTo>
                  </a:path>
                </a:pathLst>
              </a:custGeom>
              <a:solidFill>
                <a:srgbClr val="52A0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36"/>
              <p:cNvSpPr/>
              <p:nvPr/>
            </p:nvSpPr>
            <p:spPr>
              <a:xfrm>
                <a:off x="211710" y="6016810"/>
                <a:ext cx="239229" cy="366053"/>
              </a:xfrm>
              <a:custGeom>
                <a:avLst/>
                <a:gdLst/>
                <a:ahLst/>
                <a:cxnLst/>
                <a:rect l="l" t="t" r="r" b="b"/>
                <a:pathLst>
                  <a:path w="239229" h="366053" extrusionOk="0">
                    <a:moveTo>
                      <a:pt x="0" y="176058"/>
                    </a:moveTo>
                    <a:cubicBezTo>
                      <a:pt x="0" y="176058"/>
                      <a:pt x="14076" y="18817"/>
                      <a:pt x="100869" y="1406"/>
                    </a:cubicBezTo>
                    <a:cubicBezTo>
                      <a:pt x="239563" y="-26347"/>
                      <a:pt x="239229" y="366054"/>
                      <a:pt x="239229" y="366054"/>
                    </a:cubicBezTo>
                    <a:cubicBezTo>
                      <a:pt x="239229" y="366054"/>
                      <a:pt x="109141" y="232696"/>
                      <a:pt x="100001" y="68184"/>
                    </a:cubicBezTo>
                    <a:cubicBezTo>
                      <a:pt x="84257" y="146771"/>
                      <a:pt x="63043" y="175991"/>
                      <a:pt x="63043" y="175991"/>
                    </a:cubicBezTo>
                    <a:lnTo>
                      <a:pt x="0" y="17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36"/>
              <p:cNvSpPr/>
              <p:nvPr/>
            </p:nvSpPr>
            <p:spPr>
              <a:xfrm>
                <a:off x="-126853" y="6089372"/>
                <a:ext cx="210609" cy="281750"/>
              </a:xfrm>
              <a:custGeom>
                <a:avLst/>
                <a:gdLst/>
                <a:ahLst/>
                <a:cxnLst/>
                <a:rect l="l" t="t" r="r" b="b"/>
                <a:pathLst>
                  <a:path w="210609" h="281750" extrusionOk="0">
                    <a:moveTo>
                      <a:pt x="210610" y="106831"/>
                    </a:moveTo>
                    <a:cubicBezTo>
                      <a:pt x="210610" y="106831"/>
                      <a:pt x="189729" y="-18854"/>
                      <a:pt x="97466" y="2427"/>
                    </a:cubicBezTo>
                    <a:cubicBezTo>
                      <a:pt x="333" y="24842"/>
                      <a:pt x="0" y="281750"/>
                      <a:pt x="0" y="281750"/>
                    </a:cubicBezTo>
                  </a:path>
                </a:pathLst>
              </a:custGeom>
              <a:noFill/>
              <a:ln w="9525" cap="rnd"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36"/>
              <p:cNvSpPr/>
              <p:nvPr/>
            </p:nvSpPr>
            <p:spPr>
              <a:xfrm>
                <a:off x="193831" y="5776451"/>
                <a:ext cx="306742" cy="416483"/>
              </a:xfrm>
              <a:custGeom>
                <a:avLst/>
                <a:gdLst/>
                <a:ahLst/>
                <a:cxnLst/>
                <a:rect l="l" t="t" r="r" b="b"/>
                <a:pathLst>
                  <a:path w="306742" h="416483" extrusionOk="0">
                    <a:moveTo>
                      <a:pt x="0" y="416484"/>
                    </a:moveTo>
                    <a:cubicBezTo>
                      <a:pt x="0" y="416484"/>
                      <a:pt x="6538" y="48700"/>
                      <a:pt x="306742" y="0"/>
                    </a:cubicBezTo>
                  </a:path>
                </a:pathLst>
              </a:custGeom>
              <a:noFill/>
              <a:ln w="9525" cap="rnd"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40" name="Google Shape;840;p36"/>
          <p:cNvGrpSpPr/>
          <p:nvPr/>
        </p:nvGrpSpPr>
        <p:grpSpPr>
          <a:xfrm>
            <a:off x="3610250" y="2528692"/>
            <a:ext cx="4894800" cy="2214406"/>
            <a:chOff x="3610250" y="2528692"/>
            <a:chExt cx="4894800" cy="2214406"/>
          </a:xfrm>
        </p:grpSpPr>
        <p:cxnSp>
          <p:nvCxnSpPr>
            <p:cNvPr id="841" name="Google Shape;841;p36"/>
            <p:cNvCxnSpPr/>
            <p:nvPr/>
          </p:nvCxnSpPr>
          <p:spPr>
            <a:xfrm>
              <a:off x="3610250" y="4607871"/>
              <a:ext cx="4894800" cy="0"/>
            </a:xfrm>
            <a:prstGeom prst="straightConnector1">
              <a:avLst/>
            </a:prstGeom>
            <a:noFill/>
            <a:ln w="9525" cap="flat" cmpd="sng">
              <a:solidFill>
                <a:schemeClr val="dk1"/>
              </a:solidFill>
              <a:prstDash val="solid"/>
              <a:miter lim="8000"/>
              <a:headEnd type="none" w="sm" len="sm"/>
              <a:tailEnd type="none" w="sm" len="sm"/>
            </a:ln>
          </p:spPr>
        </p:cxnSp>
        <p:grpSp>
          <p:nvGrpSpPr>
            <p:cNvPr id="842" name="Google Shape;842;p36"/>
            <p:cNvGrpSpPr/>
            <p:nvPr/>
          </p:nvGrpSpPr>
          <p:grpSpPr>
            <a:xfrm>
              <a:off x="5702865" y="2528692"/>
              <a:ext cx="608455" cy="501606"/>
              <a:chOff x="1511408" y="4363269"/>
              <a:chExt cx="425077" cy="350430"/>
            </a:xfrm>
          </p:grpSpPr>
          <p:sp>
            <p:nvSpPr>
              <p:cNvPr id="843" name="Google Shape;843;p36"/>
              <p:cNvSpPr/>
              <p:nvPr/>
            </p:nvSpPr>
            <p:spPr>
              <a:xfrm>
                <a:off x="1511408" y="4363269"/>
                <a:ext cx="425077" cy="241650"/>
              </a:xfrm>
              <a:custGeom>
                <a:avLst/>
                <a:gdLst/>
                <a:ahLst/>
                <a:cxnLst/>
                <a:rect l="l" t="t" r="r" b="b"/>
                <a:pathLst>
                  <a:path w="425077" h="241650" extrusionOk="0">
                    <a:moveTo>
                      <a:pt x="391973" y="0"/>
                    </a:moveTo>
                    <a:cubicBezTo>
                      <a:pt x="410256" y="0"/>
                      <a:pt x="425078" y="14821"/>
                      <a:pt x="425078" y="33105"/>
                    </a:cubicBezTo>
                    <a:lnTo>
                      <a:pt x="425078" y="208546"/>
                    </a:lnTo>
                    <a:cubicBezTo>
                      <a:pt x="425078" y="226829"/>
                      <a:pt x="410256" y="241650"/>
                      <a:pt x="391973" y="241650"/>
                    </a:cubicBezTo>
                    <a:lnTo>
                      <a:pt x="33105" y="241650"/>
                    </a:lnTo>
                    <a:cubicBezTo>
                      <a:pt x="14821" y="241650"/>
                      <a:pt x="0" y="226829"/>
                      <a:pt x="0" y="208546"/>
                    </a:cubicBezTo>
                    <a:lnTo>
                      <a:pt x="0" y="33105"/>
                    </a:lnTo>
                    <a:cubicBezTo>
                      <a:pt x="0" y="14821"/>
                      <a:pt x="14821" y="0"/>
                      <a:pt x="33105" y="0"/>
                    </a:cubicBezTo>
                    <a:close/>
                  </a:path>
                </a:pathLst>
              </a:custGeom>
              <a:solidFill>
                <a:schemeClr val="accent5"/>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36"/>
              <p:cNvSpPr/>
              <p:nvPr/>
            </p:nvSpPr>
            <p:spPr>
              <a:xfrm>
                <a:off x="1771607" y="4579414"/>
                <a:ext cx="130421" cy="134285"/>
              </a:xfrm>
              <a:custGeom>
                <a:avLst/>
                <a:gdLst/>
                <a:ahLst/>
                <a:cxnLst/>
                <a:rect l="l" t="t" r="r" b="b"/>
                <a:pathLst>
                  <a:path w="130421" h="134285" extrusionOk="0">
                    <a:moveTo>
                      <a:pt x="0" y="0"/>
                    </a:moveTo>
                    <a:lnTo>
                      <a:pt x="130422" y="134286"/>
                    </a:lnTo>
                    <a:lnTo>
                      <a:pt x="96351" y="0"/>
                    </a:lnTo>
                  </a:path>
                </a:pathLst>
              </a:custGeom>
              <a:solidFill>
                <a:schemeClr val="accent5"/>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36"/>
              <p:cNvSpPr/>
              <p:nvPr/>
            </p:nvSpPr>
            <p:spPr>
              <a:xfrm>
                <a:off x="1573753" y="4444613"/>
                <a:ext cx="300323" cy="6440"/>
              </a:xfrm>
              <a:custGeom>
                <a:avLst/>
                <a:gdLst/>
                <a:ahLst/>
                <a:cxnLst/>
                <a:rect l="l" t="t" r="r" b="b"/>
                <a:pathLst>
                  <a:path w="300323" h="6440" extrusionOk="0">
                    <a:moveTo>
                      <a:pt x="0" y="0"/>
                    </a:moveTo>
                    <a:lnTo>
                      <a:pt x="300324" y="0"/>
                    </a:lnTo>
                  </a:path>
                </a:pathLst>
              </a:custGeom>
              <a:noFill/>
              <a:ln w="128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36"/>
              <p:cNvSpPr/>
              <p:nvPr/>
            </p:nvSpPr>
            <p:spPr>
              <a:xfrm>
                <a:off x="1573753" y="4484094"/>
                <a:ext cx="300323" cy="6440"/>
              </a:xfrm>
              <a:custGeom>
                <a:avLst/>
                <a:gdLst/>
                <a:ahLst/>
                <a:cxnLst/>
                <a:rect l="l" t="t" r="r" b="b"/>
                <a:pathLst>
                  <a:path w="300323" h="6440" extrusionOk="0">
                    <a:moveTo>
                      <a:pt x="0" y="0"/>
                    </a:moveTo>
                    <a:lnTo>
                      <a:pt x="300324" y="0"/>
                    </a:lnTo>
                  </a:path>
                </a:pathLst>
              </a:custGeom>
              <a:noFill/>
              <a:ln w="128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36"/>
              <p:cNvSpPr/>
              <p:nvPr/>
            </p:nvSpPr>
            <p:spPr>
              <a:xfrm>
                <a:off x="1573753" y="4523574"/>
                <a:ext cx="114384" cy="6440"/>
              </a:xfrm>
              <a:custGeom>
                <a:avLst/>
                <a:gdLst/>
                <a:ahLst/>
                <a:cxnLst/>
                <a:rect l="l" t="t" r="r" b="b"/>
                <a:pathLst>
                  <a:path w="114384" h="6440" extrusionOk="0">
                    <a:moveTo>
                      <a:pt x="0" y="0"/>
                    </a:moveTo>
                    <a:lnTo>
                      <a:pt x="114384" y="0"/>
                    </a:lnTo>
                  </a:path>
                </a:pathLst>
              </a:custGeom>
              <a:noFill/>
              <a:ln w="128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8" name="Google Shape;848;p36"/>
            <p:cNvGrpSpPr/>
            <p:nvPr/>
          </p:nvGrpSpPr>
          <p:grpSpPr>
            <a:xfrm>
              <a:off x="5180216" y="2754866"/>
              <a:ext cx="2543946" cy="1988233"/>
              <a:chOff x="9291263" y="4252708"/>
              <a:chExt cx="1777243" cy="1389013"/>
            </a:xfrm>
          </p:grpSpPr>
          <p:sp>
            <p:nvSpPr>
              <p:cNvPr id="849" name="Google Shape;849;p36"/>
              <p:cNvSpPr/>
              <p:nvPr/>
            </p:nvSpPr>
            <p:spPr>
              <a:xfrm>
                <a:off x="10336922" y="4302268"/>
                <a:ext cx="442724" cy="473245"/>
              </a:xfrm>
              <a:custGeom>
                <a:avLst/>
                <a:gdLst/>
                <a:ahLst/>
                <a:cxnLst/>
                <a:rect l="l" t="t" r="r" b="b"/>
                <a:pathLst>
                  <a:path w="442724" h="473245" extrusionOk="0">
                    <a:moveTo>
                      <a:pt x="220654" y="1103"/>
                    </a:moveTo>
                    <a:cubicBezTo>
                      <a:pt x="220654" y="1103"/>
                      <a:pt x="308632" y="-20923"/>
                      <a:pt x="358160" y="131847"/>
                    </a:cubicBezTo>
                    <a:cubicBezTo>
                      <a:pt x="376258" y="187816"/>
                      <a:pt x="442725" y="421995"/>
                      <a:pt x="442725" y="421995"/>
                    </a:cubicBezTo>
                    <a:cubicBezTo>
                      <a:pt x="442725" y="421995"/>
                      <a:pt x="271406" y="511970"/>
                      <a:pt x="0" y="453489"/>
                    </a:cubicBezTo>
                    <a:cubicBezTo>
                      <a:pt x="0" y="453489"/>
                      <a:pt x="25505" y="371758"/>
                      <a:pt x="17712" y="274312"/>
                    </a:cubicBezTo>
                  </a:path>
                </a:pathLst>
              </a:custGeom>
              <a:solidFill>
                <a:srgbClr val="4322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36"/>
              <p:cNvSpPr/>
              <p:nvPr/>
            </p:nvSpPr>
            <p:spPr>
              <a:xfrm>
                <a:off x="9643788" y="5170336"/>
                <a:ext cx="643219" cy="373488"/>
              </a:xfrm>
              <a:custGeom>
                <a:avLst/>
                <a:gdLst/>
                <a:ahLst/>
                <a:cxnLst/>
                <a:rect l="l" t="t" r="r" b="b"/>
                <a:pathLst>
                  <a:path w="643219" h="373488" extrusionOk="0">
                    <a:moveTo>
                      <a:pt x="422566" y="0"/>
                    </a:moveTo>
                    <a:lnTo>
                      <a:pt x="400732" y="110842"/>
                    </a:lnTo>
                    <a:lnTo>
                      <a:pt x="0" y="286863"/>
                    </a:lnTo>
                    <a:lnTo>
                      <a:pt x="26406" y="373489"/>
                    </a:lnTo>
                    <a:cubicBezTo>
                      <a:pt x="26406" y="373489"/>
                      <a:pt x="463335" y="318808"/>
                      <a:pt x="560330" y="260843"/>
                    </a:cubicBezTo>
                    <a:cubicBezTo>
                      <a:pt x="598716" y="237850"/>
                      <a:pt x="643220" y="15779"/>
                      <a:pt x="643220" y="15779"/>
                    </a:cubicBezTo>
                    <a:lnTo>
                      <a:pt x="422566" y="64"/>
                    </a:ln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36"/>
              <p:cNvSpPr/>
              <p:nvPr/>
            </p:nvSpPr>
            <p:spPr>
              <a:xfrm>
                <a:off x="10051862" y="4791248"/>
                <a:ext cx="1016644" cy="752448"/>
              </a:xfrm>
              <a:custGeom>
                <a:avLst/>
                <a:gdLst/>
                <a:ahLst/>
                <a:cxnLst/>
                <a:rect l="l" t="t" r="r" b="b"/>
                <a:pathLst>
                  <a:path w="1016644" h="752448" extrusionOk="0">
                    <a:moveTo>
                      <a:pt x="737316" y="485036"/>
                    </a:moveTo>
                    <a:cubicBezTo>
                      <a:pt x="747622" y="597489"/>
                      <a:pt x="753290" y="669108"/>
                      <a:pt x="761597" y="752449"/>
                    </a:cubicBezTo>
                    <a:lnTo>
                      <a:pt x="191543" y="752449"/>
                    </a:lnTo>
                    <a:cubicBezTo>
                      <a:pt x="181367" y="639867"/>
                      <a:pt x="169387" y="419020"/>
                      <a:pt x="166553" y="392099"/>
                    </a:cubicBezTo>
                    <a:lnTo>
                      <a:pt x="0" y="379089"/>
                    </a:lnTo>
                    <a:cubicBezTo>
                      <a:pt x="0" y="379089"/>
                      <a:pt x="47531" y="179560"/>
                      <a:pt x="62152" y="114832"/>
                    </a:cubicBezTo>
                    <a:cubicBezTo>
                      <a:pt x="83985" y="18224"/>
                      <a:pt x="183621" y="6244"/>
                      <a:pt x="215953" y="5665"/>
                    </a:cubicBezTo>
                    <a:lnTo>
                      <a:pt x="640322" y="11590"/>
                    </a:lnTo>
                    <a:cubicBezTo>
                      <a:pt x="640322" y="11590"/>
                      <a:pt x="746849" y="-21000"/>
                      <a:pt x="811319" y="23118"/>
                    </a:cubicBezTo>
                    <a:cubicBezTo>
                      <a:pt x="897172" y="81856"/>
                      <a:pt x="1016645" y="444847"/>
                      <a:pt x="1016645" y="444847"/>
                    </a:cubicBezTo>
                    <a:cubicBezTo>
                      <a:pt x="923836" y="495470"/>
                      <a:pt x="737316" y="485036"/>
                      <a:pt x="737316" y="4850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36"/>
              <p:cNvSpPr/>
              <p:nvPr/>
            </p:nvSpPr>
            <p:spPr>
              <a:xfrm>
                <a:off x="10216680" y="5007648"/>
                <a:ext cx="9399" cy="159275"/>
              </a:xfrm>
              <a:custGeom>
                <a:avLst/>
                <a:gdLst/>
                <a:ahLst/>
                <a:cxnLst/>
                <a:rect l="l" t="t" r="r" b="b"/>
                <a:pathLst>
                  <a:path w="9399" h="159275" extrusionOk="0">
                    <a:moveTo>
                      <a:pt x="9400" y="0"/>
                    </a:moveTo>
                    <a:cubicBezTo>
                      <a:pt x="9400" y="0"/>
                      <a:pt x="-2902" y="109812"/>
                      <a:pt x="641" y="15927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36"/>
              <p:cNvSpPr/>
              <p:nvPr/>
            </p:nvSpPr>
            <p:spPr>
              <a:xfrm>
                <a:off x="10714929" y="4818166"/>
                <a:ext cx="83137" cy="208416"/>
              </a:xfrm>
              <a:custGeom>
                <a:avLst/>
                <a:gdLst/>
                <a:ahLst/>
                <a:cxnLst/>
                <a:rect l="l" t="t" r="r" b="b"/>
                <a:pathLst>
                  <a:path w="83137" h="208416" extrusionOk="0">
                    <a:moveTo>
                      <a:pt x="3984" y="208417"/>
                    </a:moveTo>
                    <a:cubicBezTo>
                      <a:pt x="3984" y="208417"/>
                      <a:pt x="-26867" y="36969"/>
                      <a:pt x="83138"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36"/>
              <p:cNvSpPr/>
              <p:nvPr/>
            </p:nvSpPr>
            <p:spPr>
              <a:xfrm>
                <a:off x="10718912" y="5049383"/>
                <a:ext cx="102984" cy="337292"/>
              </a:xfrm>
              <a:custGeom>
                <a:avLst/>
                <a:gdLst/>
                <a:ahLst/>
                <a:cxnLst/>
                <a:rect l="l" t="t" r="r" b="b"/>
                <a:pathLst>
                  <a:path w="102984" h="337292" extrusionOk="0">
                    <a:moveTo>
                      <a:pt x="64921" y="227094"/>
                    </a:moveTo>
                    <a:lnTo>
                      <a:pt x="45020" y="227094"/>
                    </a:lnTo>
                    <a:lnTo>
                      <a:pt x="0" y="0"/>
                    </a:lnTo>
                    <a:lnTo>
                      <a:pt x="19064" y="307666"/>
                    </a:lnTo>
                    <a:lnTo>
                      <a:pt x="102985" y="337293"/>
                    </a:lnTo>
                    <a:lnTo>
                      <a:pt x="99249" y="270053"/>
                    </a:lnTo>
                    <a:lnTo>
                      <a:pt x="64921" y="22709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5" name="Google Shape;855;p36"/>
              <p:cNvSpPr/>
              <p:nvPr/>
            </p:nvSpPr>
            <p:spPr>
              <a:xfrm>
                <a:off x="10266282" y="4574906"/>
                <a:ext cx="425966" cy="371989"/>
              </a:xfrm>
              <a:custGeom>
                <a:avLst/>
                <a:gdLst/>
                <a:ahLst/>
                <a:cxnLst/>
                <a:rect l="l" t="t" r="r" b="b"/>
                <a:pathLst>
                  <a:path w="425966" h="371989" extrusionOk="0">
                    <a:moveTo>
                      <a:pt x="101297" y="47982"/>
                    </a:moveTo>
                    <a:cubicBezTo>
                      <a:pt x="101297" y="47982"/>
                      <a:pt x="115724" y="186712"/>
                      <a:pt x="105742" y="199465"/>
                    </a:cubicBezTo>
                    <a:cubicBezTo>
                      <a:pt x="90864" y="218464"/>
                      <a:pt x="1533" y="221942"/>
                      <a:pt x="1533" y="221942"/>
                    </a:cubicBezTo>
                    <a:cubicBezTo>
                      <a:pt x="1533" y="221942"/>
                      <a:pt x="-25453" y="368981"/>
                      <a:pt x="147025" y="371943"/>
                    </a:cubicBezTo>
                    <a:cubicBezTo>
                      <a:pt x="319504" y="374970"/>
                      <a:pt x="425967" y="227932"/>
                      <a:pt x="425967" y="227932"/>
                    </a:cubicBezTo>
                    <a:cubicBezTo>
                      <a:pt x="425967" y="227932"/>
                      <a:pt x="344171" y="224196"/>
                      <a:pt x="324721" y="209963"/>
                    </a:cubicBezTo>
                    <a:cubicBezTo>
                      <a:pt x="296125" y="189095"/>
                      <a:pt x="245244" y="0"/>
                      <a:pt x="245244" y="0"/>
                    </a:cubicBezTo>
                    <a:lnTo>
                      <a:pt x="101297" y="47982"/>
                    </a:ln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36"/>
              <p:cNvSpPr/>
              <p:nvPr/>
            </p:nvSpPr>
            <p:spPr>
              <a:xfrm>
                <a:off x="10367514" y="4602471"/>
                <a:ext cx="141370" cy="87591"/>
              </a:xfrm>
              <a:custGeom>
                <a:avLst/>
                <a:gdLst/>
                <a:ahLst/>
                <a:cxnLst/>
                <a:rect l="l" t="t" r="r" b="b"/>
                <a:pathLst>
                  <a:path w="141370" h="87591" extrusionOk="0">
                    <a:moveTo>
                      <a:pt x="141371" y="14427"/>
                    </a:moveTo>
                    <a:cubicBezTo>
                      <a:pt x="141371" y="14427"/>
                      <a:pt x="89074" y="74324"/>
                      <a:pt x="5732" y="87592"/>
                    </a:cubicBezTo>
                    <a:cubicBezTo>
                      <a:pt x="3349" y="52748"/>
                      <a:pt x="0" y="20416"/>
                      <a:pt x="0" y="20416"/>
                    </a:cubicBezTo>
                    <a:lnTo>
                      <a:pt x="61185" y="0"/>
                    </a:lnTo>
                    <a:lnTo>
                      <a:pt x="141371" y="1442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36"/>
              <p:cNvSpPr/>
              <p:nvPr/>
            </p:nvSpPr>
            <p:spPr>
              <a:xfrm>
                <a:off x="10250862" y="4260188"/>
                <a:ext cx="375383" cy="404085"/>
              </a:xfrm>
              <a:custGeom>
                <a:avLst/>
                <a:gdLst/>
                <a:ahLst/>
                <a:cxnLst/>
                <a:rect l="l" t="t" r="r" b="b"/>
                <a:pathLst>
                  <a:path w="375383" h="404085" extrusionOk="0">
                    <a:moveTo>
                      <a:pt x="166438" y="9306"/>
                    </a:moveTo>
                    <a:cubicBezTo>
                      <a:pt x="137843" y="21157"/>
                      <a:pt x="112724" y="36550"/>
                      <a:pt x="74468" y="92261"/>
                    </a:cubicBezTo>
                    <a:cubicBezTo>
                      <a:pt x="41749" y="139985"/>
                      <a:pt x="-12159" y="253984"/>
                      <a:pt x="2462" y="342219"/>
                    </a:cubicBezTo>
                    <a:cubicBezTo>
                      <a:pt x="15407" y="420472"/>
                      <a:pt x="158710" y="417445"/>
                      <a:pt x="233420" y="372232"/>
                    </a:cubicBezTo>
                    <a:cubicBezTo>
                      <a:pt x="312704" y="324250"/>
                      <a:pt x="376402" y="272275"/>
                      <a:pt x="375371" y="155249"/>
                    </a:cubicBezTo>
                    <a:cubicBezTo>
                      <a:pt x="374340" y="38289"/>
                      <a:pt x="249071" y="-25022"/>
                      <a:pt x="166438" y="9306"/>
                    </a:cubicBez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36"/>
              <p:cNvSpPr/>
              <p:nvPr/>
            </p:nvSpPr>
            <p:spPr>
              <a:xfrm>
                <a:off x="10312899" y="4252708"/>
                <a:ext cx="331942" cy="334821"/>
              </a:xfrm>
              <a:custGeom>
                <a:avLst/>
                <a:gdLst/>
                <a:ahLst/>
                <a:cxnLst/>
                <a:rect l="l" t="t" r="r" b="b"/>
                <a:pathLst>
                  <a:path w="331942" h="334821" extrusionOk="0">
                    <a:moveTo>
                      <a:pt x="0" y="101157"/>
                    </a:moveTo>
                    <a:cubicBezTo>
                      <a:pt x="0" y="101157"/>
                      <a:pt x="84758" y="130398"/>
                      <a:pt x="149228" y="87632"/>
                    </a:cubicBezTo>
                    <a:cubicBezTo>
                      <a:pt x="149228" y="87632"/>
                      <a:pt x="108008" y="256375"/>
                      <a:pt x="238945" y="334821"/>
                    </a:cubicBezTo>
                    <a:cubicBezTo>
                      <a:pt x="238945" y="334821"/>
                      <a:pt x="419925" y="200600"/>
                      <a:pt x="276945" y="50663"/>
                    </a:cubicBezTo>
                    <a:cubicBezTo>
                      <a:pt x="228382" y="-282"/>
                      <a:pt x="91005" y="-50325"/>
                      <a:pt x="0" y="101157"/>
                    </a:cubicBezTo>
                    <a:close/>
                  </a:path>
                </a:pathLst>
              </a:custGeom>
              <a:solidFill>
                <a:srgbClr val="4322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9" name="Google Shape;859;p36"/>
              <p:cNvSpPr/>
              <p:nvPr/>
            </p:nvSpPr>
            <p:spPr>
              <a:xfrm>
                <a:off x="10489254" y="4513066"/>
                <a:ext cx="98557" cy="99406"/>
              </a:xfrm>
              <a:custGeom>
                <a:avLst/>
                <a:gdLst/>
                <a:ahLst/>
                <a:cxnLst/>
                <a:rect l="l" t="t" r="r" b="b"/>
                <a:pathLst>
                  <a:path w="98557" h="99406" extrusionOk="0">
                    <a:moveTo>
                      <a:pt x="3851" y="50440"/>
                    </a:moveTo>
                    <a:cubicBezTo>
                      <a:pt x="15895" y="25064"/>
                      <a:pt x="45779" y="-6495"/>
                      <a:pt x="70575" y="1170"/>
                    </a:cubicBezTo>
                    <a:cubicBezTo>
                      <a:pt x="115467" y="15081"/>
                      <a:pt x="103487" y="66091"/>
                      <a:pt x="54990" y="92175"/>
                    </a:cubicBezTo>
                    <a:cubicBezTo>
                      <a:pt x="12031" y="115232"/>
                      <a:pt x="-9287" y="78199"/>
                      <a:pt x="3851" y="50440"/>
                    </a:cubicBez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60" name="Google Shape;860;p36"/>
              <p:cNvGrpSpPr/>
              <p:nvPr/>
            </p:nvGrpSpPr>
            <p:grpSpPr>
              <a:xfrm>
                <a:off x="9291263" y="5149147"/>
                <a:ext cx="850252" cy="394677"/>
                <a:chOff x="9291263" y="5149147"/>
                <a:chExt cx="850252" cy="394677"/>
              </a:xfrm>
            </p:grpSpPr>
            <p:sp>
              <p:nvSpPr>
                <p:cNvPr id="861" name="Google Shape;861;p36"/>
                <p:cNvSpPr/>
                <p:nvPr/>
              </p:nvSpPr>
              <p:spPr>
                <a:xfrm>
                  <a:off x="9807894" y="5517483"/>
                  <a:ext cx="333621" cy="26341"/>
                </a:xfrm>
                <a:custGeom>
                  <a:avLst/>
                  <a:gdLst/>
                  <a:ahLst/>
                  <a:cxnLst/>
                  <a:rect l="l" t="t" r="r" b="b"/>
                  <a:pathLst>
                    <a:path w="333621" h="26341" extrusionOk="0">
                      <a:moveTo>
                        <a:pt x="0" y="0"/>
                      </a:moveTo>
                      <a:lnTo>
                        <a:pt x="333622" y="0"/>
                      </a:lnTo>
                      <a:lnTo>
                        <a:pt x="333622" y="26342"/>
                      </a:lnTo>
                      <a:lnTo>
                        <a:pt x="0" y="2634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2" name="Google Shape;862;p36"/>
                <p:cNvSpPr/>
                <p:nvPr/>
              </p:nvSpPr>
              <p:spPr>
                <a:xfrm>
                  <a:off x="9317412" y="5149147"/>
                  <a:ext cx="612852" cy="394484"/>
                </a:xfrm>
                <a:custGeom>
                  <a:avLst/>
                  <a:gdLst/>
                  <a:ahLst/>
                  <a:cxnLst/>
                  <a:rect l="l" t="t" r="r" b="b"/>
                  <a:pathLst>
                    <a:path w="612852" h="394484" extrusionOk="0">
                      <a:moveTo>
                        <a:pt x="612852" y="394420"/>
                      </a:moveTo>
                      <a:lnTo>
                        <a:pt x="77126" y="394420"/>
                      </a:lnTo>
                      <a:cubicBezTo>
                        <a:pt x="77126" y="394420"/>
                        <a:pt x="741" y="39738"/>
                        <a:pt x="741" y="39738"/>
                      </a:cubicBezTo>
                      <a:cubicBezTo>
                        <a:pt x="-3639" y="19257"/>
                        <a:pt x="11948" y="0"/>
                        <a:pt x="32880" y="0"/>
                      </a:cubicBezTo>
                      <a:lnTo>
                        <a:pt x="493509" y="0"/>
                      </a:lnTo>
                      <a:cubicBezTo>
                        <a:pt x="513604" y="0"/>
                        <a:pt x="530929" y="13976"/>
                        <a:pt x="535115" y="33620"/>
                      </a:cubicBezTo>
                      <a:lnTo>
                        <a:pt x="612788" y="39448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36"/>
                <p:cNvSpPr/>
                <p:nvPr/>
              </p:nvSpPr>
              <p:spPr>
                <a:xfrm>
                  <a:off x="9291263" y="5149340"/>
                  <a:ext cx="612853" cy="394484"/>
                </a:xfrm>
                <a:custGeom>
                  <a:avLst/>
                  <a:gdLst/>
                  <a:ahLst/>
                  <a:cxnLst/>
                  <a:rect l="l" t="t" r="r" b="b"/>
                  <a:pathLst>
                    <a:path w="612853" h="394484" extrusionOk="0">
                      <a:moveTo>
                        <a:pt x="612853" y="394420"/>
                      </a:moveTo>
                      <a:lnTo>
                        <a:pt x="77126" y="394420"/>
                      </a:lnTo>
                      <a:cubicBezTo>
                        <a:pt x="77126" y="394420"/>
                        <a:pt x="741" y="39739"/>
                        <a:pt x="741" y="39739"/>
                      </a:cubicBezTo>
                      <a:cubicBezTo>
                        <a:pt x="-3638" y="19257"/>
                        <a:pt x="11947" y="0"/>
                        <a:pt x="32879" y="0"/>
                      </a:cubicBezTo>
                      <a:lnTo>
                        <a:pt x="493509" y="0"/>
                      </a:lnTo>
                      <a:cubicBezTo>
                        <a:pt x="513604" y="0"/>
                        <a:pt x="530929" y="13976"/>
                        <a:pt x="535115" y="33620"/>
                      </a:cubicBezTo>
                      <a:lnTo>
                        <a:pt x="612789" y="39448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64" name="Google Shape;864;p36"/>
              <p:cNvSpPr/>
              <p:nvPr/>
            </p:nvSpPr>
            <p:spPr>
              <a:xfrm>
                <a:off x="9965430" y="5093899"/>
                <a:ext cx="503730" cy="547822"/>
              </a:xfrm>
              <a:custGeom>
                <a:avLst/>
                <a:gdLst/>
                <a:ahLst/>
                <a:cxnLst/>
                <a:rect l="l" t="t" r="r" b="b"/>
                <a:pathLst>
                  <a:path w="503730" h="547822" extrusionOk="0">
                    <a:moveTo>
                      <a:pt x="502171" y="486702"/>
                    </a:moveTo>
                    <a:lnTo>
                      <a:pt x="148519" y="547823"/>
                    </a:lnTo>
                    <a:cubicBezTo>
                      <a:pt x="150129" y="501128"/>
                      <a:pt x="150773" y="455272"/>
                      <a:pt x="149292" y="411669"/>
                    </a:cubicBezTo>
                    <a:cubicBezTo>
                      <a:pt x="137248" y="41722"/>
                      <a:pt x="0" y="61302"/>
                      <a:pt x="0" y="61302"/>
                    </a:cubicBezTo>
                    <a:lnTo>
                      <a:pt x="353651" y="181"/>
                    </a:lnTo>
                    <a:cubicBezTo>
                      <a:pt x="353651" y="181"/>
                      <a:pt x="490900" y="-19463"/>
                      <a:pt x="502944" y="350548"/>
                    </a:cubicBezTo>
                    <a:cubicBezTo>
                      <a:pt x="504361" y="394151"/>
                      <a:pt x="503717" y="440007"/>
                      <a:pt x="502171" y="486702"/>
                    </a:cubicBezTo>
                    <a:close/>
                  </a:path>
                </a:pathLst>
              </a:custGeom>
              <a:solidFill>
                <a:schemeClr val="accent5"/>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36"/>
              <p:cNvSpPr/>
              <p:nvPr/>
            </p:nvSpPr>
            <p:spPr>
              <a:xfrm>
                <a:off x="9922504" y="5094144"/>
                <a:ext cx="396576" cy="145557"/>
              </a:xfrm>
              <a:custGeom>
                <a:avLst/>
                <a:gdLst/>
                <a:ahLst/>
                <a:cxnLst/>
                <a:rect l="l" t="t" r="r" b="b"/>
                <a:pathLst>
                  <a:path w="396576" h="145557" extrusionOk="0">
                    <a:moveTo>
                      <a:pt x="42926" y="61121"/>
                    </a:moveTo>
                    <a:cubicBezTo>
                      <a:pt x="42926" y="61121"/>
                      <a:pt x="-12335" y="62989"/>
                      <a:pt x="2543" y="145557"/>
                    </a:cubicBezTo>
                    <a:lnTo>
                      <a:pt x="356195" y="84436"/>
                    </a:lnTo>
                    <a:cubicBezTo>
                      <a:pt x="341317" y="1804"/>
                      <a:pt x="396577" y="0"/>
                      <a:pt x="396577" y="0"/>
                    </a:cubicBezTo>
                    <a:lnTo>
                      <a:pt x="42926" y="6112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36"/>
              <p:cNvSpPr/>
              <p:nvPr/>
            </p:nvSpPr>
            <p:spPr>
              <a:xfrm>
                <a:off x="10236586" y="5171182"/>
                <a:ext cx="780778" cy="416392"/>
              </a:xfrm>
              <a:custGeom>
                <a:avLst/>
                <a:gdLst/>
                <a:ahLst/>
                <a:cxnLst/>
                <a:rect l="l" t="t" r="r" b="b"/>
                <a:pathLst>
                  <a:path w="780778" h="416392" extrusionOk="0">
                    <a:moveTo>
                      <a:pt x="773311" y="87004"/>
                    </a:moveTo>
                    <a:cubicBezTo>
                      <a:pt x="678699" y="106004"/>
                      <a:pt x="547247" y="105295"/>
                      <a:pt x="547247" y="105295"/>
                    </a:cubicBezTo>
                    <a:lnTo>
                      <a:pt x="555298" y="162037"/>
                    </a:lnTo>
                    <a:lnTo>
                      <a:pt x="555427" y="164356"/>
                    </a:lnTo>
                    <a:cubicBezTo>
                      <a:pt x="479750" y="117661"/>
                      <a:pt x="343338" y="21181"/>
                      <a:pt x="304244" y="10748"/>
                    </a:cubicBezTo>
                    <a:cubicBezTo>
                      <a:pt x="233913" y="-8059"/>
                      <a:pt x="133892" y="3534"/>
                      <a:pt x="133892" y="3534"/>
                    </a:cubicBezTo>
                    <a:cubicBezTo>
                      <a:pt x="133892" y="3534"/>
                      <a:pt x="133892" y="3534"/>
                      <a:pt x="133892" y="3534"/>
                    </a:cubicBezTo>
                    <a:cubicBezTo>
                      <a:pt x="130607" y="3792"/>
                      <a:pt x="90610" y="6690"/>
                      <a:pt x="71160" y="16480"/>
                    </a:cubicBezTo>
                    <a:cubicBezTo>
                      <a:pt x="52289" y="25948"/>
                      <a:pt x="7012" y="61049"/>
                      <a:pt x="313" y="74316"/>
                    </a:cubicBezTo>
                    <a:cubicBezTo>
                      <a:pt x="-1297" y="77536"/>
                      <a:pt x="2890" y="96214"/>
                      <a:pt x="22405" y="94733"/>
                    </a:cubicBezTo>
                    <a:cubicBezTo>
                      <a:pt x="17124" y="99370"/>
                      <a:pt x="13710" y="102784"/>
                      <a:pt x="12036" y="104329"/>
                    </a:cubicBezTo>
                    <a:cubicBezTo>
                      <a:pt x="7591" y="108516"/>
                      <a:pt x="13968" y="126227"/>
                      <a:pt x="28974" y="127258"/>
                    </a:cubicBezTo>
                    <a:cubicBezTo>
                      <a:pt x="34964" y="127644"/>
                      <a:pt x="40954" y="124939"/>
                      <a:pt x="46299" y="122749"/>
                    </a:cubicBezTo>
                    <a:cubicBezTo>
                      <a:pt x="40825" y="127129"/>
                      <a:pt x="37605" y="129898"/>
                      <a:pt x="35866" y="131637"/>
                    </a:cubicBezTo>
                    <a:cubicBezTo>
                      <a:pt x="28395" y="139173"/>
                      <a:pt x="39086" y="159654"/>
                      <a:pt x="59632" y="157078"/>
                    </a:cubicBezTo>
                    <a:cubicBezTo>
                      <a:pt x="82238" y="154244"/>
                      <a:pt x="139881" y="118821"/>
                      <a:pt x="139881" y="118821"/>
                    </a:cubicBezTo>
                    <a:lnTo>
                      <a:pt x="153793" y="115922"/>
                    </a:lnTo>
                    <a:cubicBezTo>
                      <a:pt x="149864" y="119400"/>
                      <a:pt x="145871" y="120302"/>
                      <a:pt x="143488" y="123716"/>
                    </a:cubicBezTo>
                    <a:cubicBezTo>
                      <a:pt x="133376" y="138593"/>
                      <a:pt x="117210" y="177365"/>
                      <a:pt x="116308" y="184837"/>
                    </a:cubicBezTo>
                    <a:cubicBezTo>
                      <a:pt x="115407" y="192307"/>
                      <a:pt x="131766" y="203643"/>
                      <a:pt x="147159" y="193982"/>
                    </a:cubicBezTo>
                    <a:cubicBezTo>
                      <a:pt x="164420" y="183162"/>
                      <a:pt x="176785" y="156562"/>
                      <a:pt x="176785" y="156562"/>
                    </a:cubicBezTo>
                    <a:lnTo>
                      <a:pt x="207185" y="138078"/>
                    </a:lnTo>
                    <a:cubicBezTo>
                      <a:pt x="248275" y="148383"/>
                      <a:pt x="268177" y="138271"/>
                      <a:pt x="286146" y="142586"/>
                    </a:cubicBezTo>
                    <a:cubicBezTo>
                      <a:pt x="359633" y="218456"/>
                      <a:pt x="509376" y="442266"/>
                      <a:pt x="675479" y="413928"/>
                    </a:cubicBezTo>
                    <a:cubicBezTo>
                      <a:pt x="814145" y="390226"/>
                      <a:pt x="777562" y="124746"/>
                      <a:pt x="773246" y="86875"/>
                    </a:cubicBez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36"/>
              <p:cNvSpPr/>
              <p:nvPr/>
            </p:nvSpPr>
            <p:spPr>
              <a:xfrm>
                <a:off x="10794654" y="5336568"/>
                <a:ext cx="98604" cy="62602"/>
              </a:xfrm>
              <a:custGeom>
                <a:avLst/>
                <a:gdLst/>
                <a:ahLst/>
                <a:cxnLst/>
                <a:rect l="l" t="t" r="r" b="b"/>
                <a:pathLst>
                  <a:path w="98604" h="62602" extrusionOk="0">
                    <a:moveTo>
                      <a:pt x="0" y="0"/>
                    </a:moveTo>
                    <a:cubicBezTo>
                      <a:pt x="0" y="0"/>
                      <a:pt x="63246" y="39030"/>
                      <a:pt x="98605" y="6260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8" name="Google Shape;868;p36"/>
              <p:cNvSpPr/>
              <p:nvPr/>
            </p:nvSpPr>
            <p:spPr>
              <a:xfrm>
                <a:off x="10288231" y="5247108"/>
                <a:ext cx="107042" cy="43087"/>
              </a:xfrm>
              <a:custGeom>
                <a:avLst/>
                <a:gdLst/>
                <a:ahLst/>
                <a:cxnLst/>
                <a:rect l="l" t="t" r="r" b="b"/>
                <a:pathLst>
                  <a:path w="107042" h="43087" extrusionOk="0">
                    <a:moveTo>
                      <a:pt x="0" y="43087"/>
                    </a:moveTo>
                    <a:cubicBezTo>
                      <a:pt x="0" y="43087"/>
                      <a:pt x="49013" y="11722"/>
                      <a:pt x="58995" y="7085"/>
                    </a:cubicBezTo>
                    <a:cubicBezTo>
                      <a:pt x="74324" y="0"/>
                      <a:pt x="107042" y="0"/>
                      <a:pt x="10704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9" name="Google Shape;869;p36"/>
              <p:cNvSpPr/>
              <p:nvPr/>
            </p:nvSpPr>
            <p:spPr>
              <a:xfrm>
                <a:off x="10264594" y="5208787"/>
                <a:ext cx="123079" cy="51653"/>
              </a:xfrm>
              <a:custGeom>
                <a:avLst/>
                <a:gdLst/>
                <a:ahLst/>
                <a:cxnLst/>
                <a:rect l="l" t="t" r="r" b="b"/>
                <a:pathLst>
                  <a:path w="123079" h="51653" extrusionOk="0">
                    <a:moveTo>
                      <a:pt x="0" y="51653"/>
                    </a:moveTo>
                    <a:cubicBezTo>
                      <a:pt x="0" y="51653"/>
                      <a:pt x="47467" y="17583"/>
                      <a:pt x="63697" y="9532"/>
                    </a:cubicBezTo>
                    <a:cubicBezTo>
                      <a:pt x="75741" y="3542"/>
                      <a:pt x="123079" y="0"/>
                      <a:pt x="12307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70" name="Google Shape;870;p36"/>
          <p:cNvGrpSpPr/>
          <p:nvPr/>
        </p:nvGrpSpPr>
        <p:grpSpPr>
          <a:xfrm>
            <a:off x="4390520" y="1077094"/>
            <a:ext cx="362977" cy="222500"/>
            <a:chOff x="5582784" y="1377203"/>
            <a:chExt cx="219282" cy="134425"/>
          </a:xfrm>
        </p:grpSpPr>
        <p:sp>
          <p:nvSpPr>
            <p:cNvPr id="871" name="Google Shape;871;p36"/>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2" name="Google Shape;872;p36"/>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3" name="Google Shape;873;p36"/>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36"/>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338374-5423-4446-8814-8DF11A6B5443}"/>
              </a:ext>
            </a:extLst>
          </p:cNvPr>
          <p:cNvSpPr>
            <a:spLocks noGrp="1"/>
          </p:cNvSpPr>
          <p:nvPr>
            <p:ph type="title"/>
          </p:nvPr>
        </p:nvSpPr>
        <p:spPr/>
        <p:txBody>
          <a:bodyPr/>
          <a:lstStyle/>
          <a:p>
            <a:r>
              <a:rPr lang="fr-FR" dirty="0"/>
              <a:t>Approche transmissive</a:t>
            </a:r>
            <a:endParaRPr lang="en-US" dirty="0"/>
          </a:p>
        </p:txBody>
      </p:sp>
      <p:sp>
        <p:nvSpPr>
          <p:cNvPr id="3" name="Espace réservé du contenu 2">
            <a:extLst>
              <a:ext uri="{FF2B5EF4-FFF2-40B4-BE49-F238E27FC236}">
                <a16:creationId xmlns:a16="http://schemas.microsoft.com/office/drawing/2014/main" id="{2AABC988-2688-4A31-BD40-B5E21B9A7E98}"/>
              </a:ext>
            </a:extLst>
          </p:cNvPr>
          <p:cNvSpPr>
            <a:spLocks noGrp="1"/>
          </p:cNvSpPr>
          <p:nvPr>
            <p:ph sz="quarter" idx="13"/>
          </p:nvPr>
        </p:nvSpPr>
        <p:spPr/>
        <p:txBody>
          <a:bodyPr>
            <a:normAutofit fontScale="70000" lnSpcReduction="20000"/>
          </a:bodyPr>
          <a:lstStyle/>
          <a:p>
            <a:pPr marL="0" indent="0" algn="just">
              <a:buNone/>
            </a:pPr>
            <a:r>
              <a:rPr lang="fr-FR" sz="2175" dirty="0"/>
              <a:t>Savoir transmis par l’enseignant</a:t>
            </a:r>
          </a:p>
          <a:p>
            <a:pPr marL="0" indent="0" algn="just">
              <a:buNone/>
            </a:pPr>
            <a:r>
              <a:rPr lang="fr-FR" sz="2175" dirty="0"/>
              <a:t>Pédagogie centrée sur le contenu</a:t>
            </a:r>
          </a:p>
          <a:p>
            <a:pPr marL="0" indent="0" algn="just">
              <a:buNone/>
            </a:pPr>
            <a:r>
              <a:rPr lang="fr-FR" sz="2175" u="sng" dirty="0"/>
              <a:t>Rôles du formateur </a:t>
            </a:r>
            <a:r>
              <a:rPr lang="fr-FR" sz="2175" dirty="0"/>
              <a:t>: </a:t>
            </a:r>
          </a:p>
          <a:p>
            <a:pPr algn="just"/>
            <a:r>
              <a:rPr lang="fr-FR" sz="2175" dirty="0"/>
              <a:t>Dispenser l’information et la connaissance</a:t>
            </a:r>
          </a:p>
          <a:p>
            <a:pPr algn="just"/>
            <a:r>
              <a:rPr lang="fr-FR" sz="2175" dirty="0"/>
              <a:t>Donner un message clair et compréhensible, progressif</a:t>
            </a:r>
          </a:p>
          <a:p>
            <a:pPr algn="just"/>
            <a:r>
              <a:rPr lang="fr-FR" sz="2175" dirty="0"/>
              <a:t>Répéter souvent</a:t>
            </a:r>
          </a:p>
          <a:p>
            <a:pPr marL="0" indent="0" algn="just">
              <a:buNone/>
            </a:pPr>
            <a:r>
              <a:rPr lang="fr-FR" sz="2175" u="sng" dirty="0"/>
              <a:t>Rôles de l’apprenant </a:t>
            </a:r>
            <a:r>
              <a:rPr lang="fr-FR" sz="2175" dirty="0"/>
              <a:t>:</a:t>
            </a:r>
          </a:p>
          <a:p>
            <a:pPr algn="just"/>
            <a:r>
              <a:rPr lang="fr-FR" sz="2175" dirty="0"/>
              <a:t>Ecoute attentive/posture passive (tête vide)</a:t>
            </a:r>
          </a:p>
          <a:p>
            <a:pPr algn="just"/>
            <a:r>
              <a:rPr lang="fr-FR" sz="2175" dirty="0"/>
              <a:t>Doit comprendre, mémoriser l’information, doit reproduire le savoir (tête pleine)</a:t>
            </a:r>
          </a:p>
          <a:p>
            <a:pPr marL="0" indent="0" algn="just">
              <a:buNone/>
            </a:pPr>
            <a:r>
              <a:rPr lang="fr-FR" sz="2175" dirty="0"/>
              <a:t>Méthode privilégiée de l’approche  : l’exposé magistral</a:t>
            </a:r>
          </a:p>
          <a:p>
            <a:endParaRPr lang="en-US" dirty="0"/>
          </a:p>
        </p:txBody>
      </p:sp>
    </p:spTree>
    <p:extLst>
      <p:ext uri="{BB962C8B-B14F-4D97-AF65-F5344CB8AC3E}">
        <p14:creationId xmlns:p14="http://schemas.microsoft.com/office/powerpoint/2010/main" val="1291762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CEBC20-40D7-4B91-BA91-DBC44A879752}"/>
              </a:ext>
            </a:extLst>
          </p:cNvPr>
          <p:cNvSpPr>
            <a:spLocks noGrp="1"/>
          </p:cNvSpPr>
          <p:nvPr>
            <p:ph type="title"/>
          </p:nvPr>
        </p:nvSpPr>
        <p:spPr/>
        <p:txBody>
          <a:bodyPr/>
          <a:lstStyle/>
          <a:p>
            <a:r>
              <a:rPr lang="fr-FR" dirty="0"/>
              <a:t>Approche béhavioriste</a:t>
            </a:r>
            <a:endParaRPr lang="en-US" dirty="0"/>
          </a:p>
        </p:txBody>
      </p:sp>
      <p:sp>
        <p:nvSpPr>
          <p:cNvPr id="3" name="Espace réservé du contenu 2">
            <a:extLst>
              <a:ext uri="{FF2B5EF4-FFF2-40B4-BE49-F238E27FC236}">
                <a16:creationId xmlns:a16="http://schemas.microsoft.com/office/drawing/2014/main" id="{A1621850-0516-4A80-877B-1E3515A84E28}"/>
              </a:ext>
            </a:extLst>
          </p:cNvPr>
          <p:cNvSpPr>
            <a:spLocks noGrp="1"/>
          </p:cNvSpPr>
          <p:nvPr>
            <p:ph sz="quarter" idx="13"/>
          </p:nvPr>
        </p:nvSpPr>
        <p:spPr/>
        <p:txBody>
          <a:bodyPr>
            <a:normAutofit/>
          </a:bodyPr>
          <a:lstStyle/>
          <a:p>
            <a:pPr marL="0" indent="0" algn="just">
              <a:buNone/>
            </a:pPr>
            <a:r>
              <a:rPr lang="fr-FR" dirty="0"/>
              <a:t>Approche Béhavioriste = comportementaliste</a:t>
            </a:r>
          </a:p>
          <a:p>
            <a:pPr marL="0" indent="0" algn="just">
              <a:buNone/>
            </a:pPr>
            <a:r>
              <a:rPr lang="fr-FR" dirty="0"/>
              <a:t>Savoir découvert par l’apprenant</a:t>
            </a:r>
          </a:p>
          <a:p>
            <a:pPr marL="0" indent="0" algn="just">
              <a:buNone/>
            </a:pPr>
            <a:r>
              <a:rPr lang="fr-FR" dirty="0"/>
              <a:t>Pédagogie centrée sur le milieu</a:t>
            </a:r>
          </a:p>
          <a:p>
            <a:pPr marL="0" indent="0" algn="just">
              <a:buNone/>
            </a:pPr>
            <a:r>
              <a:rPr lang="fr-FR" dirty="0"/>
              <a:t>Le comportement de l’apprenant est le résultat de l’environnement (favorable) créé par le formateur</a:t>
            </a:r>
          </a:p>
          <a:p>
            <a:pPr marL="0" indent="0" algn="just">
              <a:buNone/>
            </a:pPr>
            <a:r>
              <a:rPr lang="fr-FR" u="sng" dirty="0"/>
              <a:t>Méthodes privilégiées </a:t>
            </a:r>
            <a:r>
              <a:rPr lang="fr-FR" dirty="0"/>
              <a:t>: séminaires, cours, enseignement programmé (pédagogie par </a:t>
            </a:r>
            <a:r>
              <a:rPr lang="fr-FR" dirty="0" err="1"/>
              <a:t>obj</a:t>
            </a:r>
            <a:r>
              <a:rPr lang="fr-FR" dirty="0"/>
              <a:t>.), TP, étude de cas avec réponse « modifiée », enseignement assisté par ordinateur, travail personnel</a:t>
            </a:r>
          </a:p>
          <a:p>
            <a:pPr algn="just"/>
            <a:endParaRPr lang="fr-FR" dirty="0"/>
          </a:p>
          <a:p>
            <a:pPr algn="just"/>
            <a:endParaRPr lang="fr-FR" sz="1200" dirty="0"/>
          </a:p>
          <a:p>
            <a:endParaRPr lang="en-US" dirty="0"/>
          </a:p>
        </p:txBody>
      </p:sp>
    </p:spTree>
    <p:extLst>
      <p:ext uri="{BB962C8B-B14F-4D97-AF65-F5344CB8AC3E}">
        <p14:creationId xmlns:p14="http://schemas.microsoft.com/office/powerpoint/2010/main" val="840186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0"/>
          <p:cNvSpPr txBox="1">
            <a:spLocks noGrp="1"/>
          </p:cNvSpPr>
          <p:nvPr>
            <p:ph type="title" idx="2"/>
          </p:nvPr>
        </p:nvSpPr>
        <p:spPr>
          <a:xfrm>
            <a:off x="837125" y="503000"/>
            <a:ext cx="1210200" cy="103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501" name="Google Shape;501;p30"/>
          <p:cNvSpPr txBox="1">
            <a:spLocks noGrp="1"/>
          </p:cNvSpPr>
          <p:nvPr>
            <p:ph type="title"/>
          </p:nvPr>
        </p:nvSpPr>
        <p:spPr>
          <a:xfrm>
            <a:off x="715100" y="1612988"/>
            <a:ext cx="4776000" cy="18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Petit point </a:t>
            </a:r>
            <a:r>
              <a:rPr lang="en-US" dirty="0" err="1"/>
              <a:t>générationnel</a:t>
            </a:r>
            <a:endParaRPr dirty="0"/>
          </a:p>
        </p:txBody>
      </p:sp>
      <p:grpSp>
        <p:nvGrpSpPr>
          <p:cNvPr id="502" name="Google Shape;502;p30"/>
          <p:cNvGrpSpPr/>
          <p:nvPr/>
        </p:nvGrpSpPr>
        <p:grpSpPr>
          <a:xfrm>
            <a:off x="3534050" y="2701742"/>
            <a:ext cx="4894800" cy="1906763"/>
            <a:chOff x="3534050" y="2701742"/>
            <a:chExt cx="4894800" cy="1906763"/>
          </a:xfrm>
        </p:grpSpPr>
        <p:cxnSp>
          <p:nvCxnSpPr>
            <p:cNvPr id="503" name="Google Shape;503;p30"/>
            <p:cNvCxnSpPr/>
            <p:nvPr/>
          </p:nvCxnSpPr>
          <p:spPr>
            <a:xfrm>
              <a:off x="3534050" y="4607871"/>
              <a:ext cx="4894800" cy="0"/>
            </a:xfrm>
            <a:prstGeom prst="straightConnector1">
              <a:avLst/>
            </a:prstGeom>
            <a:noFill/>
            <a:ln w="9525" cap="flat" cmpd="sng">
              <a:solidFill>
                <a:schemeClr val="dk1"/>
              </a:solidFill>
              <a:prstDash val="solid"/>
              <a:miter lim="8000"/>
              <a:headEnd type="none" w="sm" len="sm"/>
              <a:tailEnd type="none" w="sm" len="sm"/>
            </a:ln>
          </p:spPr>
        </p:cxnSp>
        <p:grpSp>
          <p:nvGrpSpPr>
            <p:cNvPr id="504" name="Google Shape;504;p30"/>
            <p:cNvGrpSpPr/>
            <p:nvPr/>
          </p:nvGrpSpPr>
          <p:grpSpPr>
            <a:xfrm>
              <a:off x="5411117" y="2701742"/>
              <a:ext cx="2506252" cy="1906763"/>
              <a:chOff x="8446881" y="3412131"/>
              <a:chExt cx="1464360" cy="1114089"/>
            </a:xfrm>
          </p:grpSpPr>
          <p:sp>
            <p:nvSpPr>
              <p:cNvPr id="505" name="Google Shape;505;p30"/>
              <p:cNvSpPr/>
              <p:nvPr/>
            </p:nvSpPr>
            <p:spPr>
              <a:xfrm>
                <a:off x="9124193" y="3697620"/>
                <a:ext cx="409920" cy="226844"/>
              </a:xfrm>
              <a:custGeom>
                <a:avLst/>
                <a:gdLst/>
                <a:ahLst/>
                <a:cxnLst/>
                <a:rect l="l" t="t" r="r" b="b"/>
                <a:pathLst>
                  <a:path w="409920" h="226844" extrusionOk="0">
                    <a:moveTo>
                      <a:pt x="46212" y="23082"/>
                    </a:moveTo>
                    <a:cubicBezTo>
                      <a:pt x="27997" y="50430"/>
                      <a:pt x="4542" y="133722"/>
                      <a:pt x="0" y="185473"/>
                    </a:cubicBezTo>
                    <a:cubicBezTo>
                      <a:pt x="0" y="185473"/>
                      <a:pt x="95518" y="226845"/>
                      <a:pt x="208305" y="226845"/>
                    </a:cubicBezTo>
                    <a:cubicBezTo>
                      <a:pt x="334564" y="226845"/>
                      <a:pt x="409921" y="189765"/>
                      <a:pt x="409921" y="189765"/>
                    </a:cubicBezTo>
                    <a:cubicBezTo>
                      <a:pt x="409921" y="189765"/>
                      <a:pt x="409921" y="101233"/>
                      <a:pt x="377283" y="28971"/>
                    </a:cubicBezTo>
                    <a:cubicBezTo>
                      <a:pt x="348887" y="-33860"/>
                      <a:pt x="257760" y="25078"/>
                      <a:pt x="257760" y="2507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30"/>
              <p:cNvSpPr/>
              <p:nvPr/>
            </p:nvSpPr>
            <p:spPr>
              <a:xfrm>
                <a:off x="9654735" y="3799652"/>
                <a:ext cx="256506" cy="423075"/>
              </a:xfrm>
              <a:custGeom>
                <a:avLst/>
                <a:gdLst/>
                <a:ahLst/>
                <a:cxnLst/>
                <a:rect l="l" t="t" r="r" b="b"/>
                <a:pathLst>
                  <a:path w="256506" h="423075" extrusionOk="0">
                    <a:moveTo>
                      <a:pt x="80347" y="217387"/>
                    </a:moveTo>
                    <a:lnTo>
                      <a:pt x="108644" y="235452"/>
                    </a:lnTo>
                    <a:lnTo>
                      <a:pt x="125013" y="11329"/>
                    </a:lnTo>
                    <a:lnTo>
                      <a:pt x="206408" y="0"/>
                    </a:lnTo>
                    <a:cubicBezTo>
                      <a:pt x="206408" y="0"/>
                      <a:pt x="275277" y="291047"/>
                      <a:pt x="251522" y="374039"/>
                    </a:cubicBezTo>
                    <a:cubicBezTo>
                      <a:pt x="220032" y="484080"/>
                      <a:pt x="0" y="374538"/>
                      <a:pt x="0" y="374538"/>
                    </a:cubicBezTo>
                    <a:lnTo>
                      <a:pt x="80347" y="217337"/>
                    </a:lnTo>
                    <a:close/>
                  </a:path>
                </a:pathLst>
              </a:custGeom>
              <a:solidFill>
                <a:srgbClr val="A75F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30"/>
              <p:cNvSpPr/>
              <p:nvPr/>
            </p:nvSpPr>
            <p:spPr>
              <a:xfrm>
                <a:off x="8917537" y="4192605"/>
                <a:ext cx="121069" cy="149124"/>
              </a:xfrm>
              <a:custGeom>
                <a:avLst/>
                <a:gdLst/>
                <a:ahLst/>
                <a:cxnLst/>
                <a:rect l="l" t="t" r="r" b="b"/>
                <a:pathLst>
                  <a:path w="121069" h="149124" extrusionOk="0">
                    <a:moveTo>
                      <a:pt x="121070" y="59886"/>
                    </a:moveTo>
                    <a:cubicBezTo>
                      <a:pt x="121070" y="59886"/>
                      <a:pt x="86535" y="123815"/>
                      <a:pt x="66523" y="146022"/>
                    </a:cubicBezTo>
                    <a:cubicBezTo>
                      <a:pt x="46511" y="168280"/>
                      <a:pt x="0" y="63479"/>
                      <a:pt x="0" y="63479"/>
                    </a:cubicBezTo>
                    <a:lnTo>
                      <a:pt x="40473" y="0"/>
                    </a:lnTo>
                  </a:path>
                </a:pathLst>
              </a:custGeom>
              <a:solidFill>
                <a:srgbClr val="A75F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30"/>
              <p:cNvSpPr/>
              <p:nvPr/>
            </p:nvSpPr>
            <p:spPr>
              <a:xfrm>
                <a:off x="8884499" y="3915426"/>
                <a:ext cx="867656" cy="610794"/>
              </a:xfrm>
              <a:custGeom>
                <a:avLst/>
                <a:gdLst/>
                <a:ahLst/>
                <a:cxnLst/>
                <a:rect l="l" t="t" r="r" b="b"/>
                <a:pathLst>
                  <a:path w="867656" h="610794" extrusionOk="0">
                    <a:moveTo>
                      <a:pt x="343198" y="32444"/>
                    </a:moveTo>
                    <a:cubicBezTo>
                      <a:pt x="343198" y="32444"/>
                      <a:pt x="220431" y="16774"/>
                      <a:pt x="191236" y="24959"/>
                    </a:cubicBezTo>
                    <a:cubicBezTo>
                      <a:pt x="100558" y="50360"/>
                      <a:pt x="0" y="238303"/>
                      <a:pt x="0" y="238303"/>
                    </a:cubicBezTo>
                    <a:cubicBezTo>
                      <a:pt x="0" y="238303"/>
                      <a:pt x="117676" y="337265"/>
                      <a:pt x="154756" y="348493"/>
                    </a:cubicBezTo>
                    <a:cubicBezTo>
                      <a:pt x="174268" y="321794"/>
                      <a:pt x="191236" y="292500"/>
                      <a:pt x="191236" y="292500"/>
                    </a:cubicBezTo>
                    <a:cubicBezTo>
                      <a:pt x="191236" y="292500"/>
                      <a:pt x="179509" y="399896"/>
                      <a:pt x="169777" y="462377"/>
                    </a:cubicBezTo>
                    <a:cubicBezTo>
                      <a:pt x="159996" y="524858"/>
                      <a:pt x="222527" y="610795"/>
                      <a:pt x="222527" y="610795"/>
                    </a:cubicBezTo>
                    <a:lnTo>
                      <a:pt x="626758" y="610795"/>
                    </a:lnTo>
                    <a:cubicBezTo>
                      <a:pt x="626758" y="610795"/>
                      <a:pt x="675865" y="554502"/>
                      <a:pt x="677811" y="519319"/>
                    </a:cubicBezTo>
                    <a:cubicBezTo>
                      <a:pt x="679758" y="484185"/>
                      <a:pt x="649665" y="266749"/>
                      <a:pt x="649665" y="266749"/>
                    </a:cubicBezTo>
                    <a:cubicBezTo>
                      <a:pt x="701267" y="305675"/>
                      <a:pt x="721927" y="292799"/>
                      <a:pt x="781414" y="279974"/>
                    </a:cubicBezTo>
                    <a:cubicBezTo>
                      <a:pt x="817097" y="254722"/>
                      <a:pt x="870345" y="165441"/>
                      <a:pt x="867551" y="111344"/>
                    </a:cubicBezTo>
                    <a:cubicBezTo>
                      <a:pt x="867551" y="111344"/>
                      <a:pt x="741590" y="19419"/>
                      <a:pt x="690088" y="2202"/>
                    </a:cubicBezTo>
                    <a:cubicBezTo>
                      <a:pt x="655154" y="-9476"/>
                      <a:pt x="525551" y="29101"/>
                      <a:pt x="525551" y="29101"/>
                    </a:cubicBezTo>
                    <a:lnTo>
                      <a:pt x="343198" y="3239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30"/>
              <p:cNvSpPr/>
              <p:nvPr/>
            </p:nvSpPr>
            <p:spPr>
              <a:xfrm>
                <a:off x="9135728" y="3585010"/>
                <a:ext cx="97158" cy="170176"/>
              </a:xfrm>
              <a:custGeom>
                <a:avLst/>
                <a:gdLst/>
                <a:ahLst/>
                <a:cxnLst/>
                <a:rect l="l" t="t" r="r" b="b"/>
                <a:pathLst>
                  <a:path w="97158" h="170176" extrusionOk="0">
                    <a:moveTo>
                      <a:pt x="62026" y="0"/>
                    </a:moveTo>
                    <a:cubicBezTo>
                      <a:pt x="62026" y="0"/>
                      <a:pt x="4085" y="9732"/>
                      <a:pt x="193" y="65725"/>
                    </a:cubicBezTo>
                    <a:cubicBezTo>
                      <a:pt x="-3700" y="121719"/>
                      <a:pt x="52045" y="170176"/>
                      <a:pt x="97158" y="170176"/>
                    </a:cubicBezTo>
                    <a:lnTo>
                      <a:pt x="62026"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30"/>
              <p:cNvSpPr/>
              <p:nvPr/>
            </p:nvSpPr>
            <p:spPr>
              <a:xfrm>
                <a:off x="9436250" y="3585010"/>
                <a:ext cx="97855" cy="170176"/>
              </a:xfrm>
              <a:custGeom>
                <a:avLst/>
                <a:gdLst/>
                <a:ahLst/>
                <a:cxnLst/>
                <a:rect l="l" t="t" r="r" b="b"/>
                <a:pathLst>
                  <a:path w="97855" h="170176" extrusionOk="0">
                    <a:moveTo>
                      <a:pt x="35183" y="0"/>
                    </a:moveTo>
                    <a:cubicBezTo>
                      <a:pt x="35183" y="0"/>
                      <a:pt x="93772" y="15720"/>
                      <a:pt x="97665" y="71714"/>
                    </a:cubicBezTo>
                    <a:cubicBezTo>
                      <a:pt x="101557" y="127707"/>
                      <a:pt x="45164" y="170176"/>
                      <a:pt x="0" y="170176"/>
                    </a:cubicBezTo>
                    <a:lnTo>
                      <a:pt x="35133"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30"/>
              <p:cNvSpPr/>
              <p:nvPr/>
            </p:nvSpPr>
            <p:spPr>
              <a:xfrm>
                <a:off x="9227697" y="3792266"/>
                <a:ext cx="182352" cy="181604"/>
              </a:xfrm>
              <a:custGeom>
                <a:avLst/>
                <a:gdLst/>
                <a:ahLst/>
                <a:cxnLst/>
                <a:rect l="l" t="t" r="r" b="b"/>
                <a:pathLst>
                  <a:path w="182352" h="181604" extrusionOk="0">
                    <a:moveTo>
                      <a:pt x="33636" y="0"/>
                    </a:moveTo>
                    <a:lnTo>
                      <a:pt x="0" y="155604"/>
                    </a:lnTo>
                    <a:cubicBezTo>
                      <a:pt x="0" y="155604"/>
                      <a:pt x="32538" y="181605"/>
                      <a:pt x="95119" y="181605"/>
                    </a:cubicBezTo>
                    <a:cubicBezTo>
                      <a:pt x="162741" y="181605"/>
                      <a:pt x="182353" y="152310"/>
                      <a:pt x="182353" y="152310"/>
                    </a:cubicBezTo>
                    <a:lnTo>
                      <a:pt x="145823" y="0"/>
                    </a:lnTo>
                    <a:lnTo>
                      <a:pt x="33636" y="0"/>
                    </a:lnTo>
                    <a:close/>
                  </a:path>
                </a:pathLst>
              </a:custGeom>
              <a:solidFill>
                <a:srgbClr val="A75F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30"/>
              <p:cNvSpPr/>
              <p:nvPr/>
            </p:nvSpPr>
            <p:spPr>
              <a:xfrm>
                <a:off x="9251751" y="3792316"/>
                <a:ext cx="136440" cy="100016"/>
              </a:xfrm>
              <a:custGeom>
                <a:avLst/>
                <a:gdLst/>
                <a:ahLst/>
                <a:cxnLst/>
                <a:rect l="l" t="t" r="r" b="b"/>
                <a:pathLst>
                  <a:path w="136440" h="100016" extrusionOk="0">
                    <a:moveTo>
                      <a:pt x="136440" y="61034"/>
                    </a:moveTo>
                    <a:cubicBezTo>
                      <a:pt x="125412" y="76305"/>
                      <a:pt x="102156" y="102904"/>
                      <a:pt x="67122" y="99761"/>
                    </a:cubicBezTo>
                    <a:cubicBezTo>
                      <a:pt x="22557" y="95718"/>
                      <a:pt x="5439" y="60435"/>
                      <a:pt x="0" y="44166"/>
                    </a:cubicBezTo>
                    <a:lnTo>
                      <a:pt x="9532" y="0"/>
                    </a:lnTo>
                    <a:lnTo>
                      <a:pt x="121769" y="0"/>
                    </a:lnTo>
                    <a:lnTo>
                      <a:pt x="136390" y="6108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30"/>
              <p:cNvSpPr/>
              <p:nvPr/>
            </p:nvSpPr>
            <p:spPr>
              <a:xfrm>
                <a:off x="9187766" y="3516939"/>
                <a:ext cx="298613" cy="345194"/>
              </a:xfrm>
              <a:custGeom>
                <a:avLst/>
                <a:gdLst/>
                <a:ahLst/>
                <a:cxnLst/>
                <a:rect l="l" t="t" r="r" b="b"/>
                <a:pathLst>
                  <a:path w="298613" h="345194" extrusionOk="0">
                    <a:moveTo>
                      <a:pt x="149273" y="0"/>
                    </a:moveTo>
                    <a:cubicBezTo>
                      <a:pt x="-43" y="0"/>
                      <a:pt x="7" y="126809"/>
                      <a:pt x="7" y="130203"/>
                    </a:cubicBezTo>
                    <a:cubicBezTo>
                      <a:pt x="-393" y="162990"/>
                      <a:pt x="15677" y="345044"/>
                      <a:pt x="142386" y="345194"/>
                    </a:cubicBezTo>
                    <a:cubicBezTo>
                      <a:pt x="287959" y="345393"/>
                      <a:pt x="298589" y="124913"/>
                      <a:pt x="298589" y="124913"/>
                    </a:cubicBezTo>
                    <a:cubicBezTo>
                      <a:pt x="298589" y="124913"/>
                      <a:pt x="304129" y="0"/>
                      <a:pt x="149273" y="0"/>
                    </a:cubicBezTo>
                    <a:close/>
                  </a:path>
                </a:pathLst>
              </a:custGeom>
              <a:solidFill>
                <a:srgbClr val="A75F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14" name="Google Shape;514;p30"/>
              <p:cNvGrpSpPr/>
              <p:nvPr/>
            </p:nvGrpSpPr>
            <p:grpSpPr>
              <a:xfrm>
                <a:off x="9154907" y="3684335"/>
                <a:ext cx="354332" cy="84407"/>
                <a:chOff x="9154907" y="3684335"/>
                <a:chExt cx="354332" cy="84407"/>
              </a:xfrm>
            </p:grpSpPr>
            <p:sp>
              <p:nvSpPr>
                <p:cNvPr id="515" name="Google Shape;515;p30"/>
                <p:cNvSpPr/>
                <p:nvPr/>
              </p:nvSpPr>
              <p:spPr>
                <a:xfrm>
                  <a:off x="9154907" y="3684335"/>
                  <a:ext cx="61311" cy="84407"/>
                </a:xfrm>
                <a:custGeom>
                  <a:avLst/>
                  <a:gdLst/>
                  <a:ahLst/>
                  <a:cxnLst/>
                  <a:rect l="l" t="t" r="r" b="b"/>
                  <a:pathLst>
                    <a:path w="61311" h="84407" extrusionOk="0">
                      <a:moveTo>
                        <a:pt x="43695" y="6374"/>
                      </a:moveTo>
                      <a:cubicBezTo>
                        <a:pt x="43695" y="6374"/>
                        <a:pt x="14001" y="-13089"/>
                        <a:pt x="2623" y="16006"/>
                      </a:cubicBezTo>
                      <a:cubicBezTo>
                        <a:pt x="-10652" y="50091"/>
                        <a:pt x="29172" y="98299"/>
                        <a:pt x="61311" y="80633"/>
                      </a:cubicBezTo>
                    </a:path>
                  </a:pathLst>
                </a:custGeom>
                <a:solidFill>
                  <a:srgbClr val="A75F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30"/>
                <p:cNvSpPr/>
                <p:nvPr/>
              </p:nvSpPr>
              <p:spPr>
                <a:xfrm>
                  <a:off x="9447928" y="3684335"/>
                  <a:ext cx="61311" cy="84407"/>
                </a:xfrm>
                <a:custGeom>
                  <a:avLst/>
                  <a:gdLst/>
                  <a:ahLst/>
                  <a:cxnLst/>
                  <a:rect l="l" t="t" r="r" b="b"/>
                  <a:pathLst>
                    <a:path w="61311" h="84407" extrusionOk="0">
                      <a:moveTo>
                        <a:pt x="17617" y="6374"/>
                      </a:moveTo>
                      <a:cubicBezTo>
                        <a:pt x="17617" y="6374"/>
                        <a:pt x="47311" y="-13089"/>
                        <a:pt x="58688" y="16006"/>
                      </a:cubicBezTo>
                      <a:cubicBezTo>
                        <a:pt x="71963" y="50091"/>
                        <a:pt x="32139" y="98299"/>
                        <a:pt x="0" y="80633"/>
                      </a:cubicBezTo>
                    </a:path>
                  </a:pathLst>
                </a:custGeom>
                <a:solidFill>
                  <a:srgbClr val="A75F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17" name="Google Shape;517;p30"/>
              <p:cNvSpPr/>
              <p:nvPr/>
            </p:nvSpPr>
            <p:spPr>
              <a:xfrm>
                <a:off x="9135907" y="3473537"/>
                <a:ext cx="365547" cy="220021"/>
              </a:xfrm>
              <a:custGeom>
                <a:avLst/>
                <a:gdLst/>
                <a:ahLst/>
                <a:cxnLst/>
                <a:rect l="l" t="t" r="r" b="b"/>
                <a:pathLst>
                  <a:path w="365547" h="220021" extrusionOk="0">
                    <a:moveTo>
                      <a:pt x="359980" y="183187"/>
                    </a:moveTo>
                    <a:cubicBezTo>
                      <a:pt x="330037" y="199256"/>
                      <a:pt x="238910" y="183187"/>
                      <a:pt x="238910" y="183187"/>
                    </a:cubicBezTo>
                    <a:lnTo>
                      <a:pt x="258423" y="91561"/>
                    </a:lnTo>
                    <a:cubicBezTo>
                      <a:pt x="258423" y="91561"/>
                      <a:pt x="221992" y="189425"/>
                      <a:pt x="201132" y="211982"/>
                    </a:cubicBezTo>
                    <a:cubicBezTo>
                      <a:pt x="184564" y="229998"/>
                      <a:pt x="114048" y="213180"/>
                      <a:pt x="85951" y="205594"/>
                    </a:cubicBezTo>
                    <a:cubicBezTo>
                      <a:pt x="95732" y="178445"/>
                      <a:pt x="101122" y="152096"/>
                      <a:pt x="101471" y="150099"/>
                    </a:cubicBezTo>
                    <a:cubicBezTo>
                      <a:pt x="91740" y="172557"/>
                      <a:pt x="74323" y="202250"/>
                      <a:pt x="74323" y="202250"/>
                    </a:cubicBezTo>
                    <a:lnTo>
                      <a:pt x="15" y="177198"/>
                    </a:lnTo>
                    <a:cubicBezTo>
                      <a:pt x="-834" y="107181"/>
                      <a:pt x="35547" y="32323"/>
                      <a:pt x="96980" y="10864"/>
                    </a:cubicBezTo>
                    <a:cubicBezTo>
                      <a:pt x="133411" y="-7351"/>
                      <a:pt x="212211" y="-4107"/>
                      <a:pt x="249939" y="31675"/>
                    </a:cubicBezTo>
                    <a:cubicBezTo>
                      <a:pt x="382088" y="10215"/>
                      <a:pt x="369711" y="151447"/>
                      <a:pt x="359980" y="1831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30"/>
              <p:cNvSpPr/>
              <p:nvPr/>
            </p:nvSpPr>
            <p:spPr>
              <a:xfrm>
                <a:off x="9728279" y="3618047"/>
                <a:ext cx="72377" cy="170925"/>
              </a:xfrm>
              <a:custGeom>
                <a:avLst/>
                <a:gdLst/>
                <a:ahLst/>
                <a:cxnLst/>
                <a:rect l="l" t="t" r="r" b="b"/>
                <a:pathLst>
                  <a:path w="72377" h="170925" extrusionOk="0">
                    <a:moveTo>
                      <a:pt x="21674" y="0"/>
                    </a:moveTo>
                    <a:cubicBezTo>
                      <a:pt x="21674" y="0"/>
                      <a:pt x="614" y="4691"/>
                      <a:pt x="15" y="26350"/>
                    </a:cubicBezTo>
                    <a:cubicBezTo>
                      <a:pt x="-583" y="48009"/>
                      <a:pt x="16385" y="73311"/>
                      <a:pt x="16983" y="83192"/>
                    </a:cubicBezTo>
                    <a:cubicBezTo>
                      <a:pt x="17582" y="93073"/>
                      <a:pt x="-12161" y="146122"/>
                      <a:pt x="43882" y="170925"/>
                    </a:cubicBezTo>
                    <a:lnTo>
                      <a:pt x="72378" y="152760"/>
                    </a:lnTo>
                    <a:lnTo>
                      <a:pt x="21624" y="0"/>
                    </a:lnTo>
                    <a:close/>
                  </a:path>
                </a:pathLst>
              </a:custGeom>
              <a:solidFill>
                <a:srgbClr val="EF959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30"/>
              <p:cNvSpPr/>
              <p:nvPr/>
            </p:nvSpPr>
            <p:spPr>
              <a:xfrm>
                <a:off x="9728279" y="3618047"/>
                <a:ext cx="72377" cy="170925"/>
              </a:xfrm>
              <a:custGeom>
                <a:avLst/>
                <a:gdLst/>
                <a:ahLst/>
                <a:cxnLst/>
                <a:rect l="l" t="t" r="r" b="b"/>
                <a:pathLst>
                  <a:path w="72377" h="170925" extrusionOk="0">
                    <a:moveTo>
                      <a:pt x="21674" y="0"/>
                    </a:moveTo>
                    <a:cubicBezTo>
                      <a:pt x="21674" y="0"/>
                      <a:pt x="614" y="4691"/>
                      <a:pt x="15" y="26350"/>
                    </a:cubicBezTo>
                    <a:cubicBezTo>
                      <a:pt x="-583" y="48009"/>
                      <a:pt x="16385" y="73311"/>
                      <a:pt x="16983" y="83192"/>
                    </a:cubicBezTo>
                    <a:cubicBezTo>
                      <a:pt x="17582" y="93073"/>
                      <a:pt x="-12161" y="146122"/>
                      <a:pt x="43882" y="170925"/>
                    </a:cubicBezTo>
                    <a:lnTo>
                      <a:pt x="72378" y="152760"/>
                    </a:lnTo>
                    <a:lnTo>
                      <a:pt x="21624" y="0"/>
                    </a:lnTo>
                    <a:close/>
                  </a:path>
                </a:pathLst>
              </a:custGeom>
              <a:solidFill>
                <a:srgbClr val="A75F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30"/>
              <p:cNvSpPr/>
              <p:nvPr/>
            </p:nvSpPr>
            <p:spPr>
              <a:xfrm>
                <a:off x="9606951" y="3412131"/>
                <a:ext cx="232291" cy="355690"/>
              </a:xfrm>
              <a:custGeom>
                <a:avLst/>
                <a:gdLst/>
                <a:ahLst/>
                <a:cxnLst/>
                <a:rect l="l" t="t" r="r" b="b"/>
                <a:pathLst>
                  <a:path w="232291" h="355690" extrusionOk="0">
                    <a:moveTo>
                      <a:pt x="187768" y="48615"/>
                    </a:moveTo>
                    <a:cubicBezTo>
                      <a:pt x="162166" y="6246"/>
                      <a:pt x="108318" y="-11370"/>
                      <a:pt x="62605" y="7594"/>
                    </a:cubicBezTo>
                    <a:cubicBezTo>
                      <a:pt x="8159" y="30200"/>
                      <a:pt x="-15197" y="93580"/>
                      <a:pt x="10355" y="145731"/>
                    </a:cubicBezTo>
                    <a:cubicBezTo>
                      <a:pt x="33111" y="192193"/>
                      <a:pt x="86759" y="213402"/>
                      <a:pt x="134419" y="196784"/>
                    </a:cubicBezTo>
                    <a:lnTo>
                      <a:pt x="208927" y="348795"/>
                    </a:lnTo>
                    <a:cubicBezTo>
                      <a:pt x="211922" y="354883"/>
                      <a:pt x="219307" y="357428"/>
                      <a:pt x="225396" y="354434"/>
                    </a:cubicBezTo>
                    <a:lnTo>
                      <a:pt x="225396" y="354434"/>
                    </a:lnTo>
                    <a:cubicBezTo>
                      <a:pt x="231484" y="351440"/>
                      <a:pt x="234029" y="344054"/>
                      <a:pt x="231035" y="337966"/>
                    </a:cubicBezTo>
                    <a:lnTo>
                      <a:pt x="156527" y="185954"/>
                    </a:lnTo>
                    <a:cubicBezTo>
                      <a:pt x="201342" y="156810"/>
                      <a:pt x="216712" y="96525"/>
                      <a:pt x="187768" y="48566"/>
                    </a:cubicBezTo>
                    <a:close/>
                    <a:moveTo>
                      <a:pt x="136764" y="173728"/>
                    </a:moveTo>
                    <a:cubicBezTo>
                      <a:pt x="96740" y="193340"/>
                      <a:pt x="48332" y="176772"/>
                      <a:pt x="28720" y="136748"/>
                    </a:cubicBezTo>
                    <a:cubicBezTo>
                      <a:pt x="9107" y="96724"/>
                      <a:pt x="25675" y="48316"/>
                      <a:pt x="65699" y="28703"/>
                    </a:cubicBezTo>
                    <a:cubicBezTo>
                      <a:pt x="105723" y="9091"/>
                      <a:pt x="154131" y="25659"/>
                      <a:pt x="173744" y="65683"/>
                    </a:cubicBezTo>
                    <a:cubicBezTo>
                      <a:pt x="193357" y="105707"/>
                      <a:pt x="176788" y="154115"/>
                      <a:pt x="136764" y="1737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30"/>
              <p:cNvSpPr/>
              <p:nvPr/>
            </p:nvSpPr>
            <p:spPr>
              <a:xfrm>
                <a:off x="9723375" y="3582880"/>
                <a:ext cx="154579" cy="233989"/>
              </a:xfrm>
              <a:custGeom>
                <a:avLst/>
                <a:gdLst/>
                <a:ahLst/>
                <a:cxnLst/>
                <a:rect l="l" t="t" r="r" b="b"/>
                <a:pathLst>
                  <a:path w="154579" h="233989" extrusionOk="0">
                    <a:moveTo>
                      <a:pt x="138616" y="117711"/>
                    </a:moveTo>
                    <a:cubicBezTo>
                      <a:pt x="138616" y="117711"/>
                      <a:pt x="144255" y="108977"/>
                      <a:pt x="140512" y="97599"/>
                    </a:cubicBezTo>
                    <a:cubicBezTo>
                      <a:pt x="136769" y="86220"/>
                      <a:pt x="128485" y="80382"/>
                      <a:pt x="128485" y="80382"/>
                    </a:cubicBezTo>
                    <a:cubicBezTo>
                      <a:pt x="128485" y="80382"/>
                      <a:pt x="128136" y="61368"/>
                      <a:pt x="121898" y="50638"/>
                    </a:cubicBezTo>
                    <a:cubicBezTo>
                      <a:pt x="119652" y="46796"/>
                      <a:pt x="113962" y="43801"/>
                      <a:pt x="106926" y="41506"/>
                    </a:cubicBezTo>
                    <a:cubicBezTo>
                      <a:pt x="88960" y="31575"/>
                      <a:pt x="25381" y="-2810"/>
                      <a:pt x="10859" y="184"/>
                    </a:cubicBezTo>
                    <a:cubicBezTo>
                      <a:pt x="-6109" y="3677"/>
                      <a:pt x="-2017" y="26534"/>
                      <a:pt x="15001" y="36465"/>
                    </a:cubicBezTo>
                    <a:cubicBezTo>
                      <a:pt x="21039" y="39959"/>
                      <a:pt x="31320" y="45847"/>
                      <a:pt x="40053" y="50788"/>
                    </a:cubicBezTo>
                    <a:cubicBezTo>
                      <a:pt x="29274" y="59571"/>
                      <a:pt x="19692" y="70251"/>
                      <a:pt x="18544" y="76988"/>
                    </a:cubicBezTo>
                    <a:cubicBezTo>
                      <a:pt x="15450" y="94854"/>
                      <a:pt x="28176" y="102540"/>
                      <a:pt x="28176" y="102540"/>
                    </a:cubicBezTo>
                    <a:cubicBezTo>
                      <a:pt x="28176" y="102540"/>
                      <a:pt x="24832" y="116164"/>
                      <a:pt x="27876" y="123350"/>
                    </a:cubicBezTo>
                    <a:cubicBezTo>
                      <a:pt x="30471" y="129538"/>
                      <a:pt x="44295" y="134030"/>
                      <a:pt x="44295" y="134030"/>
                    </a:cubicBezTo>
                    <a:cubicBezTo>
                      <a:pt x="44295" y="134030"/>
                      <a:pt x="40901" y="148053"/>
                      <a:pt x="44994" y="156836"/>
                    </a:cubicBezTo>
                    <a:cubicBezTo>
                      <a:pt x="49286" y="165969"/>
                      <a:pt x="65205" y="167416"/>
                      <a:pt x="65205" y="167416"/>
                    </a:cubicBezTo>
                    <a:cubicBezTo>
                      <a:pt x="65205" y="167416"/>
                      <a:pt x="43247" y="186979"/>
                      <a:pt x="45193" y="203647"/>
                    </a:cubicBezTo>
                    <a:cubicBezTo>
                      <a:pt x="46690" y="216523"/>
                      <a:pt x="60813" y="233990"/>
                      <a:pt x="60813" y="233990"/>
                    </a:cubicBezTo>
                    <a:lnTo>
                      <a:pt x="129384" y="228949"/>
                    </a:lnTo>
                    <a:lnTo>
                      <a:pt x="137817" y="216722"/>
                    </a:lnTo>
                    <a:cubicBezTo>
                      <a:pt x="137817" y="216722"/>
                      <a:pt x="151791" y="178994"/>
                      <a:pt x="154336" y="158134"/>
                    </a:cubicBezTo>
                    <a:cubicBezTo>
                      <a:pt x="156881" y="137274"/>
                      <a:pt x="138666" y="117611"/>
                      <a:pt x="138666" y="117611"/>
                    </a:cubicBezTo>
                    <a:close/>
                  </a:path>
                </a:pathLst>
              </a:custGeom>
              <a:solidFill>
                <a:srgbClr val="A75F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30"/>
              <p:cNvSpPr/>
              <p:nvPr/>
            </p:nvSpPr>
            <p:spPr>
              <a:xfrm>
                <a:off x="9806646" y="3733727"/>
                <a:ext cx="48358" cy="66232"/>
              </a:xfrm>
              <a:custGeom>
                <a:avLst/>
                <a:gdLst/>
                <a:ahLst/>
                <a:cxnLst/>
                <a:rect l="l" t="t" r="r" b="b"/>
                <a:pathLst>
                  <a:path w="48358" h="66232" extrusionOk="0">
                    <a:moveTo>
                      <a:pt x="47061" y="48508"/>
                    </a:moveTo>
                    <a:lnTo>
                      <a:pt x="22607" y="0"/>
                    </a:lnTo>
                    <a:cubicBezTo>
                      <a:pt x="13824" y="1797"/>
                      <a:pt x="7386" y="5040"/>
                      <a:pt x="0" y="8434"/>
                    </a:cubicBezTo>
                    <a:lnTo>
                      <a:pt x="24953" y="59337"/>
                    </a:lnTo>
                    <a:cubicBezTo>
                      <a:pt x="27947" y="65426"/>
                      <a:pt x="35333" y="67971"/>
                      <a:pt x="41471" y="64977"/>
                    </a:cubicBezTo>
                    <a:cubicBezTo>
                      <a:pt x="45813" y="62831"/>
                      <a:pt x="48358" y="58489"/>
                      <a:pt x="48358" y="53897"/>
                    </a:cubicBezTo>
                    <a:cubicBezTo>
                      <a:pt x="48358" y="52051"/>
                      <a:pt x="47959" y="50205"/>
                      <a:pt x="47111" y="484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30"/>
              <p:cNvSpPr/>
              <p:nvPr/>
            </p:nvSpPr>
            <p:spPr>
              <a:xfrm>
                <a:off x="9772162" y="3699565"/>
                <a:ext cx="78650" cy="15947"/>
              </a:xfrm>
              <a:custGeom>
                <a:avLst/>
                <a:gdLst/>
                <a:ahLst/>
                <a:cxnLst/>
                <a:rect l="l" t="t" r="r" b="b"/>
                <a:pathLst>
                  <a:path w="78650" h="15947" extrusionOk="0">
                    <a:moveTo>
                      <a:pt x="0" y="15948"/>
                    </a:moveTo>
                    <a:cubicBezTo>
                      <a:pt x="0" y="15948"/>
                      <a:pt x="28246" y="1325"/>
                      <a:pt x="36530" y="427"/>
                    </a:cubicBezTo>
                    <a:cubicBezTo>
                      <a:pt x="44815" y="-471"/>
                      <a:pt x="78651" y="327"/>
                      <a:pt x="78651" y="327"/>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30"/>
              <p:cNvSpPr/>
              <p:nvPr/>
            </p:nvSpPr>
            <p:spPr>
              <a:xfrm>
                <a:off x="9758038" y="3662420"/>
                <a:ext cx="81195" cy="18857"/>
              </a:xfrm>
              <a:custGeom>
                <a:avLst/>
                <a:gdLst/>
                <a:ahLst/>
                <a:cxnLst/>
                <a:rect l="l" t="t" r="r" b="b"/>
                <a:pathLst>
                  <a:path w="81195" h="18857" extrusionOk="0">
                    <a:moveTo>
                      <a:pt x="0" y="18857"/>
                    </a:moveTo>
                    <a:cubicBezTo>
                      <a:pt x="0" y="18857"/>
                      <a:pt x="25252" y="4535"/>
                      <a:pt x="35532" y="1590"/>
                    </a:cubicBezTo>
                    <a:cubicBezTo>
                      <a:pt x="45763" y="-1354"/>
                      <a:pt x="81196" y="692"/>
                      <a:pt x="81196" y="692"/>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30"/>
              <p:cNvSpPr/>
              <p:nvPr/>
            </p:nvSpPr>
            <p:spPr>
              <a:xfrm>
                <a:off x="9793571" y="3733749"/>
                <a:ext cx="58189" cy="14001"/>
              </a:xfrm>
              <a:custGeom>
                <a:avLst/>
                <a:gdLst/>
                <a:ahLst/>
                <a:cxnLst/>
                <a:rect l="l" t="t" r="r" b="b"/>
                <a:pathLst>
                  <a:path w="58189" h="14001" extrusionOk="0">
                    <a:moveTo>
                      <a:pt x="58190" y="1376"/>
                    </a:moveTo>
                    <a:cubicBezTo>
                      <a:pt x="58190" y="1376"/>
                      <a:pt x="36381" y="-670"/>
                      <a:pt x="33337" y="228"/>
                    </a:cubicBezTo>
                    <a:cubicBezTo>
                      <a:pt x="30243" y="1127"/>
                      <a:pt x="0" y="14002"/>
                      <a:pt x="0" y="14002"/>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30"/>
              <p:cNvSpPr/>
              <p:nvPr/>
            </p:nvSpPr>
            <p:spPr>
              <a:xfrm>
                <a:off x="9766173" y="3623979"/>
                <a:ext cx="59038" cy="7892"/>
              </a:xfrm>
              <a:custGeom>
                <a:avLst/>
                <a:gdLst/>
                <a:ahLst/>
                <a:cxnLst/>
                <a:rect l="l" t="t" r="r" b="b"/>
                <a:pathLst>
                  <a:path w="59038" h="7892" extrusionOk="0">
                    <a:moveTo>
                      <a:pt x="0" y="7892"/>
                    </a:moveTo>
                    <a:cubicBezTo>
                      <a:pt x="0" y="7892"/>
                      <a:pt x="10730" y="206"/>
                      <a:pt x="17118" y="7"/>
                    </a:cubicBezTo>
                    <a:cubicBezTo>
                      <a:pt x="23506" y="-193"/>
                      <a:pt x="59038" y="3949"/>
                      <a:pt x="59038" y="394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30"/>
              <p:cNvSpPr/>
              <p:nvPr/>
            </p:nvSpPr>
            <p:spPr>
              <a:xfrm>
                <a:off x="9761113" y="4038997"/>
                <a:ext cx="19233" cy="120420"/>
              </a:xfrm>
              <a:custGeom>
                <a:avLst/>
                <a:gdLst/>
                <a:ahLst/>
                <a:cxnLst/>
                <a:rect l="l" t="t" r="r" b="b"/>
                <a:pathLst>
                  <a:path w="19233" h="120420" extrusionOk="0">
                    <a:moveTo>
                      <a:pt x="2166" y="0"/>
                    </a:moveTo>
                    <a:cubicBezTo>
                      <a:pt x="2166" y="0"/>
                      <a:pt x="-8963" y="85936"/>
                      <a:pt x="19234" y="120421"/>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30"/>
              <p:cNvSpPr/>
              <p:nvPr/>
            </p:nvSpPr>
            <p:spPr>
              <a:xfrm>
                <a:off x="9078331" y="3973871"/>
                <a:ext cx="24995" cy="228216"/>
              </a:xfrm>
              <a:custGeom>
                <a:avLst/>
                <a:gdLst/>
                <a:ahLst/>
                <a:cxnLst/>
                <a:rect l="l" t="t" r="r" b="b"/>
                <a:pathLst>
                  <a:path w="24995" h="228216" extrusionOk="0">
                    <a:moveTo>
                      <a:pt x="0" y="228216"/>
                    </a:moveTo>
                    <a:cubicBezTo>
                      <a:pt x="0" y="228216"/>
                      <a:pt x="39075" y="47160"/>
                      <a:pt x="19513"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30"/>
              <p:cNvSpPr/>
              <p:nvPr/>
            </p:nvSpPr>
            <p:spPr>
              <a:xfrm>
                <a:off x="9513407" y="3926613"/>
                <a:ext cx="73606" cy="247128"/>
              </a:xfrm>
              <a:custGeom>
                <a:avLst/>
                <a:gdLst/>
                <a:ahLst/>
                <a:cxnLst/>
                <a:rect l="l" t="t" r="r" b="b"/>
                <a:pathLst>
                  <a:path w="73606" h="247128" extrusionOk="0">
                    <a:moveTo>
                      <a:pt x="20707" y="247128"/>
                    </a:moveTo>
                    <a:cubicBezTo>
                      <a:pt x="20707" y="247128"/>
                      <a:pt x="1992" y="123463"/>
                      <a:pt x="46" y="64226"/>
                    </a:cubicBezTo>
                    <a:cubicBezTo>
                      <a:pt x="-1900" y="4988"/>
                      <a:pt x="58635" y="-2148"/>
                      <a:pt x="73607" y="447"/>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30"/>
              <p:cNvSpPr/>
              <p:nvPr/>
            </p:nvSpPr>
            <p:spPr>
              <a:xfrm>
                <a:off x="8446881" y="3504568"/>
                <a:ext cx="352978" cy="444095"/>
              </a:xfrm>
              <a:custGeom>
                <a:avLst/>
                <a:gdLst/>
                <a:ahLst/>
                <a:cxnLst/>
                <a:rect l="l" t="t" r="r" b="b"/>
                <a:pathLst>
                  <a:path w="352978" h="444095" extrusionOk="0">
                    <a:moveTo>
                      <a:pt x="236800" y="129948"/>
                    </a:moveTo>
                    <a:cubicBezTo>
                      <a:pt x="251422" y="123610"/>
                      <a:pt x="267142" y="123311"/>
                      <a:pt x="281215" y="128002"/>
                    </a:cubicBezTo>
                    <a:lnTo>
                      <a:pt x="246382" y="47405"/>
                    </a:lnTo>
                    <a:lnTo>
                      <a:pt x="166034" y="82139"/>
                    </a:lnTo>
                    <a:cubicBezTo>
                      <a:pt x="170676" y="68066"/>
                      <a:pt x="170376" y="52345"/>
                      <a:pt x="164088" y="37723"/>
                    </a:cubicBezTo>
                    <a:cubicBezTo>
                      <a:pt x="150364" y="6033"/>
                      <a:pt x="113584" y="-8539"/>
                      <a:pt x="81944" y="5135"/>
                    </a:cubicBezTo>
                    <a:cubicBezTo>
                      <a:pt x="50255" y="18859"/>
                      <a:pt x="35632" y="55589"/>
                      <a:pt x="49356" y="87329"/>
                    </a:cubicBezTo>
                    <a:cubicBezTo>
                      <a:pt x="55694" y="101951"/>
                      <a:pt x="66923" y="112980"/>
                      <a:pt x="80347" y="119218"/>
                    </a:cubicBezTo>
                    <a:lnTo>
                      <a:pt x="0" y="153952"/>
                    </a:lnTo>
                    <a:lnTo>
                      <a:pt x="106448" y="400384"/>
                    </a:lnTo>
                    <a:lnTo>
                      <a:pt x="183801" y="366997"/>
                    </a:lnTo>
                    <a:cubicBezTo>
                      <a:pt x="180707" y="379723"/>
                      <a:pt x="181605" y="393497"/>
                      <a:pt x="187194" y="406372"/>
                    </a:cubicBezTo>
                    <a:cubicBezTo>
                      <a:pt x="200918" y="438062"/>
                      <a:pt x="237698" y="452634"/>
                      <a:pt x="269388" y="438960"/>
                    </a:cubicBezTo>
                    <a:cubicBezTo>
                      <a:pt x="301078" y="425237"/>
                      <a:pt x="315700" y="388506"/>
                      <a:pt x="301976" y="356767"/>
                    </a:cubicBezTo>
                    <a:cubicBezTo>
                      <a:pt x="296387" y="343841"/>
                      <a:pt x="286954" y="333760"/>
                      <a:pt x="275626" y="327323"/>
                    </a:cubicBezTo>
                    <a:lnTo>
                      <a:pt x="352979" y="293936"/>
                    </a:lnTo>
                    <a:lnTo>
                      <a:pt x="318395" y="213838"/>
                    </a:lnTo>
                    <a:cubicBezTo>
                      <a:pt x="312157" y="227263"/>
                      <a:pt x="301127" y="238541"/>
                      <a:pt x="286506" y="244829"/>
                    </a:cubicBezTo>
                    <a:cubicBezTo>
                      <a:pt x="254816" y="258553"/>
                      <a:pt x="218036" y="243931"/>
                      <a:pt x="204362" y="212241"/>
                    </a:cubicBezTo>
                    <a:cubicBezTo>
                      <a:pt x="190688" y="180552"/>
                      <a:pt x="205260" y="143772"/>
                      <a:pt x="236949" y="13004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30"/>
              <p:cNvSpPr/>
              <p:nvPr/>
            </p:nvSpPr>
            <p:spPr>
              <a:xfrm>
                <a:off x="8573198" y="3814319"/>
                <a:ext cx="432997" cy="557150"/>
              </a:xfrm>
              <a:custGeom>
                <a:avLst/>
                <a:gdLst/>
                <a:ahLst/>
                <a:cxnLst/>
                <a:rect l="l" t="t" r="r" b="b"/>
                <a:pathLst>
                  <a:path w="432997" h="557150" extrusionOk="0">
                    <a:moveTo>
                      <a:pt x="405123" y="530696"/>
                    </a:moveTo>
                    <a:cubicBezTo>
                      <a:pt x="373583" y="563983"/>
                      <a:pt x="294933" y="577707"/>
                      <a:pt x="244878" y="499306"/>
                    </a:cubicBezTo>
                    <a:cubicBezTo>
                      <a:pt x="229657" y="475501"/>
                      <a:pt x="122510" y="217442"/>
                      <a:pt x="122510" y="217442"/>
                    </a:cubicBezTo>
                    <a:cubicBezTo>
                      <a:pt x="122510" y="217442"/>
                      <a:pt x="82586" y="221284"/>
                      <a:pt x="66467" y="213000"/>
                    </a:cubicBezTo>
                    <a:cubicBezTo>
                      <a:pt x="61027" y="210256"/>
                      <a:pt x="52743" y="192888"/>
                      <a:pt x="52743" y="192888"/>
                    </a:cubicBezTo>
                    <a:cubicBezTo>
                      <a:pt x="52743" y="192888"/>
                      <a:pt x="38470" y="187948"/>
                      <a:pt x="30236" y="180861"/>
                    </a:cubicBezTo>
                    <a:cubicBezTo>
                      <a:pt x="21952" y="173775"/>
                      <a:pt x="24496" y="159153"/>
                      <a:pt x="24496" y="159153"/>
                    </a:cubicBezTo>
                    <a:cubicBezTo>
                      <a:pt x="24496" y="159153"/>
                      <a:pt x="742" y="150020"/>
                      <a:pt x="43" y="142684"/>
                    </a:cubicBezTo>
                    <a:cubicBezTo>
                      <a:pt x="-206" y="139690"/>
                      <a:pt x="642" y="131256"/>
                      <a:pt x="2039" y="122023"/>
                    </a:cubicBezTo>
                    <a:cubicBezTo>
                      <a:pt x="2039" y="121874"/>
                      <a:pt x="2439" y="115535"/>
                      <a:pt x="3138" y="105854"/>
                    </a:cubicBezTo>
                    <a:cubicBezTo>
                      <a:pt x="5133" y="77708"/>
                      <a:pt x="9426" y="21814"/>
                      <a:pt x="12520" y="11384"/>
                    </a:cubicBezTo>
                    <a:cubicBezTo>
                      <a:pt x="16662" y="-2640"/>
                      <a:pt x="39618" y="-3788"/>
                      <a:pt x="45706" y="8389"/>
                    </a:cubicBezTo>
                    <a:cubicBezTo>
                      <a:pt x="48301" y="13579"/>
                      <a:pt x="51295" y="28900"/>
                      <a:pt x="55538" y="55100"/>
                    </a:cubicBezTo>
                    <a:cubicBezTo>
                      <a:pt x="58332" y="53803"/>
                      <a:pt x="60878" y="52905"/>
                      <a:pt x="63074" y="52655"/>
                    </a:cubicBezTo>
                    <a:cubicBezTo>
                      <a:pt x="78644" y="50809"/>
                      <a:pt x="112879" y="57346"/>
                      <a:pt x="129447" y="59043"/>
                    </a:cubicBezTo>
                    <a:cubicBezTo>
                      <a:pt x="146165" y="60740"/>
                      <a:pt x="162584" y="79454"/>
                      <a:pt x="136484" y="94326"/>
                    </a:cubicBezTo>
                    <a:cubicBezTo>
                      <a:pt x="136484" y="94326"/>
                      <a:pt x="149309" y="95524"/>
                      <a:pt x="161137" y="96522"/>
                    </a:cubicBezTo>
                    <a:cubicBezTo>
                      <a:pt x="169771" y="97220"/>
                      <a:pt x="169870" y="116135"/>
                      <a:pt x="163832" y="124818"/>
                    </a:cubicBezTo>
                    <a:cubicBezTo>
                      <a:pt x="174811" y="128711"/>
                      <a:pt x="174811" y="131056"/>
                      <a:pt x="174811" y="131056"/>
                    </a:cubicBezTo>
                    <a:cubicBezTo>
                      <a:pt x="174811" y="131056"/>
                      <a:pt x="185091" y="147575"/>
                      <a:pt x="170719" y="155609"/>
                    </a:cubicBezTo>
                    <a:cubicBezTo>
                      <a:pt x="170719" y="155609"/>
                      <a:pt x="190831" y="158404"/>
                      <a:pt x="194025" y="176719"/>
                    </a:cubicBezTo>
                    <a:cubicBezTo>
                      <a:pt x="194025" y="176719"/>
                      <a:pt x="377076" y="353284"/>
                      <a:pt x="410662" y="415116"/>
                    </a:cubicBezTo>
                    <a:cubicBezTo>
                      <a:pt x="424486" y="440568"/>
                      <a:pt x="455877" y="477148"/>
                      <a:pt x="405123" y="530696"/>
                    </a:cubicBezTo>
                    <a:close/>
                  </a:path>
                </a:pathLst>
              </a:custGeom>
              <a:solidFill>
                <a:srgbClr val="A75F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30"/>
              <p:cNvSpPr/>
              <p:nvPr/>
            </p:nvSpPr>
            <p:spPr>
              <a:xfrm>
                <a:off x="8586216" y="3873013"/>
                <a:ext cx="37079" cy="54346"/>
              </a:xfrm>
              <a:custGeom>
                <a:avLst/>
                <a:gdLst/>
                <a:ahLst/>
                <a:cxnLst/>
                <a:rect l="l" t="t" r="r" b="b"/>
                <a:pathLst>
                  <a:path w="37079" h="54346" extrusionOk="0">
                    <a:moveTo>
                      <a:pt x="37079" y="0"/>
                    </a:moveTo>
                    <a:lnTo>
                      <a:pt x="0" y="5434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30"/>
              <p:cNvSpPr/>
              <p:nvPr/>
            </p:nvSpPr>
            <p:spPr>
              <a:xfrm>
                <a:off x="8603283" y="3907386"/>
                <a:ext cx="101057" cy="59348"/>
              </a:xfrm>
              <a:custGeom>
                <a:avLst/>
                <a:gdLst/>
                <a:ahLst/>
                <a:cxnLst/>
                <a:rect l="l" t="t" r="r" b="b"/>
                <a:pathLst>
                  <a:path w="101057" h="59348" extrusionOk="0">
                    <a:moveTo>
                      <a:pt x="0" y="59348"/>
                    </a:moveTo>
                    <a:cubicBezTo>
                      <a:pt x="0" y="59348"/>
                      <a:pt x="42719" y="4902"/>
                      <a:pt x="46861" y="1508"/>
                    </a:cubicBezTo>
                    <a:cubicBezTo>
                      <a:pt x="51004" y="-1885"/>
                      <a:pt x="101058" y="1508"/>
                      <a:pt x="101058" y="150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30"/>
              <p:cNvSpPr/>
              <p:nvPr/>
            </p:nvSpPr>
            <p:spPr>
              <a:xfrm>
                <a:off x="8637469" y="3939137"/>
                <a:ext cx="89329" cy="54945"/>
              </a:xfrm>
              <a:custGeom>
                <a:avLst/>
                <a:gdLst/>
                <a:ahLst/>
                <a:cxnLst/>
                <a:rect l="l" t="t" r="r" b="b"/>
                <a:pathLst>
                  <a:path w="89329" h="54945" extrusionOk="0">
                    <a:moveTo>
                      <a:pt x="0" y="54946"/>
                    </a:moveTo>
                    <a:cubicBezTo>
                      <a:pt x="0" y="54946"/>
                      <a:pt x="31490" y="11977"/>
                      <a:pt x="38078" y="6837"/>
                    </a:cubicBezTo>
                    <a:cubicBezTo>
                      <a:pt x="44665" y="1697"/>
                      <a:pt x="89330" y="0"/>
                      <a:pt x="8933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30"/>
              <p:cNvSpPr/>
              <p:nvPr/>
            </p:nvSpPr>
            <p:spPr>
              <a:xfrm>
                <a:off x="8676046" y="3944277"/>
                <a:ext cx="76195" cy="65924"/>
              </a:xfrm>
              <a:custGeom>
                <a:avLst/>
                <a:gdLst/>
                <a:ahLst/>
                <a:cxnLst/>
                <a:rect l="l" t="t" r="r" b="b"/>
                <a:pathLst>
                  <a:path w="76195" h="65924" extrusionOk="0">
                    <a:moveTo>
                      <a:pt x="0" y="65925"/>
                    </a:moveTo>
                    <a:lnTo>
                      <a:pt x="25402" y="32738"/>
                    </a:lnTo>
                    <a:cubicBezTo>
                      <a:pt x="25402" y="32738"/>
                      <a:pt x="51253" y="31291"/>
                      <a:pt x="63978" y="27348"/>
                    </a:cubicBezTo>
                    <a:cubicBezTo>
                      <a:pt x="76654" y="23455"/>
                      <a:pt x="80097" y="8783"/>
                      <a:pt x="71315"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36" name="Google Shape;536;p30"/>
          <p:cNvGrpSpPr/>
          <p:nvPr/>
        </p:nvGrpSpPr>
        <p:grpSpPr>
          <a:xfrm>
            <a:off x="3069520" y="3742332"/>
            <a:ext cx="362977" cy="222500"/>
            <a:chOff x="5582784" y="1377203"/>
            <a:chExt cx="219282" cy="134425"/>
          </a:xfrm>
        </p:grpSpPr>
        <p:sp>
          <p:nvSpPr>
            <p:cNvPr id="537" name="Google Shape;537;p30"/>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30"/>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30"/>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30"/>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1" name="Google Shape;541;p30"/>
          <p:cNvGrpSpPr/>
          <p:nvPr/>
        </p:nvGrpSpPr>
        <p:grpSpPr>
          <a:xfrm>
            <a:off x="3857958" y="1122994"/>
            <a:ext cx="362977" cy="222500"/>
            <a:chOff x="5582784" y="1377203"/>
            <a:chExt cx="219282" cy="134425"/>
          </a:xfrm>
        </p:grpSpPr>
        <p:sp>
          <p:nvSpPr>
            <p:cNvPr id="542" name="Google Shape;542;p30"/>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30"/>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30"/>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30"/>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6" name="Google Shape;546;p30"/>
          <p:cNvGrpSpPr/>
          <p:nvPr/>
        </p:nvGrpSpPr>
        <p:grpSpPr>
          <a:xfrm>
            <a:off x="715100" y="3793764"/>
            <a:ext cx="2053500" cy="814815"/>
            <a:chOff x="715100" y="3793764"/>
            <a:chExt cx="2053500" cy="814815"/>
          </a:xfrm>
        </p:grpSpPr>
        <p:cxnSp>
          <p:nvCxnSpPr>
            <p:cNvPr id="547" name="Google Shape;547;p30"/>
            <p:cNvCxnSpPr/>
            <p:nvPr/>
          </p:nvCxnSpPr>
          <p:spPr>
            <a:xfrm>
              <a:off x="715100" y="4607875"/>
              <a:ext cx="2053500" cy="0"/>
            </a:xfrm>
            <a:prstGeom prst="straightConnector1">
              <a:avLst/>
            </a:prstGeom>
            <a:noFill/>
            <a:ln w="9525" cap="flat" cmpd="sng">
              <a:solidFill>
                <a:schemeClr val="dk1"/>
              </a:solidFill>
              <a:prstDash val="solid"/>
              <a:miter lim="8000"/>
              <a:headEnd type="none" w="sm" len="sm"/>
              <a:tailEnd type="none" w="sm" len="sm"/>
            </a:ln>
          </p:spPr>
        </p:cxnSp>
        <p:grpSp>
          <p:nvGrpSpPr>
            <p:cNvPr id="548" name="Google Shape;548;p30"/>
            <p:cNvGrpSpPr/>
            <p:nvPr/>
          </p:nvGrpSpPr>
          <p:grpSpPr>
            <a:xfrm>
              <a:off x="1408218" y="3793764"/>
              <a:ext cx="667264" cy="814815"/>
              <a:chOff x="8050493" y="3900025"/>
              <a:chExt cx="756879" cy="924246"/>
            </a:xfrm>
          </p:grpSpPr>
          <p:sp>
            <p:nvSpPr>
              <p:cNvPr id="549" name="Google Shape;549;p30"/>
              <p:cNvSpPr/>
              <p:nvPr/>
            </p:nvSpPr>
            <p:spPr>
              <a:xfrm>
                <a:off x="8085547" y="3900025"/>
                <a:ext cx="674008" cy="513767"/>
              </a:xfrm>
              <a:custGeom>
                <a:avLst/>
                <a:gdLst/>
                <a:ahLst/>
                <a:cxnLst/>
                <a:rect l="l" t="t" r="r" b="b"/>
                <a:pathLst>
                  <a:path w="350134" h="266892" extrusionOk="0">
                    <a:moveTo>
                      <a:pt x="209602" y="0"/>
                    </a:moveTo>
                    <a:lnTo>
                      <a:pt x="0" y="58938"/>
                    </a:lnTo>
                    <a:cubicBezTo>
                      <a:pt x="22807" y="104202"/>
                      <a:pt x="70317" y="261702"/>
                      <a:pt x="70317" y="266893"/>
                    </a:cubicBezTo>
                    <a:lnTo>
                      <a:pt x="203363" y="148268"/>
                    </a:lnTo>
                    <a:lnTo>
                      <a:pt x="203064" y="154905"/>
                    </a:lnTo>
                    <a:lnTo>
                      <a:pt x="329324" y="154905"/>
                    </a:lnTo>
                    <a:lnTo>
                      <a:pt x="350135" y="29943"/>
                    </a:lnTo>
                    <a:lnTo>
                      <a:pt x="209552"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30"/>
              <p:cNvSpPr/>
              <p:nvPr/>
            </p:nvSpPr>
            <p:spPr>
              <a:xfrm>
                <a:off x="8085547" y="3927881"/>
                <a:ext cx="438548" cy="485810"/>
              </a:xfrm>
              <a:custGeom>
                <a:avLst/>
                <a:gdLst/>
                <a:ahLst/>
                <a:cxnLst/>
                <a:rect l="l" t="t" r="r" b="b"/>
                <a:pathLst>
                  <a:path w="227817" h="252369" extrusionOk="0">
                    <a:moveTo>
                      <a:pt x="54048" y="252370"/>
                    </a:moveTo>
                    <a:cubicBezTo>
                      <a:pt x="54048" y="252370"/>
                      <a:pt x="19563" y="129653"/>
                      <a:pt x="0" y="93672"/>
                    </a:cubicBezTo>
                    <a:lnTo>
                      <a:pt x="184849" y="0"/>
                    </a:lnTo>
                    <a:cubicBezTo>
                      <a:pt x="184849" y="0"/>
                      <a:pt x="223375" y="124114"/>
                      <a:pt x="227817" y="179459"/>
                    </a:cubicBezTo>
                    <a:lnTo>
                      <a:pt x="53998" y="25237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30"/>
              <p:cNvSpPr/>
              <p:nvPr/>
            </p:nvSpPr>
            <p:spPr>
              <a:xfrm>
                <a:off x="8556540" y="4013366"/>
                <a:ext cx="250831" cy="810904"/>
              </a:xfrm>
              <a:custGeom>
                <a:avLst/>
                <a:gdLst/>
                <a:ahLst/>
                <a:cxnLst/>
                <a:rect l="l" t="t" r="r" b="b"/>
                <a:pathLst>
                  <a:path w="130302" h="421249" extrusionOk="0">
                    <a:moveTo>
                      <a:pt x="0" y="0"/>
                    </a:moveTo>
                    <a:lnTo>
                      <a:pt x="130302" y="0"/>
                    </a:lnTo>
                    <a:lnTo>
                      <a:pt x="130302" y="421249"/>
                    </a:lnTo>
                    <a:lnTo>
                      <a:pt x="0" y="42124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30"/>
              <p:cNvSpPr/>
              <p:nvPr/>
            </p:nvSpPr>
            <p:spPr>
              <a:xfrm>
                <a:off x="8580646" y="4653077"/>
                <a:ext cx="202701" cy="32375"/>
              </a:xfrm>
              <a:custGeom>
                <a:avLst/>
                <a:gdLst/>
                <a:ahLst/>
                <a:cxnLst/>
                <a:rect l="l" t="t" r="r" b="b"/>
                <a:pathLst>
                  <a:path w="105299" h="16818" extrusionOk="0">
                    <a:moveTo>
                      <a:pt x="0" y="0"/>
                    </a:moveTo>
                    <a:lnTo>
                      <a:pt x="105300" y="0"/>
                    </a:lnTo>
                    <a:lnTo>
                      <a:pt x="105300" y="16818"/>
                    </a:lnTo>
                    <a:lnTo>
                      <a:pt x="0" y="168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30"/>
              <p:cNvSpPr/>
              <p:nvPr/>
            </p:nvSpPr>
            <p:spPr>
              <a:xfrm>
                <a:off x="8580646" y="4708210"/>
                <a:ext cx="202701" cy="16234"/>
              </a:xfrm>
              <a:custGeom>
                <a:avLst/>
                <a:gdLst/>
                <a:ahLst/>
                <a:cxnLst/>
                <a:rect l="l" t="t" r="r" b="b"/>
                <a:pathLst>
                  <a:path w="105299" h="8433" extrusionOk="0">
                    <a:moveTo>
                      <a:pt x="0" y="0"/>
                    </a:moveTo>
                    <a:lnTo>
                      <a:pt x="105300" y="0"/>
                    </a:lnTo>
                    <a:lnTo>
                      <a:pt x="105300" y="8434"/>
                    </a:lnTo>
                    <a:lnTo>
                      <a:pt x="0" y="843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30"/>
              <p:cNvSpPr/>
              <p:nvPr/>
            </p:nvSpPr>
            <p:spPr>
              <a:xfrm>
                <a:off x="8620216" y="4108171"/>
                <a:ext cx="123541" cy="140065"/>
              </a:xfrm>
              <a:custGeom>
                <a:avLst/>
                <a:gdLst/>
                <a:ahLst/>
                <a:cxnLst/>
                <a:rect l="l" t="t" r="r" b="b"/>
                <a:pathLst>
                  <a:path w="64177" h="72761" extrusionOk="0">
                    <a:moveTo>
                      <a:pt x="64178" y="36381"/>
                    </a:moveTo>
                    <a:cubicBezTo>
                      <a:pt x="64178" y="56474"/>
                      <a:pt x="49811" y="72762"/>
                      <a:pt x="32089" y="72762"/>
                    </a:cubicBezTo>
                    <a:cubicBezTo>
                      <a:pt x="14367" y="72762"/>
                      <a:pt x="-1" y="56473"/>
                      <a:pt x="-1" y="36381"/>
                    </a:cubicBezTo>
                    <a:cubicBezTo>
                      <a:pt x="-1" y="16288"/>
                      <a:pt x="14366" y="0"/>
                      <a:pt x="32089" y="0"/>
                    </a:cubicBezTo>
                    <a:cubicBezTo>
                      <a:pt x="49811" y="0"/>
                      <a:pt x="64178" y="16289"/>
                      <a:pt x="64178" y="363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30"/>
              <p:cNvSpPr/>
              <p:nvPr/>
            </p:nvSpPr>
            <p:spPr>
              <a:xfrm>
                <a:off x="8149416" y="4013366"/>
                <a:ext cx="407228" cy="810904"/>
              </a:xfrm>
              <a:custGeom>
                <a:avLst/>
                <a:gdLst/>
                <a:ahLst/>
                <a:cxnLst/>
                <a:rect l="l" t="t" r="r" b="b"/>
                <a:pathLst>
                  <a:path w="211547" h="421249" extrusionOk="0">
                    <a:moveTo>
                      <a:pt x="211548" y="0"/>
                    </a:moveTo>
                    <a:lnTo>
                      <a:pt x="72412" y="0"/>
                    </a:lnTo>
                    <a:lnTo>
                      <a:pt x="52101" y="152959"/>
                    </a:lnTo>
                    <a:lnTo>
                      <a:pt x="0" y="177662"/>
                    </a:lnTo>
                    <a:lnTo>
                      <a:pt x="0" y="421249"/>
                    </a:lnTo>
                    <a:lnTo>
                      <a:pt x="211548" y="421249"/>
                    </a:lnTo>
                    <a:lnTo>
                      <a:pt x="211548"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30"/>
              <p:cNvSpPr/>
              <p:nvPr/>
            </p:nvSpPr>
            <p:spPr>
              <a:xfrm>
                <a:off x="8523981" y="4013366"/>
                <a:ext cx="32565" cy="810904"/>
              </a:xfrm>
              <a:custGeom>
                <a:avLst/>
                <a:gdLst/>
                <a:ahLst/>
                <a:cxnLst/>
                <a:rect l="l" t="t" r="r" b="b"/>
                <a:pathLst>
                  <a:path w="16917" h="421249" extrusionOk="0">
                    <a:moveTo>
                      <a:pt x="0" y="0"/>
                    </a:moveTo>
                    <a:lnTo>
                      <a:pt x="16918" y="0"/>
                    </a:lnTo>
                    <a:lnTo>
                      <a:pt x="16918" y="421249"/>
                    </a:lnTo>
                    <a:lnTo>
                      <a:pt x="0" y="42124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30"/>
              <p:cNvSpPr/>
              <p:nvPr/>
            </p:nvSpPr>
            <p:spPr>
              <a:xfrm>
                <a:off x="8050493" y="4387971"/>
                <a:ext cx="430796" cy="368418"/>
              </a:xfrm>
              <a:custGeom>
                <a:avLst/>
                <a:gdLst/>
                <a:ahLst/>
                <a:cxnLst/>
                <a:rect l="l" t="t" r="r" b="b"/>
                <a:pathLst>
                  <a:path w="223790" h="191386" extrusionOk="0">
                    <a:moveTo>
                      <a:pt x="110340" y="0"/>
                    </a:moveTo>
                    <a:cubicBezTo>
                      <a:pt x="110340" y="0"/>
                      <a:pt x="68120" y="121868"/>
                      <a:pt x="0" y="144525"/>
                    </a:cubicBezTo>
                    <a:lnTo>
                      <a:pt x="182603" y="191386"/>
                    </a:lnTo>
                    <a:cubicBezTo>
                      <a:pt x="182603" y="191386"/>
                      <a:pt x="239245" y="94720"/>
                      <a:pt x="219682" y="0"/>
                    </a:cubicBezTo>
                    <a:lnTo>
                      <a:pt x="11034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30"/>
              <p:cNvSpPr/>
              <p:nvPr/>
            </p:nvSpPr>
            <p:spPr>
              <a:xfrm rot="1801876">
                <a:off x="8367975" y="4345652"/>
                <a:ext cx="28121" cy="81676"/>
              </a:xfrm>
              <a:custGeom>
                <a:avLst/>
                <a:gdLst/>
                <a:ahLst/>
                <a:cxnLst/>
                <a:rect l="l" t="t" r="r" b="b"/>
                <a:pathLst>
                  <a:path w="14622" h="42469" extrusionOk="0">
                    <a:moveTo>
                      <a:pt x="0" y="0"/>
                    </a:moveTo>
                    <a:lnTo>
                      <a:pt x="14622" y="0"/>
                    </a:lnTo>
                    <a:lnTo>
                      <a:pt x="14622" y="42469"/>
                    </a:lnTo>
                    <a:lnTo>
                      <a:pt x="0" y="4246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59" name="Google Shape;559;p30"/>
          <p:cNvGrpSpPr/>
          <p:nvPr/>
        </p:nvGrpSpPr>
        <p:grpSpPr>
          <a:xfrm>
            <a:off x="5804525" y="1161301"/>
            <a:ext cx="1648545" cy="1340022"/>
            <a:chOff x="5804525" y="1161301"/>
            <a:chExt cx="1648545" cy="1340022"/>
          </a:xfrm>
        </p:grpSpPr>
        <p:sp>
          <p:nvSpPr>
            <p:cNvPr id="560" name="Google Shape;560;p30"/>
            <p:cNvSpPr/>
            <p:nvPr/>
          </p:nvSpPr>
          <p:spPr>
            <a:xfrm>
              <a:off x="5804525" y="1161301"/>
              <a:ext cx="1648545" cy="1340022"/>
            </a:xfrm>
            <a:custGeom>
              <a:avLst/>
              <a:gdLst/>
              <a:ahLst/>
              <a:cxnLst/>
              <a:rect l="l" t="t" r="r" b="b"/>
              <a:pathLst>
                <a:path w="1831717" h="1188490" extrusionOk="0">
                  <a:moveTo>
                    <a:pt x="1689588" y="0"/>
                  </a:moveTo>
                  <a:cubicBezTo>
                    <a:pt x="1768084" y="0"/>
                    <a:pt x="1831718" y="63634"/>
                    <a:pt x="1831718" y="142130"/>
                  </a:cubicBezTo>
                  <a:lnTo>
                    <a:pt x="1831718" y="1046361"/>
                  </a:lnTo>
                  <a:cubicBezTo>
                    <a:pt x="1831718" y="1124857"/>
                    <a:pt x="1768084" y="1188490"/>
                    <a:pt x="1689588" y="1188490"/>
                  </a:cubicBezTo>
                  <a:lnTo>
                    <a:pt x="142130" y="1188490"/>
                  </a:lnTo>
                  <a:cubicBezTo>
                    <a:pt x="63634" y="1188490"/>
                    <a:pt x="0" y="1124857"/>
                    <a:pt x="0" y="1046361"/>
                  </a:cubicBezTo>
                  <a:lnTo>
                    <a:pt x="0" y="142130"/>
                  </a:lnTo>
                  <a:cubicBezTo>
                    <a:pt x="0" y="63634"/>
                    <a:pt x="63634" y="0"/>
                    <a:pt x="14213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61" name="Google Shape;561;p30"/>
            <p:cNvGrpSpPr/>
            <p:nvPr/>
          </p:nvGrpSpPr>
          <p:grpSpPr>
            <a:xfrm>
              <a:off x="5966478" y="1388112"/>
              <a:ext cx="1325978" cy="887262"/>
              <a:chOff x="960863" y="4215362"/>
              <a:chExt cx="1325978" cy="887262"/>
            </a:xfrm>
          </p:grpSpPr>
          <p:sp>
            <p:nvSpPr>
              <p:cNvPr id="562" name="Google Shape;562;p30"/>
              <p:cNvSpPr/>
              <p:nvPr/>
            </p:nvSpPr>
            <p:spPr>
              <a:xfrm>
                <a:off x="960863" y="4215711"/>
                <a:ext cx="662989" cy="886913"/>
              </a:xfrm>
              <a:custGeom>
                <a:avLst/>
                <a:gdLst/>
                <a:ahLst/>
                <a:cxnLst/>
                <a:rect l="l" t="t" r="r" b="b"/>
                <a:pathLst>
                  <a:path w="662989" h="886913" extrusionOk="0">
                    <a:moveTo>
                      <a:pt x="610739" y="0"/>
                    </a:moveTo>
                    <a:cubicBezTo>
                      <a:pt x="577153" y="0"/>
                      <a:pt x="547709" y="17866"/>
                      <a:pt x="531490" y="44665"/>
                    </a:cubicBezTo>
                    <a:cubicBezTo>
                      <a:pt x="505888" y="31241"/>
                      <a:pt x="476744" y="23605"/>
                      <a:pt x="445803" y="23605"/>
                    </a:cubicBezTo>
                    <a:cubicBezTo>
                      <a:pt x="343647" y="23605"/>
                      <a:pt x="260804" y="106448"/>
                      <a:pt x="260804" y="208603"/>
                    </a:cubicBezTo>
                    <a:cubicBezTo>
                      <a:pt x="260804" y="216538"/>
                      <a:pt x="261353" y="224274"/>
                      <a:pt x="262301" y="231959"/>
                    </a:cubicBezTo>
                    <a:cubicBezTo>
                      <a:pt x="254816" y="230661"/>
                      <a:pt x="247180" y="229963"/>
                      <a:pt x="239345" y="229963"/>
                    </a:cubicBezTo>
                    <a:cubicBezTo>
                      <a:pt x="165485" y="229963"/>
                      <a:pt x="105649" y="289799"/>
                      <a:pt x="105649" y="363659"/>
                    </a:cubicBezTo>
                    <a:cubicBezTo>
                      <a:pt x="105649" y="389709"/>
                      <a:pt x="113135" y="413963"/>
                      <a:pt x="125961" y="434524"/>
                    </a:cubicBezTo>
                    <a:cubicBezTo>
                      <a:pt x="52301" y="462870"/>
                      <a:pt x="0" y="534234"/>
                      <a:pt x="0" y="617875"/>
                    </a:cubicBezTo>
                    <a:cubicBezTo>
                      <a:pt x="0" y="726369"/>
                      <a:pt x="87933" y="814302"/>
                      <a:pt x="196427" y="814302"/>
                    </a:cubicBezTo>
                    <a:cubicBezTo>
                      <a:pt x="223325" y="814302"/>
                      <a:pt x="248927" y="808862"/>
                      <a:pt x="272232" y="799081"/>
                    </a:cubicBezTo>
                    <a:cubicBezTo>
                      <a:pt x="287753" y="849934"/>
                      <a:pt x="335013" y="886914"/>
                      <a:pt x="390907" y="886914"/>
                    </a:cubicBezTo>
                    <a:cubicBezTo>
                      <a:pt x="437119" y="886914"/>
                      <a:pt x="477392" y="861612"/>
                      <a:pt x="498752" y="824183"/>
                    </a:cubicBezTo>
                    <a:cubicBezTo>
                      <a:pt x="516468" y="859765"/>
                      <a:pt x="553148" y="884169"/>
                      <a:pt x="595568" y="884169"/>
                    </a:cubicBezTo>
                    <a:cubicBezTo>
                      <a:pt x="620820" y="884169"/>
                      <a:pt x="644625" y="875536"/>
                      <a:pt x="662990" y="860963"/>
                    </a:cubicBezTo>
                    <a:lnTo>
                      <a:pt x="662990" y="16219"/>
                    </a:lnTo>
                    <a:cubicBezTo>
                      <a:pt x="648118" y="5989"/>
                      <a:pt x="630102" y="50"/>
                      <a:pt x="610739" y="5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30"/>
              <p:cNvSpPr/>
              <p:nvPr/>
            </p:nvSpPr>
            <p:spPr>
              <a:xfrm>
                <a:off x="1623852" y="4215711"/>
                <a:ext cx="662989" cy="886913"/>
              </a:xfrm>
              <a:custGeom>
                <a:avLst/>
                <a:gdLst/>
                <a:ahLst/>
                <a:cxnLst/>
                <a:rect l="l" t="t" r="r" b="b"/>
                <a:pathLst>
                  <a:path w="662989" h="886913" extrusionOk="0">
                    <a:moveTo>
                      <a:pt x="52251" y="0"/>
                    </a:moveTo>
                    <a:cubicBezTo>
                      <a:pt x="85837" y="0"/>
                      <a:pt x="115281" y="17866"/>
                      <a:pt x="131500" y="44665"/>
                    </a:cubicBezTo>
                    <a:cubicBezTo>
                      <a:pt x="157101" y="31241"/>
                      <a:pt x="186246" y="23605"/>
                      <a:pt x="217187" y="23605"/>
                    </a:cubicBezTo>
                    <a:cubicBezTo>
                      <a:pt x="319343" y="23605"/>
                      <a:pt x="402185" y="106448"/>
                      <a:pt x="402185" y="208603"/>
                    </a:cubicBezTo>
                    <a:cubicBezTo>
                      <a:pt x="402185" y="216538"/>
                      <a:pt x="401637" y="224274"/>
                      <a:pt x="400688" y="231959"/>
                    </a:cubicBezTo>
                    <a:cubicBezTo>
                      <a:pt x="408174" y="230661"/>
                      <a:pt x="415810" y="229963"/>
                      <a:pt x="423645" y="229963"/>
                    </a:cubicBezTo>
                    <a:cubicBezTo>
                      <a:pt x="497504" y="229963"/>
                      <a:pt x="557340" y="289799"/>
                      <a:pt x="557340" y="363659"/>
                    </a:cubicBezTo>
                    <a:cubicBezTo>
                      <a:pt x="557340" y="389709"/>
                      <a:pt x="549855" y="413963"/>
                      <a:pt x="537029" y="434524"/>
                    </a:cubicBezTo>
                    <a:cubicBezTo>
                      <a:pt x="610689" y="462870"/>
                      <a:pt x="662990" y="534234"/>
                      <a:pt x="662990" y="617875"/>
                    </a:cubicBezTo>
                    <a:cubicBezTo>
                      <a:pt x="662990" y="726369"/>
                      <a:pt x="575057" y="814302"/>
                      <a:pt x="466563" y="814302"/>
                    </a:cubicBezTo>
                    <a:cubicBezTo>
                      <a:pt x="439664" y="814302"/>
                      <a:pt x="414063" y="808862"/>
                      <a:pt x="390757" y="799081"/>
                    </a:cubicBezTo>
                    <a:cubicBezTo>
                      <a:pt x="375237" y="849934"/>
                      <a:pt x="327977" y="886914"/>
                      <a:pt x="272083" y="886914"/>
                    </a:cubicBezTo>
                    <a:cubicBezTo>
                      <a:pt x="225871" y="886914"/>
                      <a:pt x="185597" y="861612"/>
                      <a:pt x="164238" y="824183"/>
                    </a:cubicBezTo>
                    <a:cubicBezTo>
                      <a:pt x="146521" y="859765"/>
                      <a:pt x="109841" y="884169"/>
                      <a:pt x="67422" y="884169"/>
                    </a:cubicBezTo>
                    <a:cubicBezTo>
                      <a:pt x="42170" y="884169"/>
                      <a:pt x="18365" y="875536"/>
                      <a:pt x="0" y="860963"/>
                    </a:cubicBezTo>
                    <a:lnTo>
                      <a:pt x="0" y="16219"/>
                    </a:lnTo>
                    <a:cubicBezTo>
                      <a:pt x="14872" y="5989"/>
                      <a:pt x="32888" y="50"/>
                      <a:pt x="52251" y="5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64" name="Google Shape;564;p30"/>
              <p:cNvGrpSpPr/>
              <p:nvPr/>
            </p:nvGrpSpPr>
            <p:grpSpPr>
              <a:xfrm>
                <a:off x="960863" y="4215362"/>
                <a:ext cx="662440" cy="824751"/>
                <a:chOff x="960863" y="4215362"/>
                <a:chExt cx="662440" cy="824751"/>
              </a:xfrm>
            </p:grpSpPr>
            <p:sp>
              <p:nvSpPr>
                <p:cNvPr id="565" name="Google Shape;565;p30"/>
                <p:cNvSpPr/>
                <p:nvPr/>
              </p:nvSpPr>
              <p:spPr>
                <a:xfrm>
                  <a:off x="960863" y="4637060"/>
                  <a:ext cx="305718" cy="392853"/>
                </a:xfrm>
                <a:custGeom>
                  <a:avLst/>
                  <a:gdLst/>
                  <a:ahLst/>
                  <a:cxnLst/>
                  <a:rect l="l" t="t" r="r" b="b"/>
                  <a:pathLst>
                    <a:path w="305718" h="392853" extrusionOk="0">
                      <a:moveTo>
                        <a:pt x="302924" y="361513"/>
                      </a:moveTo>
                      <a:cubicBezTo>
                        <a:pt x="272232" y="381375"/>
                        <a:pt x="235652" y="392853"/>
                        <a:pt x="196427" y="392853"/>
                      </a:cubicBezTo>
                      <a:cubicBezTo>
                        <a:pt x="87933" y="392853"/>
                        <a:pt x="0" y="304920"/>
                        <a:pt x="0" y="196427"/>
                      </a:cubicBezTo>
                      <a:cubicBezTo>
                        <a:pt x="0" y="131101"/>
                        <a:pt x="31889" y="73161"/>
                        <a:pt x="80996" y="37479"/>
                      </a:cubicBezTo>
                      <a:cubicBezTo>
                        <a:pt x="113384" y="13923"/>
                        <a:pt x="153259" y="0"/>
                        <a:pt x="196427" y="0"/>
                      </a:cubicBezTo>
                      <a:cubicBezTo>
                        <a:pt x="236900" y="0"/>
                        <a:pt x="274478" y="12227"/>
                        <a:pt x="305719" y="33187"/>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30"/>
                <p:cNvSpPr/>
                <p:nvPr/>
              </p:nvSpPr>
              <p:spPr>
                <a:xfrm>
                  <a:off x="1207993" y="4425263"/>
                  <a:ext cx="106796" cy="64477"/>
                </a:xfrm>
                <a:custGeom>
                  <a:avLst/>
                  <a:gdLst/>
                  <a:ahLst/>
                  <a:cxnLst/>
                  <a:rect l="l" t="t" r="r" b="b"/>
                  <a:pathLst>
                    <a:path w="106796" h="64477" extrusionOk="0">
                      <a:moveTo>
                        <a:pt x="0" y="64477"/>
                      </a:moveTo>
                      <a:cubicBezTo>
                        <a:pt x="0" y="28895"/>
                        <a:pt x="28845" y="0"/>
                        <a:pt x="64477" y="0"/>
                      </a:cubicBezTo>
                      <a:cubicBezTo>
                        <a:pt x="80647" y="0"/>
                        <a:pt x="95468" y="5989"/>
                        <a:pt x="106797" y="1582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30"/>
                <p:cNvSpPr/>
                <p:nvPr/>
              </p:nvSpPr>
              <p:spPr>
                <a:xfrm>
                  <a:off x="1399030" y="4998523"/>
                  <a:ext cx="117077" cy="41590"/>
                </a:xfrm>
                <a:custGeom>
                  <a:avLst/>
                  <a:gdLst/>
                  <a:ahLst/>
                  <a:cxnLst/>
                  <a:rect l="l" t="t" r="r" b="b"/>
                  <a:pathLst>
                    <a:path w="117077" h="41590" extrusionOk="0">
                      <a:moveTo>
                        <a:pt x="117077" y="0"/>
                      </a:moveTo>
                      <a:cubicBezTo>
                        <a:pt x="104451" y="33287"/>
                        <a:pt x="67222" y="50005"/>
                        <a:pt x="33935" y="37379"/>
                      </a:cubicBezTo>
                      <a:cubicBezTo>
                        <a:pt x="18814" y="31640"/>
                        <a:pt x="7087" y="20810"/>
                        <a:pt x="0" y="753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30"/>
                <p:cNvSpPr/>
                <p:nvPr/>
              </p:nvSpPr>
              <p:spPr>
                <a:xfrm>
                  <a:off x="1250163" y="4659118"/>
                  <a:ext cx="164242" cy="145328"/>
                </a:xfrm>
                <a:custGeom>
                  <a:avLst/>
                  <a:gdLst/>
                  <a:ahLst/>
                  <a:cxnLst/>
                  <a:rect l="l" t="t" r="r" b="b"/>
                  <a:pathLst>
                    <a:path w="164242" h="145328" extrusionOk="0">
                      <a:moveTo>
                        <a:pt x="154007" y="0"/>
                      </a:moveTo>
                      <a:cubicBezTo>
                        <a:pt x="178461" y="50155"/>
                        <a:pt x="157600" y="110640"/>
                        <a:pt x="107396" y="135093"/>
                      </a:cubicBezTo>
                      <a:cubicBezTo>
                        <a:pt x="71165" y="152760"/>
                        <a:pt x="29544" y="146771"/>
                        <a:pt x="0" y="12316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30"/>
                <p:cNvSpPr/>
                <p:nvPr/>
              </p:nvSpPr>
              <p:spPr>
                <a:xfrm>
                  <a:off x="1376772" y="4782584"/>
                  <a:ext cx="61333" cy="61333"/>
                </a:xfrm>
                <a:custGeom>
                  <a:avLst/>
                  <a:gdLst/>
                  <a:ahLst/>
                  <a:cxnLst/>
                  <a:rect l="l" t="t" r="r" b="b"/>
                  <a:pathLst>
                    <a:path w="61333" h="61333" extrusionOk="0">
                      <a:moveTo>
                        <a:pt x="61333" y="61333"/>
                      </a:moveTo>
                      <a:cubicBezTo>
                        <a:pt x="27448" y="61333"/>
                        <a:pt x="0" y="33885"/>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30"/>
                <p:cNvSpPr/>
                <p:nvPr/>
              </p:nvSpPr>
              <p:spPr>
                <a:xfrm>
                  <a:off x="1479427" y="4215362"/>
                  <a:ext cx="92324" cy="92324"/>
                </a:xfrm>
                <a:custGeom>
                  <a:avLst/>
                  <a:gdLst/>
                  <a:ahLst/>
                  <a:cxnLst/>
                  <a:rect l="l" t="t" r="r" b="b"/>
                  <a:pathLst>
                    <a:path w="92324" h="92324" extrusionOk="0">
                      <a:moveTo>
                        <a:pt x="0" y="92324"/>
                      </a:moveTo>
                      <a:cubicBezTo>
                        <a:pt x="0" y="41322"/>
                        <a:pt x="41321" y="0"/>
                        <a:pt x="92324"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30"/>
                <p:cNvSpPr/>
                <p:nvPr/>
              </p:nvSpPr>
              <p:spPr>
                <a:xfrm>
                  <a:off x="1485066" y="4427189"/>
                  <a:ext cx="138237" cy="54466"/>
                </a:xfrm>
                <a:custGeom>
                  <a:avLst/>
                  <a:gdLst/>
                  <a:ahLst/>
                  <a:cxnLst/>
                  <a:rect l="l" t="t" r="r" b="b"/>
                  <a:pathLst>
                    <a:path w="138237" h="54466" extrusionOk="0">
                      <a:moveTo>
                        <a:pt x="0" y="18485"/>
                      </a:moveTo>
                      <a:cubicBezTo>
                        <a:pt x="12327" y="9103"/>
                        <a:pt x="27198" y="2765"/>
                        <a:pt x="43617" y="719"/>
                      </a:cubicBezTo>
                      <a:cubicBezTo>
                        <a:pt x="84539" y="-4422"/>
                        <a:pt x="122517" y="18485"/>
                        <a:pt x="138237" y="5446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2" name="Google Shape;572;p30"/>
              <p:cNvGrpSpPr/>
              <p:nvPr/>
            </p:nvGrpSpPr>
            <p:grpSpPr>
              <a:xfrm>
                <a:off x="1624152" y="4215362"/>
                <a:ext cx="662390" cy="824751"/>
                <a:chOff x="1624152" y="4215362"/>
                <a:chExt cx="662390" cy="824751"/>
              </a:xfrm>
            </p:grpSpPr>
            <p:sp>
              <p:nvSpPr>
                <p:cNvPr id="573" name="Google Shape;573;p30"/>
                <p:cNvSpPr/>
                <p:nvPr/>
              </p:nvSpPr>
              <p:spPr>
                <a:xfrm>
                  <a:off x="1980824" y="4637060"/>
                  <a:ext cx="305718" cy="392853"/>
                </a:xfrm>
                <a:custGeom>
                  <a:avLst/>
                  <a:gdLst/>
                  <a:ahLst/>
                  <a:cxnLst/>
                  <a:rect l="l" t="t" r="r" b="b"/>
                  <a:pathLst>
                    <a:path w="305718" h="392853" extrusionOk="0">
                      <a:moveTo>
                        <a:pt x="2795" y="361513"/>
                      </a:moveTo>
                      <a:cubicBezTo>
                        <a:pt x="33486" y="381375"/>
                        <a:pt x="70067" y="392853"/>
                        <a:pt x="109292" y="392853"/>
                      </a:cubicBezTo>
                      <a:cubicBezTo>
                        <a:pt x="217786" y="392853"/>
                        <a:pt x="305719" y="304920"/>
                        <a:pt x="305719" y="196427"/>
                      </a:cubicBezTo>
                      <a:cubicBezTo>
                        <a:pt x="305719" y="131101"/>
                        <a:pt x="273829" y="73161"/>
                        <a:pt x="224723" y="37479"/>
                      </a:cubicBezTo>
                      <a:cubicBezTo>
                        <a:pt x="192334" y="13923"/>
                        <a:pt x="152460" y="0"/>
                        <a:pt x="109292" y="0"/>
                      </a:cubicBezTo>
                      <a:cubicBezTo>
                        <a:pt x="68819" y="0"/>
                        <a:pt x="31241" y="12227"/>
                        <a:pt x="0" y="33187"/>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30"/>
                <p:cNvSpPr/>
                <p:nvPr/>
              </p:nvSpPr>
              <p:spPr>
                <a:xfrm>
                  <a:off x="1932665" y="4425263"/>
                  <a:ext cx="106796" cy="64477"/>
                </a:xfrm>
                <a:custGeom>
                  <a:avLst/>
                  <a:gdLst/>
                  <a:ahLst/>
                  <a:cxnLst/>
                  <a:rect l="l" t="t" r="r" b="b"/>
                  <a:pathLst>
                    <a:path w="106796" h="64477" extrusionOk="0">
                      <a:moveTo>
                        <a:pt x="106797" y="64477"/>
                      </a:moveTo>
                      <a:cubicBezTo>
                        <a:pt x="106797" y="28895"/>
                        <a:pt x="77952" y="0"/>
                        <a:pt x="42320" y="0"/>
                      </a:cubicBezTo>
                      <a:cubicBezTo>
                        <a:pt x="26150" y="0"/>
                        <a:pt x="11328" y="5989"/>
                        <a:pt x="0" y="1582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30"/>
                <p:cNvSpPr/>
                <p:nvPr/>
              </p:nvSpPr>
              <p:spPr>
                <a:xfrm>
                  <a:off x="1731348" y="4998523"/>
                  <a:ext cx="117077" cy="41590"/>
                </a:xfrm>
                <a:custGeom>
                  <a:avLst/>
                  <a:gdLst/>
                  <a:ahLst/>
                  <a:cxnLst/>
                  <a:rect l="l" t="t" r="r" b="b"/>
                  <a:pathLst>
                    <a:path w="117077" h="41590" extrusionOk="0">
                      <a:moveTo>
                        <a:pt x="0" y="0"/>
                      </a:moveTo>
                      <a:cubicBezTo>
                        <a:pt x="12626" y="33287"/>
                        <a:pt x="49855" y="50005"/>
                        <a:pt x="83142" y="37379"/>
                      </a:cubicBezTo>
                      <a:cubicBezTo>
                        <a:pt x="98263" y="31640"/>
                        <a:pt x="109991" y="20810"/>
                        <a:pt x="117077" y="753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30"/>
                <p:cNvSpPr/>
                <p:nvPr/>
              </p:nvSpPr>
              <p:spPr>
                <a:xfrm>
                  <a:off x="1833050" y="4659118"/>
                  <a:ext cx="164242" cy="145328"/>
                </a:xfrm>
                <a:custGeom>
                  <a:avLst/>
                  <a:gdLst/>
                  <a:ahLst/>
                  <a:cxnLst/>
                  <a:rect l="l" t="t" r="r" b="b"/>
                  <a:pathLst>
                    <a:path w="164242" h="145328" extrusionOk="0">
                      <a:moveTo>
                        <a:pt x="10236" y="0"/>
                      </a:moveTo>
                      <a:cubicBezTo>
                        <a:pt x="-14218" y="50155"/>
                        <a:pt x="6643" y="110640"/>
                        <a:pt x="56847" y="135093"/>
                      </a:cubicBezTo>
                      <a:cubicBezTo>
                        <a:pt x="93078" y="152760"/>
                        <a:pt x="134699" y="146771"/>
                        <a:pt x="164243" y="12316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30"/>
                <p:cNvSpPr/>
                <p:nvPr/>
              </p:nvSpPr>
              <p:spPr>
                <a:xfrm>
                  <a:off x="1809300" y="4782584"/>
                  <a:ext cx="61333" cy="61333"/>
                </a:xfrm>
                <a:custGeom>
                  <a:avLst/>
                  <a:gdLst/>
                  <a:ahLst/>
                  <a:cxnLst/>
                  <a:rect l="l" t="t" r="r" b="b"/>
                  <a:pathLst>
                    <a:path w="61333" h="61333" extrusionOk="0">
                      <a:moveTo>
                        <a:pt x="0" y="61333"/>
                      </a:moveTo>
                      <a:cubicBezTo>
                        <a:pt x="33886" y="61333"/>
                        <a:pt x="61333" y="33885"/>
                        <a:pt x="61333"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30"/>
                <p:cNvSpPr/>
                <p:nvPr/>
              </p:nvSpPr>
              <p:spPr>
                <a:xfrm>
                  <a:off x="1675704" y="4215362"/>
                  <a:ext cx="92324" cy="92324"/>
                </a:xfrm>
                <a:custGeom>
                  <a:avLst/>
                  <a:gdLst/>
                  <a:ahLst/>
                  <a:cxnLst/>
                  <a:rect l="l" t="t" r="r" b="b"/>
                  <a:pathLst>
                    <a:path w="92324" h="92324" extrusionOk="0">
                      <a:moveTo>
                        <a:pt x="92324" y="92324"/>
                      </a:moveTo>
                      <a:cubicBezTo>
                        <a:pt x="92324" y="41322"/>
                        <a:pt x="51003" y="0"/>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30"/>
                <p:cNvSpPr/>
                <p:nvPr/>
              </p:nvSpPr>
              <p:spPr>
                <a:xfrm>
                  <a:off x="1624152" y="4427189"/>
                  <a:ext cx="138237" cy="54466"/>
                </a:xfrm>
                <a:custGeom>
                  <a:avLst/>
                  <a:gdLst/>
                  <a:ahLst/>
                  <a:cxnLst/>
                  <a:rect l="l" t="t" r="r" b="b"/>
                  <a:pathLst>
                    <a:path w="138237" h="54466" extrusionOk="0">
                      <a:moveTo>
                        <a:pt x="138237" y="18485"/>
                      </a:moveTo>
                      <a:cubicBezTo>
                        <a:pt x="125911" y="9103"/>
                        <a:pt x="111039" y="2765"/>
                        <a:pt x="94620" y="719"/>
                      </a:cubicBezTo>
                      <a:cubicBezTo>
                        <a:pt x="53698" y="-4422"/>
                        <a:pt x="15720" y="18485"/>
                        <a:pt x="0" y="5446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Approche</a:t>
            </a:r>
            <a:r>
              <a:rPr lang="en-US" dirty="0"/>
              <a:t> </a:t>
            </a:r>
            <a:r>
              <a:rPr lang="en-US" dirty="0" err="1"/>
              <a:t>béhavioriste</a:t>
            </a:r>
            <a:endParaRPr dirty="0"/>
          </a:p>
        </p:txBody>
      </p:sp>
      <p:sp>
        <p:nvSpPr>
          <p:cNvPr id="885" name="Google Shape;885;p37"/>
          <p:cNvSpPr txBox="1">
            <a:spLocks noGrp="1"/>
          </p:cNvSpPr>
          <p:nvPr>
            <p:ph type="subTitle" idx="4294967295"/>
          </p:nvPr>
        </p:nvSpPr>
        <p:spPr>
          <a:xfrm>
            <a:off x="715100" y="1205975"/>
            <a:ext cx="7704000" cy="402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dirty="0">
                <a:solidFill>
                  <a:schemeClr val="dk1"/>
                </a:solidFill>
              </a:rPr>
              <a:t>                       </a:t>
            </a:r>
            <a:r>
              <a:rPr lang="fr-FR" sz="1600" b="1" dirty="0">
                <a:solidFill>
                  <a:schemeClr val="dk1"/>
                </a:solidFill>
              </a:rPr>
              <a:t>Rôle du formateur                                      Rôl</a:t>
            </a:r>
            <a:r>
              <a:rPr lang="fr-FR" sz="1600" b="1" dirty="0"/>
              <a:t>e de l’apprenant</a:t>
            </a:r>
            <a:endParaRPr b="1" dirty="0">
              <a:solidFill>
                <a:schemeClr val="dk1"/>
              </a:solidFill>
            </a:endParaRPr>
          </a:p>
        </p:txBody>
      </p:sp>
      <p:graphicFrame>
        <p:nvGraphicFramePr>
          <p:cNvPr id="886" name="Google Shape;886;p37"/>
          <p:cNvGraphicFramePr/>
          <p:nvPr>
            <p:extLst>
              <p:ext uri="{D42A27DB-BD31-4B8C-83A1-F6EECF244321}">
                <p14:modId xmlns:p14="http://schemas.microsoft.com/office/powerpoint/2010/main" val="847760600"/>
              </p:ext>
            </p:extLst>
          </p:nvPr>
        </p:nvGraphicFramePr>
        <p:xfrm>
          <a:off x="837100" y="1782469"/>
          <a:ext cx="7469800" cy="2826000"/>
        </p:xfrm>
        <a:graphic>
          <a:graphicData uri="http://schemas.openxmlformats.org/drawingml/2006/table">
            <a:tbl>
              <a:tblPr>
                <a:noFill/>
                <a:tableStyleId>{28FF22D8-C8B3-45B4-A8D3-28E385E2C2D4}</a:tableStyleId>
              </a:tblPr>
              <a:tblGrid>
                <a:gridCol w="793125">
                  <a:extLst>
                    <a:ext uri="{9D8B030D-6E8A-4147-A177-3AD203B41FA5}">
                      <a16:colId xmlns:a16="http://schemas.microsoft.com/office/drawing/2014/main" val="20000"/>
                    </a:ext>
                  </a:extLst>
                </a:gridCol>
                <a:gridCol w="2941775">
                  <a:extLst>
                    <a:ext uri="{9D8B030D-6E8A-4147-A177-3AD203B41FA5}">
                      <a16:colId xmlns:a16="http://schemas.microsoft.com/office/drawing/2014/main" val="20001"/>
                    </a:ext>
                  </a:extLst>
                </a:gridCol>
                <a:gridCol w="799050">
                  <a:extLst>
                    <a:ext uri="{9D8B030D-6E8A-4147-A177-3AD203B41FA5}">
                      <a16:colId xmlns:a16="http://schemas.microsoft.com/office/drawing/2014/main" val="20002"/>
                    </a:ext>
                  </a:extLst>
                </a:gridCol>
                <a:gridCol w="2935850">
                  <a:extLst>
                    <a:ext uri="{9D8B030D-6E8A-4147-A177-3AD203B41FA5}">
                      <a16:colId xmlns:a16="http://schemas.microsoft.com/office/drawing/2014/main" val="20003"/>
                    </a:ext>
                  </a:extLst>
                </a:gridCol>
              </a:tblGrid>
              <a:tr h="706500">
                <a:tc>
                  <a:txBody>
                    <a:bodyPr/>
                    <a:lstStyle/>
                    <a:p>
                      <a:pPr marL="0" lvl="0" indent="0" algn="ctr" rtl="0">
                        <a:lnSpc>
                          <a:spcPct val="115000"/>
                        </a:lnSpc>
                        <a:spcBef>
                          <a:spcPts val="0"/>
                        </a:spcBef>
                        <a:spcAft>
                          <a:spcPts val="0"/>
                        </a:spcAft>
                        <a:buNone/>
                      </a:pPr>
                      <a:r>
                        <a:rPr lang="en" sz="2500" b="1">
                          <a:solidFill>
                            <a:schemeClr val="dk2"/>
                          </a:solidFill>
                          <a:latin typeface="Alexandria"/>
                          <a:ea typeface="Alexandria"/>
                          <a:cs typeface="Alexandria"/>
                          <a:sym typeface="Alexandria"/>
                        </a:rPr>
                        <a:t>01</a:t>
                      </a:r>
                      <a:endParaRPr sz="2500" b="1">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b="0" dirty="0"/>
                        <a:t>Banaliser le parcours: indiquer les objectifs, découper en sous tâches</a:t>
                      </a:r>
                      <a:endParaRPr lang="en-US" b="0"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500" b="1" dirty="0">
                          <a:solidFill>
                            <a:schemeClr val="dk2"/>
                          </a:solidFill>
                          <a:latin typeface="Alexandria"/>
                          <a:ea typeface="Alexandria"/>
                          <a:cs typeface="Alexandria"/>
                          <a:sym typeface="Alexandria"/>
                        </a:rPr>
                        <a:t>01</a:t>
                      </a:r>
                      <a:endParaRPr sz="2500" b="1" dirty="0">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dirty="0">
                          <a:solidFill>
                            <a:schemeClr val="dk1"/>
                          </a:solidFill>
                          <a:latin typeface="Quicksand"/>
                          <a:ea typeface="Quicksand"/>
                          <a:cs typeface="Quicksand"/>
                          <a:sym typeface="Quicksand"/>
                        </a:rPr>
                        <a:t>Suivre les indications</a:t>
                      </a:r>
                      <a:endParaRPr dirty="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06500">
                <a:tc>
                  <a:txBody>
                    <a:bodyPr/>
                    <a:lstStyle/>
                    <a:p>
                      <a:pPr marL="0" lvl="0" indent="0" algn="ctr" rtl="0">
                        <a:lnSpc>
                          <a:spcPct val="115000"/>
                        </a:lnSpc>
                        <a:spcBef>
                          <a:spcPts val="0"/>
                        </a:spcBef>
                        <a:spcAft>
                          <a:spcPts val="0"/>
                        </a:spcAft>
                        <a:buNone/>
                      </a:pPr>
                      <a:r>
                        <a:rPr lang="fr-FR" sz="2500" b="1" dirty="0">
                          <a:solidFill>
                            <a:schemeClr val="dk2"/>
                          </a:solidFill>
                          <a:latin typeface="Alexandria"/>
                          <a:ea typeface="Alexandria"/>
                          <a:cs typeface="Alexandria"/>
                          <a:sym typeface="Alexandria"/>
                        </a:rPr>
                        <a:t>02</a:t>
                      </a:r>
                      <a:endParaRPr sz="2500" b="1" dirty="0">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dirty="0">
                          <a:solidFill>
                            <a:schemeClr val="dk1"/>
                          </a:solidFill>
                          <a:latin typeface="Quicksand"/>
                          <a:ea typeface="Quicksand"/>
                          <a:cs typeface="Quicksand"/>
                          <a:sym typeface="Quicksand"/>
                        </a:rPr>
                        <a:t>Formuler des consignes claires</a:t>
                      </a:r>
                      <a:endParaRPr dirty="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2500" b="1" dirty="0">
                          <a:solidFill>
                            <a:schemeClr val="dk2"/>
                          </a:solidFill>
                          <a:latin typeface="Alexandria"/>
                          <a:ea typeface="Alexandria"/>
                          <a:cs typeface="Alexandria"/>
                          <a:sym typeface="Alexandria"/>
                        </a:rPr>
                        <a:t>02</a:t>
                      </a:r>
                      <a:endParaRPr sz="2500" b="1" dirty="0">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dirty="0" err="1">
                          <a:solidFill>
                            <a:schemeClr val="dk1"/>
                          </a:solidFill>
                          <a:latin typeface="Quicksand"/>
                          <a:ea typeface="Quicksand"/>
                          <a:cs typeface="Quicksand"/>
                          <a:sym typeface="Quicksand"/>
                        </a:rPr>
                        <a:t>Déduire</a:t>
                      </a:r>
                      <a:r>
                        <a:rPr lang="en-US" dirty="0">
                          <a:solidFill>
                            <a:schemeClr val="dk1"/>
                          </a:solidFill>
                          <a:latin typeface="Quicksand"/>
                          <a:ea typeface="Quicksand"/>
                          <a:cs typeface="Quicksand"/>
                          <a:sym typeface="Quicksand"/>
                        </a:rPr>
                        <a:t> le </a:t>
                      </a:r>
                      <a:r>
                        <a:rPr lang="en-US" dirty="0" err="1">
                          <a:solidFill>
                            <a:schemeClr val="dk1"/>
                          </a:solidFill>
                          <a:latin typeface="Quicksand"/>
                          <a:ea typeface="Quicksand"/>
                          <a:cs typeface="Quicksand"/>
                          <a:sym typeface="Quicksand"/>
                        </a:rPr>
                        <a:t>comportement</a:t>
                      </a:r>
                      <a:r>
                        <a:rPr lang="en-US" dirty="0">
                          <a:solidFill>
                            <a:schemeClr val="dk1"/>
                          </a:solidFill>
                          <a:latin typeface="Quicksand"/>
                          <a:ea typeface="Quicksand"/>
                          <a:cs typeface="Quicksand"/>
                          <a:sym typeface="Quicksand"/>
                        </a:rPr>
                        <a:t> à adopter</a:t>
                      </a:r>
                      <a:endParaRPr dirty="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06500">
                <a:tc>
                  <a:txBody>
                    <a:bodyPr/>
                    <a:lstStyle/>
                    <a:p>
                      <a:pPr marL="0" lvl="0" indent="0" algn="ctr" rtl="0">
                        <a:lnSpc>
                          <a:spcPct val="115000"/>
                        </a:lnSpc>
                        <a:spcBef>
                          <a:spcPts val="0"/>
                        </a:spcBef>
                        <a:spcAft>
                          <a:spcPts val="0"/>
                        </a:spcAft>
                        <a:buNone/>
                      </a:pPr>
                      <a:r>
                        <a:rPr lang="fr-FR" sz="2500" b="1" dirty="0">
                          <a:solidFill>
                            <a:schemeClr val="dk2"/>
                          </a:solidFill>
                          <a:latin typeface="Alexandria"/>
                          <a:ea typeface="Alexandria"/>
                          <a:cs typeface="Alexandria"/>
                          <a:sym typeface="Alexandria"/>
                        </a:rPr>
                        <a:t>03</a:t>
                      </a:r>
                      <a:endParaRPr sz="2500" b="1" dirty="0">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dirty="0">
                          <a:solidFill>
                            <a:schemeClr val="dk1"/>
                          </a:solidFill>
                          <a:latin typeface="Quicksand"/>
                          <a:ea typeface="Quicksand"/>
                          <a:cs typeface="Quicksand"/>
                          <a:sym typeface="Quicksand"/>
                        </a:rPr>
                        <a:t>Guider les </a:t>
                      </a:r>
                      <a:r>
                        <a:rPr lang="en-US" dirty="0" err="1">
                          <a:solidFill>
                            <a:schemeClr val="dk1"/>
                          </a:solidFill>
                          <a:latin typeface="Quicksand"/>
                          <a:ea typeface="Quicksand"/>
                          <a:cs typeface="Quicksand"/>
                          <a:sym typeface="Quicksand"/>
                        </a:rPr>
                        <a:t>apprenants</a:t>
                      </a:r>
                      <a:r>
                        <a:rPr lang="en-US" dirty="0">
                          <a:solidFill>
                            <a:schemeClr val="dk1"/>
                          </a:solidFill>
                          <a:latin typeface="Quicksand"/>
                          <a:ea typeface="Quicksand"/>
                          <a:cs typeface="Quicksand"/>
                          <a:sym typeface="Quicksand"/>
                        </a:rPr>
                        <a:t> et </a:t>
                      </a:r>
                      <a:r>
                        <a:rPr lang="en-US" dirty="0" err="1">
                          <a:solidFill>
                            <a:schemeClr val="dk1"/>
                          </a:solidFill>
                          <a:latin typeface="Quicksand"/>
                          <a:ea typeface="Quicksand"/>
                          <a:cs typeface="Quicksand"/>
                          <a:sym typeface="Quicksand"/>
                        </a:rPr>
                        <a:t>pratiquer</a:t>
                      </a:r>
                      <a:r>
                        <a:rPr lang="en-US" dirty="0">
                          <a:solidFill>
                            <a:schemeClr val="dk1"/>
                          </a:solidFill>
                          <a:latin typeface="Quicksand"/>
                          <a:ea typeface="Quicksand"/>
                          <a:cs typeface="Quicksand"/>
                          <a:sym typeface="Quicksand"/>
                        </a:rPr>
                        <a:t> le </a:t>
                      </a:r>
                      <a:r>
                        <a:rPr lang="en-US" dirty="0" err="1">
                          <a:solidFill>
                            <a:schemeClr val="dk1"/>
                          </a:solidFill>
                          <a:latin typeface="Quicksand"/>
                          <a:ea typeface="Quicksand"/>
                          <a:cs typeface="Quicksand"/>
                          <a:sym typeface="Quicksand"/>
                        </a:rPr>
                        <a:t>renforcement</a:t>
                      </a:r>
                      <a:endParaRPr dirty="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2500" b="1" dirty="0">
                          <a:solidFill>
                            <a:schemeClr val="dk2"/>
                          </a:solidFill>
                          <a:latin typeface="Alexandria"/>
                          <a:ea typeface="Alexandria"/>
                          <a:cs typeface="Alexandria"/>
                          <a:sym typeface="Alexandria"/>
                        </a:rPr>
                        <a:t>03</a:t>
                      </a:r>
                      <a:endParaRPr sz="2500" b="1" dirty="0">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dirty="0" err="1">
                          <a:solidFill>
                            <a:schemeClr val="dk1"/>
                          </a:solidFill>
                          <a:latin typeface="Quicksand"/>
                          <a:ea typeface="Quicksand"/>
                          <a:cs typeface="Quicksand"/>
                          <a:sym typeface="Quicksand"/>
                        </a:rPr>
                        <a:t>S’adapter</a:t>
                      </a:r>
                      <a:r>
                        <a:rPr lang="en-US" dirty="0">
                          <a:solidFill>
                            <a:schemeClr val="dk1"/>
                          </a:solidFill>
                          <a:latin typeface="Quicksand"/>
                          <a:ea typeface="Quicksand"/>
                          <a:cs typeface="Quicksand"/>
                          <a:sym typeface="Quicksand"/>
                        </a:rPr>
                        <a:t> et </a:t>
                      </a:r>
                      <a:r>
                        <a:rPr lang="en-US" dirty="0" err="1">
                          <a:solidFill>
                            <a:schemeClr val="dk1"/>
                          </a:solidFill>
                          <a:latin typeface="Quicksand"/>
                          <a:ea typeface="Quicksand"/>
                          <a:cs typeface="Quicksand"/>
                          <a:sym typeface="Quicksand"/>
                        </a:rPr>
                        <a:t>répéter</a:t>
                      </a:r>
                      <a:endParaRPr dirty="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06500">
                <a:tc>
                  <a:txBody>
                    <a:bodyPr/>
                    <a:lstStyle/>
                    <a:p>
                      <a:pPr marL="0" lvl="0" indent="0" algn="ctr" rtl="0">
                        <a:lnSpc>
                          <a:spcPct val="115000"/>
                        </a:lnSpc>
                        <a:spcBef>
                          <a:spcPts val="0"/>
                        </a:spcBef>
                        <a:spcAft>
                          <a:spcPts val="0"/>
                        </a:spcAft>
                        <a:buNone/>
                      </a:pPr>
                      <a:r>
                        <a:rPr lang="fr-FR" sz="2500" b="1" dirty="0">
                          <a:solidFill>
                            <a:schemeClr val="dk2"/>
                          </a:solidFill>
                          <a:latin typeface="Alexandria"/>
                          <a:ea typeface="Alexandria"/>
                          <a:cs typeface="Alexandria"/>
                          <a:sym typeface="Alexandria"/>
                        </a:rPr>
                        <a:t>04</a:t>
                      </a:r>
                      <a:endParaRPr sz="2500" b="1" dirty="0">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dirty="0" err="1">
                          <a:solidFill>
                            <a:schemeClr val="dk1"/>
                          </a:solidFill>
                          <a:latin typeface="Quicksand"/>
                          <a:ea typeface="Quicksand"/>
                          <a:cs typeface="Quicksand"/>
                          <a:sym typeface="Quicksand"/>
                        </a:rPr>
                        <a:t>Viser</a:t>
                      </a:r>
                      <a:r>
                        <a:rPr lang="en-US" dirty="0">
                          <a:solidFill>
                            <a:schemeClr val="dk1"/>
                          </a:solidFill>
                          <a:latin typeface="Quicksand"/>
                          <a:ea typeface="Quicksand"/>
                          <a:cs typeface="Quicksand"/>
                          <a:sym typeface="Quicksand"/>
                        </a:rPr>
                        <a:t> la performance</a:t>
                      </a:r>
                      <a:endParaRPr dirty="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2500" b="1" dirty="0">
                          <a:solidFill>
                            <a:schemeClr val="dk2"/>
                          </a:solidFill>
                          <a:latin typeface="Alexandria"/>
                          <a:ea typeface="Alexandria"/>
                          <a:cs typeface="Alexandria"/>
                          <a:sym typeface="Alexandria"/>
                        </a:rPr>
                        <a:t>04</a:t>
                      </a:r>
                      <a:endParaRPr sz="2500" b="1" dirty="0">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dirty="0" err="1">
                          <a:solidFill>
                            <a:schemeClr val="dk1"/>
                          </a:solidFill>
                          <a:latin typeface="Quicksand"/>
                          <a:ea typeface="Quicksand"/>
                          <a:cs typeface="Quicksand"/>
                          <a:sym typeface="Quicksand"/>
                        </a:rPr>
                        <a:t>Investir</a:t>
                      </a:r>
                      <a:r>
                        <a:rPr lang="en-US" dirty="0">
                          <a:solidFill>
                            <a:schemeClr val="dk1"/>
                          </a:solidFill>
                          <a:latin typeface="Quicksand"/>
                          <a:ea typeface="Quicksand"/>
                          <a:cs typeface="Quicksand"/>
                          <a:sym typeface="Quicksand"/>
                        </a:rPr>
                        <a:t> le travail personnel</a:t>
                      </a:r>
                      <a:endParaRPr dirty="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nvGrpSpPr>
          <p:cNvPr id="887" name="Google Shape;887;p37"/>
          <p:cNvGrpSpPr/>
          <p:nvPr/>
        </p:nvGrpSpPr>
        <p:grpSpPr>
          <a:xfrm flipH="1">
            <a:off x="7460306" y="534988"/>
            <a:ext cx="1683684" cy="889153"/>
            <a:chOff x="5338084" y="5425425"/>
            <a:chExt cx="1519433" cy="802412"/>
          </a:xfrm>
        </p:grpSpPr>
        <p:sp>
          <p:nvSpPr>
            <p:cNvPr id="888" name="Google Shape;888;p37"/>
            <p:cNvSpPr/>
            <p:nvPr/>
          </p:nvSpPr>
          <p:spPr>
            <a:xfrm>
              <a:off x="6369119" y="5425425"/>
              <a:ext cx="6671" cy="531428"/>
            </a:xfrm>
            <a:custGeom>
              <a:avLst/>
              <a:gdLst/>
              <a:ahLst/>
              <a:cxnLst/>
              <a:rect l="l" t="t" r="r" b="b"/>
              <a:pathLst>
                <a:path w="6671" h="531428" extrusionOk="0">
                  <a:moveTo>
                    <a:pt x="0" y="0"/>
                  </a:moveTo>
                  <a:lnTo>
                    <a:pt x="0" y="5314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37"/>
            <p:cNvSpPr/>
            <p:nvPr/>
          </p:nvSpPr>
          <p:spPr>
            <a:xfrm>
              <a:off x="6342967" y="5929034"/>
              <a:ext cx="52235" cy="73049"/>
            </a:xfrm>
            <a:custGeom>
              <a:avLst/>
              <a:gdLst/>
              <a:ahLst/>
              <a:cxnLst/>
              <a:rect l="l" t="t" r="r" b="b"/>
              <a:pathLst>
                <a:path w="52235" h="73049" extrusionOk="0">
                  <a:moveTo>
                    <a:pt x="52236" y="73050"/>
                  </a:moveTo>
                  <a:lnTo>
                    <a:pt x="0" y="73050"/>
                  </a:lnTo>
                  <a:lnTo>
                    <a:pt x="0" y="26084"/>
                  </a:lnTo>
                  <a:cubicBezTo>
                    <a:pt x="0" y="11675"/>
                    <a:pt x="11675" y="0"/>
                    <a:pt x="26084" y="0"/>
                  </a:cubicBezTo>
                  <a:lnTo>
                    <a:pt x="26084" y="0"/>
                  </a:lnTo>
                  <a:cubicBezTo>
                    <a:pt x="40494" y="0"/>
                    <a:pt x="52169" y="11675"/>
                    <a:pt x="52169" y="26084"/>
                  </a:cubicBezTo>
                  <a:lnTo>
                    <a:pt x="52169" y="730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37"/>
            <p:cNvSpPr/>
            <p:nvPr/>
          </p:nvSpPr>
          <p:spPr>
            <a:xfrm>
              <a:off x="6280191" y="6010890"/>
              <a:ext cx="177454" cy="216947"/>
            </a:xfrm>
            <a:custGeom>
              <a:avLst/>
              <a:gdLst/>
              <a:ahLst/>
              <a:cxnLst/>
              <a:rect l="l" t="t" r="r" b="b"/>
              <a:pathLst>
                <a:path w="177454" h="216947" extrusionOk="0">
                  <a:moveTo>
                    <a:pt x="160309" y="75651"/>
                  </a:moveTo>
                  <a:lnTo>
                    <a:pt x="160376" y="75651"/>
                  </a:lnTo>
                  <a:cubicBezTo>
                    <a:pt x="160376" y="75651"/>
                    <a:pt x="160109" y="75318"/>
                    <a:pt x="159575" y="74717"/>
                  </a:cubicBezTo>
                  <a:cubicBezTo>
                    <a:pt x="158708" y="73583"/>
                    <a:pt x="157908" y="72449"/>
                    <a:pt x="157040" y="71382"/>
                  </a:cubicBezTo>
                  <a:cubicBezTo>
                    <a:pt x="151303" y="63376"/>
                    <a:pt x="140029" y="44630"/>
                    <a:pt x="140029" y="19880"/>
                  </a:cubicBezTo>
                  <a:cubicBezTo>
                    <a:pt x="140029" y="2001"/>
                    <a:pt x="121083" y="0"/>
                    <a:pt x="121083" y="0"/>
                  </a:cubicBezTo>
                  <a:lnTo>
                    <a:pt x="56572" y="0"/>
                  </a:lnTo>
                  <a:cubicBezTo>
                    <a:pt x="56572" y="0"/>
                    <a:pt x="37626" y="2001"/>
                    <a:pt x="37626" y="19880"/>
                  </a:cubicBezTo>
                  <a:cubicBezTo>
                    <a:pt x="37626" y="44630"/>
                    <a:pt x="26418" y="63376"/>
                    <a:pt x="20614" y="71382"/>
                  </a:cubicBezTo>
                  <a:cubicBezTo>
                    <a:pt x="19747" y="72449"/>
                    <a:pt x="18880" y="73583"/>
                    <a:pt x="18079" y="74717"/>
                  </a:cubicBezTo>
                  <a:cubicBezTo>
                    <a:pt x="17612" y="75318"/>
                    <a:pt x="17279" y="75651"/>
                    <a:pt x="17279" y="75651"/>
                  </a:cubicBezTo>
                  <a:lnTo>
                    <a:pt x="17345" y="75651"/>
                  </a:lnTo>
                  <a:cubicBezTo>
                    <a:pt x="6471" y="90395"/>
                    <a:pt x="0" y="108540"/>
                    <a:pt x="0" y="128220"/>
                  </a:cubicBezTo>
                  <a:cubicBezTo>
                    <a:pt x="0" y="177254"/>
                    <a:pt x="39761" y="216947"/>
                    <a:pt x="88727" y="216947"/>
                  </a:cubicBezTo>
                  <a:cubicBezTo>
                    <a:pt x="137694" y="216947"/>
                    <a:pt x="177454" y="177187"/>
                    <a:pt x="177454" y="128220"/>
                  </a:cubicBezTo>
                  <a:cubicBezTo>
                    <a:pt x="177454" y="108540"/>
                    <a:pt x="170983" y="90395"/>
                    <a:pt x="160109" y="756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37"/>
            <p:cNvSpPr/>
            <p:nvPr/>
          </p:nvSpPr>
          <p:spPr>
            <a:xfrm>
              <a:off x="6318885" y="6010890"/>
              <a:ext cx="100401" cy="162644"/>
            </a:xfrm>
            <a:custGeom>
              <a:avLst/>
              <a:gdLst/>
              <a:ahLst/>
              <a:cxnLst/>
              <a:rect l="l" t="t" r="r" b="b"/>
              <a:pathLst>
                <a:path w="100401" h="162644" extrusionOk="0">
                  <a:moveTo>
                    <a:pt x="61442" y="0"/>
                  </a:moveTo>
                  <a:lnTo>
                    <a:pt x="68113" y="147234"/>
                  </a:lnTo>
                  <a:cubicBezTo>
                    <a:pt x="68113" y="155773"/>
                    <a:pt x="74984" y="162644"/>
                    <a:pt x="83523" y="162644"/>
                  </a:cubicBezTo>
                  <a:lnTo>
                    <a:pt x="84991" y="162644"/>
                  </a:lnTo>
                  <a:cubicBezTo>
                    <a:pt x="93530" y="162644"/>
                    <a:pt x="100402" y="155773"/>
                    <a:pt x="100402" y="147234"/>
                  </a:cubicBezTo>
                  <a:lnTo>
                    <a:pt x="100402" y="147234"/>
                  </a:lnTo>
                  <a:cubicBezTo>
                    <a:pt x="100402" y="138694"/>
                    <a:pt x="93530" y="131823"/>
                    <a:pt x="84991" y="131823"/>
                  </a:cubicBezTo>
                  <a:lnTo>
                    <a:pt x="15410" y="131823"/>
                  </a:lnTo>
                  <a:cubicBezTo>
                    <a:pt x="6871" y="131823"/>
                    <a:pt x="0" y="138694"/>
                    <a:pt x="0" y="147234"/>
                  </a:cubicBezTo>
                  <a:lnTo>
                    <a:pt x="0" y="147234"/>
                  </a:lnTo>
                  <a:cubicBezTo>
                    <a:pt x="0" y="155773"/>
                    <a:pt x="6871" y="162644"/>
                    <a:pt x="15410" y="162644"/>
                  </a:cubicBezTo>
                  <a:lnTo>
                    <a:pt x="16878" y="162644"/>
                  </a:lnTo>
                  <a:cubicBezTo>
                    <a:pt x="25417" y="162644"/>
                    <a:pt x="32289" y="155773"/>
                    <a:pt x="32289" y="147234"/>
                  </a:cubicBezTo>
                  <a:lnTo>
                    <a:pt x="3896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37"/>
            <p:cNvSpPr/>
            <p:nvPr/>
          </p:nvSpPr>
          <p:spPr>
            <a:xfrm>
              <a:off x="6329759" y="5994745"/>
              <a:ext cx="78653" cy="16144"/>
            </a:xfrm>
            <a:custGeom>
              <a:avLst/>
              <a:gdLst/>
              <a:ahLst/>
              <a:cxnLst/>
              <a:rect l="l" t="t" r="r" b="b"/>
              <a:pathLst>
                <a:path w="78653" h="16144" extrusionOk="0">
                  <a:moveTo>
                    <a:pt x="70581" y="16145"/>
                  </a:moveTo>
                  <a:lnTo>
                    <a:pt x="8072" y="16145"/>
                  </a:lnTo>
                  <a:cubicBezTo>
                    <a:pt x="3602" y="16145"/>
                    <a:pt x="0" y="12542"/>
                    <a:pt x="0" y="8072"/>
                  </a:cubicBezTo>
                  <a:lnTo>
                    <a:pt x="0" y="8072"/>
                  </a:lnTo>
                  <a:cubicBezTo>
                    <a:pt x="0" y="3603"/>
                    <a:pt x="3602" y="0"/>
                    <a:pt x="8072" y="0"/>
                  </a:cubicBezTo>
                  <a:lnTo>
                    <a:pt x="70581" y="0"/>
                  </a:lnTo>
                  <a:cubicBezTo>
                    <a:pt x="75051" y="0"/>
                    <a:pt x="78653" y="3603"/>
                    <a:pt x="78653" y="8072"/>
                  </a:cubicBezTo>
                  <a:lnTo>
                    <a:pt x="78653" y="8072"/>
                  </a:lnTo>
                  <a:cubicBezTo>
                    <a:pt x="78653" y="12542"/>
                    <a:pt x="75051" y="16145"/>
                    <a:pt x="70581" y="1614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37"/>
            <p:cNvSpPr/>
            <p:nvPr/>
          </p:nvSpPr>
          <p:spPr>
            <a:xfrm>
              <a:off x="5338084" y="5425425"/>
              <a:ext cx="1519433" cy="6671"/>
            </a:xfrm>
            <a:custGeom>
              <a:avLst/>
              <a:gdLst/>
              <a:ahLst/>
              <a:cxnLst/>
              <a:rect l="l" t="t" r="r" b="b"/>
              <a:pathLst>
                <a:path w="1519433" h="6671" extrusionOk="0">
                  <a:moveTo>
                    <a:pt x="0" y="0"/>
                  </a:moveTo>
                  <a:lnTo>
                    <a:pt x="1519434"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37"/>
            <p:cNvSpPr/>
            <p:nvPr/>
          </p:nvSpPr>
          <p:spPr>
            <a:xfrm>
              <a:off x="5667908" y="5425425"/>
              <a:ext cx="701277" cy="289196"/>
            </a:xfrm>
            <a:custGeom>
              <a:avLst/>
              <a:gdLst/>
              <a:ahLst/>
              <a:cxnLst/>
              <a:rect l="l" t="t" r="r" b="b"/>
              <a:pathLst>
                <a:path w="701277" h="289196" extrusionOk="0">
                  <a:moveTo>
                    <a:pt x="0" y="0"/>
                  </a:moveTo>
                  <a:cubicBezTo>
                    <a:pt x="0" y="0"/>
                    <a:pt x="26084" y="120082"/>
                    <a:pt x="82256" y="120082"/>
                  </a:cubicBezTo>
                  <a:cubicBezTo>
                    <a:pt x="159909" y="120082"/>
                    <a:pt x="167114" y="0"/>
                    <a:pt x="167114" y="0"/>
                  </a:cubicBezTo>
                  <a:cubicBezTo>
                    <a:pt x="167114" y="0"/>
                    <a:pt x="181123" y="247568"/>
                    <a:pt x="295468" y="247568"/>
                  </a:cubicBezTo>
                  <a:cubicBezTo>
                    <a:pt x="400806" y="247568"/>
                    <a:pt x="411213" y="0"/>
                    <a:pt x="411213" y="0"/>
                  </a:cubicBezTo>
                  <a:cubicBezTo>
                    <a:pt x="411213" y="0"/>
                    <a:pt x="407411" y="289197"/>
                    <a:pt x="516285" y="289197"/>
                  </a:cubicBezTo>
                  <a:cubicBezTo>
                    <a:pt x="614552" y="289197"/>
                    <a:pt x="626160" y="0"/>
                    <a:pt x="626160" y="0"/>
                  </a:cubicBezTo>
                  <a:cubicBezTo>
                    <a:pt x="626160" y="0"/>
                    <a:pt x="633898" y="114011"/>
                    <a:pt x="669055" y="114011"/>
                  </a:cubicBezTo>
                  <a:cubicBezTo>
                    <a:pt x="701277" y="114011"/>
                    <a:pt x="701277" y="0"/>
                    <a:pt x="701277"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69B551-34EB-4EE8-8251-B03CD3343283}"/>
              </a:ext>
            </a:extLst>
          </p:cNvPr>
          <p:cNvSpPr>
            <a:spLocks noGrp="1"/>
          </p:cNvSpPr>
          <p:nvPr>
            <p:ph type="title"/>
          </p:nvPr>
        </p:nvSpPr>
        <p:spPr/>
        <p:txBody>
          <a:bodyPr/>
          <a:lstStyle/>
          <a:p>
            <a:r>
              <a:rPr lang="fr-FR" dirty="0"/>
              <a:t>Approche cognitiviste</a:t>
            </a:r>
            <a:endParaRPr lang="en-US" dirty="0"/>
          </a:p>
        </p:txBody>
      </p:sp>
      <p:sp>
        <p:nvSpPr>
          <p:cNvPr id="3" name="Espace réservé du contenu 2">
            <a:extLst>
              <a:ext uri="{FF2B5EF4-FFF2-40B4-BE49-F238E27FC236}">
                <a16:creationId xmlns:a16="http://schemas.microsoft.com/office/drawing/2014/main" id="{D2B93967-2402-4A77-911C-BD4277D21275}"/>
              </a:ext>
            </a:extLst>
          </p:cNvPr>
          <p:cNvSpPr>
            <a:spLocks noGrp="1"/>
          </p:cNvSpPr>
          <p:nvPr>
            <p:ph sz="quarter" idx="13"/>
          </p:nvPr>
        </p:nvSpPr>
        <p:spPr/>
        <p:txBody>
          <a:bodyPr>
            <a:normAutofit/>
          </a:bodyPr>
          <a:lstStyle/>
          <a:p>
            <a:pPr marL="0" indent="0" algn="just">
              <a:buNone/>
            </a:pPr>
            <a:r>
              <a:rPr lang="fr-FR" dirty="0"/>
              <a:t>Savoir construit par l’apprenant</a:t>
            </a:r>
          </a:p>
          <a:p>
            <a:pPr marL="0" indent="0" algn="just">
              <a:buNone/>
            </a:pPr>
            <a:r>
              <a:rPr lang="fr-FR" dirty="0"/>
              <a:t>Pédagogie centrée sur l’apprenant</a:t>
            </a:r>
          </a:p>
          <a:p>
            <a:pPr marL="0" indent="0" algn="just">
              <a:buNone/>
            </a:pPr>
            <a:r>
              <a:rPr lang="fr-FR" dirty="0"/>
              <a:t>Formateur = médiateur</a:t>
            </a:r>
          </a:p>
          <a:p>
            <a:pPr marL="0" indent="0" algn="just">
              <a:buNone/>
            </a:pPr>
            <a:r>
              <a:rPr lang="fr-FR" u="sng" dirty="0"/>
              <a:t>Augmenter la performance des étudiants </a:t>
            </a:r>
            <a:r>
              <a:rPr lang="fr-FR" dirty="0"/>
              <a:t>: </a:t>
            </a:r>
          </a:p>
          <a:p>
            <a:pPr algn="just"/>
            <a:r>
              <a:rPr lang="fr-FR" dirty="0"/>
              <a:t>Susciter leur engagement cognitif et affectif</a:t>
            </a:r>
          </a:p>
          <a:p>
            <a:pPr algn="just"/>
            <a:r>
              <a:rPr lang="fr-FR" dirty="0"/>
              <a:t>Leur montrer comment traiter l’information de façon adéquate</a:t>
            </a:r>
          </a:p>
          <a:p>
            <a:pPr algn="just"/>
            <a:r>
              <a:rPr lang="fr-FR" dirty="0"/>
              <a:t>Les amener à faire des transferts</a:t>
            </a:r>
          </a:p>
          <a:p>
            <a:endParaRPr lang="en-US" dirty="0"/>
          </a:p>
        </p:txBody>
      </p:sp>
    </p:spTree>
    <p:extLst>
      <p:ext uri="{BB962C8B-B14F-4D97-AF65-F5344CB8AC3E}">
        <p14:creationId xmlns:p14="http://schemas.microsoft.com/office/powerpoint/2010/main" val="3464002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AF51DE-EF99-4E88-B2E6-194814AD7B3E}"/>
              </a:ext>
            </a:extLst>
          </p:cNvPr>
          <p:cNvSpPr>
            <a:spLocks noGrp="1"/>
          </p:cNvSpPr>
          <p:nvPr>
            <p:ph type="title"/>
          </p:nvPr>
        </p:nvSpPr>
        <p:spPr/>
        <p:txBody>
          <a:bodyPr/>
          <a:lstStyle/>
          <a:p>
            <a:r>
              <a:rPr lang="fr-FR" dirty="0"/>
              <a:t>Approche constructiviste</a:t>
            </a:r>
            <a:endParaRPr lang="en-US" dirty="0"/>
          </a:p>
        </p:txBody>
      </p:sp>
      <p:sp>
        <p:nvSpPr>
          <p:cNvPr id="3" name="Espace réservé du contenu 2">
            <a:extLst>
              <a:ext uri="{FF2B5EF4-FFF2-40B4-BE49-F238E27FC236}">
                <a16:creationId xmlns:a16="http://schemas.microsoft.com/office/drawing/2014/main" id="{572B827E-E1FD-4D13-8F0B-40692008B04C}"/>
              </a:ext>
            </a:extLst>
          </p:cNvPr>
          <p:cNvSpPr>
            <a:spLocks noGrp="1"/>
          </p:cNvSpPr>
          <p:nvPr>
            <p:ph sz="quarter" idx="13"/>
          </p:nvPr>
        </p:nvSpPr>
        <p:spPr/>
        <p:txBody>
          <a:bodyPr>
            <a:normAutofit lnSpcReduction="10000"/>
          </a:bodyPr>
          <a:lstStyle/>
          <a:p>
            <a:pPr marL="0" indent="0" algn="just">
              <a:buNone/>
            </a:pPr>
            <a:r>
              <a:rPr lang="fr-FR" dirty="0"/>
              <a:t>Pédagogie centrée sur l’apprenant : apprentissage par l’action, Savoir construit par l’apprenant</a:t>
            </a:r>
          </a:p>
          <a:p>
            <a:pPr marL="0" indent="0" algn="just">
              <a:buNone/>
            </a:pPr>
            <a:r>
              <a:rPr lang="fr-FR" u="sng" dirty="0"/>
              <a:t>2 grands principes </a:t>
            </a:r>
            <a:r>
              <a:rPr lang="fr-FR" dirty="0"/>
              <a:t>:</a:t>
            </a:r>
          </a:p>
          <a:p>
            <a:pPr algn="just"/>
            <a:r>
              <a:rPr lang="fr-FR" dirty="0"/>
              <a:t>Tout apprentissage se réalise à partir de ses connaissances antérieures</a:t>
            </a:r>
          </a:p>
          <a:p>
            <a:pPr algn="just"/>
            <a:r>
              <a:rPr lang="fr-FR" dirty="0"/>
              <a:t>Tout apprentissage repose sur la transformation de ses connaissances antérieures		</a:t>
            </a:r>
          </a:p>
          <a:p>
            <a:pPr marL="0" indent="0" algn="just">
              <a:buNone/>
            </a:pPr>
            <a:r>
              <a:rPr lang="fr-FR" u="sng" dirty="0"/>
              <a:t>Méthode privilégiée </a:t>
            </a:r>
            <a:r>
              <a:rPr lang="fr-FR" dirty="0"/>
              <a:t>: situation-problème → conflit cognitif par confrontation à un autre que soi, capable de générer des changements conceptuels, de faire progresser l’apprenant</a:t>
            </a:r>
          </a:p>
          <a:p>
            <a:pPr marL="0" indent="0" algn="just">
              <a:buNone/>
            </a:pPr>
            <a:r>
              <a:rPr lang="fr-FR" u="sng" dirty="0"/>
              <a:t>L’erreur</a:t>
            </a:r>
            <a:r>
              <a:rPr lang="fr-FR" dirty="0"/>
              <a:t> : levier de l’apprentissage. Son analyse est capable de provoquer une réorganisation des connaissances et/ou l’acquisition de nouveaux savoirs et savoirs faire</a:t>
            </a:r>
          </a:p>
          <a:p>
            <a:endParaRPr lang="en-US" dirty="0"/>
          </a:p>
        </p:txBody>
      </p:sp>
    </p:spTree>
    <p:extLst>
      <p:ext uri="{BB962C8B-B14F-4D97-AF65-F5344CB8AC3E}">
        <p14:creationId xmlns:p14="http://schemas.microsoft.com/office/powerpoint/2010/main" val="2675233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Approche</a:t>
            </a:r>
            <a:r>
              <a:rPr lang="en-US" dirty="0"/>
              <a:t> </a:t>
            </a:r>
            <a:r>
              <a:rPr lang="en-US" dirty="0" err="1"/>
              <a:t>constructiviste</a:t>
            </a:r>
            <a:endParaRPr dirty="0"/>
          </a:p>
        </p:txBody>
      </p:sp>
      <p:sp>
        <p:nvSpPr>
          <p:cNvPr id="885" name="Google Shape;885;p37"/>
          <p:cNvSpPr txBox="1">
            <a:spLocks noGrp="1"/>
          </p:cNvSpPr>
          <p:nvPr>
            <p:ph type="subTitle" idx="4294967295"/>
          </p:nvPr>
        </p:nvSpPr>
        <p:spPr>
          <a:xfrm>
            <a:off x="715100" y="1205975"/>
            <a:ext cx="7704000" cy="402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dirty="0">
                <a:solidFill>
                  <a:schemeClr val="dk1"/>
                </a:solidFill>
              </a:rPr>
              <a:t>                       </a:t>
            </a:r>
            <a:r>
              <a:rPr lang="fr-FR" sz="1600" b="1" dirty="0">
                <a:solidFill>
                  <a:schemeClr val="dk1"/>
                </a:solidFill>
              </a:rPr>
              <a:t>Rôle du formateur                                      Rôl</a:t>
            </a:r>
            <a:r>
              <a:rPr lang="fr-FR" sz="1600" b="1" dirty="0"/>
              <a:t>e de l’apprenant</a:t>
            </a:r>
            <a:endParaRPr b="1" dirty="0">
              <a:solidFill>
                <a:schemeClr val="dk1"/>
              </a:solidFill>
            </a:endParaRPr>
          </a:p>
        </p:txBody>
      </p:sp>
      <p:graphicFrame>
        <p:nvGraphicFramePr>
          <p:cNvPr id="886" name="Google Shape;886;p37"/>
          <p:cNvGraphicFramePr/>
          <p:nvPr>
            <p:extLst>
              <p:ext uri="{D42A27DB-BD31-4B8C-83A1-F6EECF244321}">
                <p14:modId xmlns:p14="http://schemas.microsoft.com/office/powerpoint/2010/main" val="2195391274"/>
              </p:ext>
            </p:extLst>
          </p:nvPr>
        </p:nvGraphicFramePr>
        <p:xfrm>
          <a:off x="837100" y="1782469"/>
          <a:ext cx="7469800" cy="3265137"/>
        </p:xfrm>
        <a:graphic>
          <a:graphicData uri="http://schemas.openxmlformats.org/drawingml/2006/table">
            <a:tbl>
              <a:tblPr>
                <a:noFill/>
                <a:tableStyleId>{28FF22D8-C8B3-45B4-A8D3-28E385E2C2D4}</a:tableStyleId>
              </a:tblPr>
              <a:tblGrid>
                <a:gridCol w="793125">
                  <a:extLst>
                    <a:ext uri="{9D8B030D-6E8A-4147-A177-3AD203B41FA5}">
                      <a16:colId xmlns:a16="http://schemas.microsoft.com/office/drawing/2014/main" val="20000"/>
                    </a:ext>
                  </a:extLst>
                </a:gridCol>
                <a:gridCol w="2941775">
                  <a:extLst>
                    <a:ext uri="{9D8B030D-6E8A-4147-A177-3AD203B41FA5}">
                      <a16:colId xmlns:a16="http://schemas.microsoft.com/office/drawing/2014/main" val="20001"/>
                    </a:ext>
                  </a:extLst>
                </a:gridCol>
                <a:gridCol w="799050">
                  <a:extLst>
                    <a:ext uri="{9D8B030D-6E8A-4147-A177-3AD203B41FA5}">
                      <a16:colId xmlns:a16="http://schemas.microsoft.com/office/drawing/2014/main" val="20002"/>
                    </a:ext>
                  </a:extLst>
                </a:gridCol>
                <a:gridCol w="2935850">
                  <a:extLst>
                    <a:ext uri="{9D8B030D-6E8A-4147-A177-3AD203B41FA5}">
                      <a16:colId xmlns:a16="http://schemas.microsoft.com/office/drawing/2014/main" val="20003"/>
                    </a:ext>
                  </a:extLst>
                </a:gridCol>
              </a:tblGrid>
              <a:tr h="706500">
                <a:tc>
                  <a:txBody>
                    <a:bodyPr/>
                    <a:lstStyle/>
                    <a:p>
                      <a:pPr marL="0" lvl="0" indent="0" algn="ctr" rtl="0">
                        <a:lnSpc>
                          <a:spcPct val="115000"/>
                        </a:lnSpc>
                        <a:spcBef>
                          <a:spcPts val="0"/>
                        </a:spcBef>
                        <a:spcAft>
                          <a:spcPts val="0"/>
                        </a:spcAft>
                        <a:buNone/>
                      </a:pPr>
                      <a:r>
                        <a:rPr lang="en" sz="2500" b="1">
                          <a:solidFill>
                            <a:schemeClr val="dk2"/>
                          </a:solidFill>
                          <a:latin typeface="Alexandria"/>
                          <a:ea typeface="Alexandria"/>
                          <a:cs typeface="Alexandria"/>
                          <a:sym typeface="Alexandria"/>
                        </a:rPr>
                        <a:t>01</a:t>
                      </a:r>
                      <a:endParaRPr sz="2500" b="1">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b="0" dirty="0"/>
                        <a:t>Devient tuteur</a:t>
                      </a:r>
                      <a:endParaRPr lang="en-US" b="0"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500" b="1" dirty="0">
                          <a:solidFill>
                            <a:schemeClr val="dk2"/>
                          </a:solidFill>
                          <a:latin typeface="Alexandria"/>
                          <a:ea typeface="Alexandria"/>
                          <a:cs typeface="Alexandria"/>
                          <a:sym typeface="Alexandria"/>
                        </a:rPr>
                        <a:t>01</a:t>
                      </a:r>
                      <a:endParaRPr sz="2500" b="1" dirty="0">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dirty="0">
                          <a:solidFill>
                            <a:schemeClr val="dk1"/>
                          </a:solidFill>
                          <a:latin typeface="Quicksand"/>
                          <a:ea typeface="Quicksand"/>
                          <a:cs typeface="Quicksand"/>
                          <a:sym typeface="Quicksand"/>
                        </a:rPr>
                        <a:t>Artisan de ses connaissances =actif, apprend dans l’action</a:t>
                      </a:r>
                      <a:endParaRPr dirty="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06500">
                <a:tc>
                  <a:txBody>
                    <a:bodyPr/>
                    <a:lstStyle/>
                    <a:p>
                      <a:pPr marL="0" lvl="0" indent="0" algn="ctr" rtl="0">
                        <a:lnSpc>
                          <a:spcPct val="115000"/>
                        </a:lnSpc>
                        <a:spcBef>
                          <a:spcPts val="0"/>
                        </a:spcBef>
                        <a:spcAft>
                          <a:spcPts val="0"/>
                        </a:spcAft>
                        <a:buNone/>
                      </a:pPr>
                      <a:r>
                        <a:rPr lang="fr-FR" sz="2500" b="1" dirty="0">
                          <a:solidFill>
                            <a:schemeClr val="dk2"/>
                          </a:solidFill>
                          <a:latin typeface="Alexandria"/>
                          <a:ea typeface="Alexandria"/>
                          <a:cs typeface="Alexandria"/>
                          <a:sym typeface="Alexandria"/>
                        </a:rPr>
                        <a:t>02</a:t>
                      </a:r>
                      <a:endParaRPr sz="2500" b="1" dirty="0">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dirty="0">
                          <a:solidFill>
                            <a:schemeClr val="dk1"/>
                          </a:solidFill>
                          <a:latin typeface="Quicksand"/>
                          <a:ea typeface="Quicksand"/>
                          <a:cs typeface="Quicksand"/>
                          <a:sym typeface="Quicksand"/>
                        </a:rPr>
                        <a:t>Développe les conditions d’apprentissage</a:t>
                      </a:r>
                      <a:endParaRPr dirty="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2500" b="1" dirty="0">
                          <a:solidFill>
                            <a:schemeClr val="dk2"/>
                          </a:solidFill>
                          <a:latin typeface="Alexandria"/>
                          <a:ea typeface="Alexandria"/>
                          <a:cs typeface="Alexandria"/>
                          <a:sym typeface="Alexandria"/>
                        </a:rPr>
                        <a:t>02</a:t>
                      </a:r>
                      <a:endParaRPr sz="2500" b="1" dirty="0">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dirty="0">
                          <a:solidFill>
                            <a:schemeClr val="dk1"/>
                          </a:solidFill>
                          <a:latin typeface="Quicksand"/>
                          <a:ea typeface="Quicksand"/>
                          <a:cs typeface="Quicksand"/>
                          <a:sym typeface="Quicksand"/>
                        </a:rPr>
                        <a:t>Imagine (</a:t>
                      </a:r>
                      <a:r>
                        <a:rPr lang="en-US" dirty="0" err="1">
                          <a:solidFill>
                            <a:schemeClr val="dk1"/>
                          </a:solidFill>
                          <a:latin typeface="Quicksand"/>
                          <a:ea typeface="Quicksand"/>
                          <a:cs typeface="Quicksand"/>
                          <a:sym typeface="Quicksand"/>
                        </a:rPr>
                        <a:t>créativité</a:t>
                      </a:r>
                      <a:r>
                        <a:rPr lang="en-US" dirty="0">
                          <a:solidFill>
                            <a:schemeClr val="dk1"/>
                          </a:solidFill>
                          <a:latin typeface="Quicksand"/>
                          <a:ea typeface="Quicksand"/>
                          <a:cs typeface="Quicksand"/>
                          <a:sym typeface="Quicksand"/>
                        </a:rPr>
                        <a:t>), </a:t>
                      </a:r>
                      <a:r>
                        <a:rPr lang="en-US" dirty="0" err="1">
                          <a:solidFill>
                            <a:schemeClr val="dk1"/>
                          </a:solidFill>
                          <a:latin typeface="Quicksand"/>
                          <a:ea typeface="Quicksand"/>
                          <a:cs typeface="Quicksand"/>
                          <a:sym typeface="Quicksand"/>
                        </a:rPr>
                        <a:t>développe</a:t>
                      </a:r>
                      <a:endParaRPr dirty="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06500">
                <a:tc>
                  <a:txBody>
                    <a:bodyPr/>
                    <a:lstStyle/>
                    <a:p>
                      <a:pPr marL="0" lvl="0" indent="0" algn="ctr" rtl="0">
                        <a:lnSpc>
                          <a:spcPct val="115000"/>
                        </a:lnSpc>
                        <a:spcBef>
                          <a:spcPts val="0"/>
                        </a:spcBef>
                        <a:spcAft>
                          <a:spcPts val="0"/>
                        </a:spcAft>
                        <a:buNone/>
                      </a:pPr>
                      <a:r>
                        <a:rPr lang="fr-FR" sz="2500" b="1" dirty="0">
                          <a:solidFill>
                            <a:schemeClr val="dk2"/>
                          </a:solidFill>
                          <a:latin typeface="Alexandria"/>
                          <a:ea typeface="Alexandria"/>
                          <a:cs typeface="Alexandria"/>
                          <a:sym typeface="Alexandria"/>
                        </a:rPr>
                        <a:t>03</a:t>
                      </a:r>
                      <a:endParaRPr sz="2500" b="1" dirty="0">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dirty="0">
                          <a:solidFill>
                            <a:schemeClr val="dk1"/>
                          </a:solidFill>
                          <a:latin typeface="Quicksand"/>
                          <a:ea typeface="Quicksand"/>
                          <a:cs typeface="Quicksand"/>
                          <a:sym typeface="Quicksand"/>
                        </a:rPr>
                        <a:t>Met à disposition des </a:t>
                      </a:r>
                      <a:r>
                        <a:rPr lang="en-US" dirty="0" err="1">
                          <a:solidFill>
                            <a:schemeClr val="dk1"/>
                          </a:solidFill>
                          <a:latin typeface="Quicksand"/>
                          <a:ea typeface="Quicksand"/>
                          <a:cs typeface="Quicksand"/>
                          <a:sym typeface="Quicksand"/>
                        </a:rPr>
                        <a:t>ressources</a:t>
                      </a:r>
                      <a:endParaRPr dirty="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2500" b="1" dirty="0">
                          <a:solidFill>
                            <a:schemeClr val="dk2"/>
                          </a:solidFill>
                          <a:latin typeface="Alexandria"/>
                          <a:ea typeface="Alexandria"/>
                          <a:cs typeface="Alexandria"/>
                          <a:sym typeface="Alexandria"/>
                        </a:rPr>
                        <a:t>03</a:t>
                      </a:r>
                      <a:endParaRPr sz="2500" b="1" dirty="0">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dirty="0" err="1">
                          <a:solidFill>
                            <a:schemeClr val="dk1"/>
                          </a:solidFill>
                          <a:latin typeface="Quicksand"/>
                          <a:ea typeface="Quicksand"/>
                          <a:cs typeface="Quicksand"/>
                          <a:sym typeface="Quicksand"/>
                        </a:rPr>
                        <a:t>Réfléchit</a:t>
                      </a:r>
                      <a:r>
                        <a:rPr lang="en-US" dirty="0">
                          <a:solidFill>
                            <a:schemeClr val="dk1"/>
                          </a:solidFill>
                          <a:latin typeface="Quicksand"/>
                          <a:ea typeface="Quicksand"/>
                          <a:cs typeface="Quicksand"/>
                          <a:sym typeface="Quicksand"/>
                        </a:rPr>
                        <a:t> et </a:t>
                      </a:r>
                      <a:r>
                        <a:rPr lang="en-US" dirty="0" err="1">
                          <a:solidFill>
                            <a:schemeClr val="dk1"/>
                          </a:solidFill>
                          <a:latin typeface="Quicksand"/>
                          <a:ea typeface="Quicksand"/>
                          <a:cs typeface="Quicksand"/>
                          <a:sym typeface="Quicksand"/>
                        </a:rPr>
                        <a:t>analyse</a:t>
                      </a:r>
                      <a:r>
                        <a:rPr lang="en-US" dirty="0">
                          <a:solidFill>
                            <a:schemeClr val="dk1"/>
                          </a:solidFill>
                          <a:latin typeface="Quicksand"/>
                          <a:ea typeface="Quicksand"/>
                          <a:cs typeface="Quicksand"/>
                          <a:sym typeface="Quicksand"/>
                        </a:rPr>
                        <a:t> </a:t>
                      </a:r>
                      <a:r>
                        <a:rPr lang="en-US" dirty="0" err="1">
                          <a:solidFill>
                            <a:schemeClr val="dk1"/>
                          </a:solidFill>
                          <a:latin typeface="Quicksand"/>
                          <a:ea typeface="Quicksand"/>
                          <a:cs typeface="Quicksand"/>
                          <a:sym typeface="Quicksand"/>
                        </a:rPr>
                        <a:t>ce</a:t>
                      </a:r>
                      <a:r>
                        <a:rPr lang="en-US" dirty="0">
                          <a:solidFill>
                            <a:schemeClr val="dk1"/>
                          </a:solidFill>
                          <a:latin typeface="Quicksand"/>
                          <a:ea typeface="Quicksand"/>
                          <a:cs typeface="Quicksand"/>
                          <a:sym typeface="Quicksand"/>
                        </a:rPr>
                        <a:t> </a:t>
                      </a:r>
                      <a:r>
                        <a:rPr lang="en-US" dirty="0" err="1">
                          <a:solidFill>
                            <a:schemeClr val="dk1"/>
                          </a:solidFill>
                          <a:latin typeface="Quicksand"/>
                          <a:ea typeface="Quicksand"/>
                          <a:cs typeface="Quicksand"/>
                          <a:sym typeface="Quicksand"/>
                        </a:rPr>
                        <a:t>qu’il</a:t>
                      </a:r>
                      <a:r>
                        <a:rPr lang="en-US" dirty="0">
                          <a:solidFill>
                            <a:schemeClr val="dk1"/>
                          </a:solidFill>
                          <a:latin typeface="Quicksand"/>
                          <a:ea typeface="Quicksand"/>
                          <a:cs typeface="Quicksand"/>
                          <a:sym typeface="Quicksand"/>
                        </a:rPr>
                        <a:t> fait</a:t>
                      </a:r>
                      <a:endParaRPr dirty="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06500">
                <a:tc>
                  <a:txBody>
                    <a:bodyPr/>
                    <a:lstStyle/>
                    <a:p>
                      <a:pPr marL="0" lvl="0" indent="0" algn="ctr" rtl="0">
                        <a:lnSpc>
                          <a:spcPct val="115000"/>
                        </a:lnSpc>
                        <a:spcBef>
                          <a:spcPts val="0"/>
                        </a:spcBef>
                        <a:spcAft>
                          <a:spcPts val="0"/>
                        </a:spcAft>
                        <a:buNone/>
                      </a:pPr>
                      <a:r>
                        <a:rPr lang="fr-FR" sz="2500" b="1" dirty="0">
                          <a:solidFill>
                            <a:schemeClr val="dk2"/>
                          </a:solidFill>
                          <a:latin typeface="Alexandria"/>
                          <a:ea typeface="Alexandria"/>
                          <a:cs typeface="Alexandria"/>
                          <a:sym typeface="Alexandria"/>
                        </a:rPr>
                        <a:t>04</a:t>
                      </a:r>
                      <a:endParaRPr sz="2500" b="1" dirty="0">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dirty="0">
                          <a:solidFill>
                            <a:schemeClr val="dk1"/>
                          </a:solidFill>
                          <a:latin typeface="Quicksand"/>
                          <a:ea typeface="Quicksand"/>
                          <a:cs typeface="Quicksand"/>
                          <a:sym typeface="Quicksand"/>
                        </a:rPr>
                        <a:t>Accompagne les apprenants, donne des pistes de réflexion, guide pour mettre en évidence les raisonnements utilisés</a:t>
                      </a:r>
                      <a:endParaRPr dirty="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2500" b="1" dirty="0">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dirty="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nvGrpSpPr>
          <p:cNvPr id="887" name="Google Shape;887;p37"/>
          <p:cNvGrpSpPr/>
          <p:nvPr/>
        </p:nvGrpSpPr>
        <p:grpSpPr>
          <a:xfrm flipH="1">
            <a:off x="7460306" y="534988"/>
            <a:ext cx="1683684" cy="889153"/>
            <a:chOff x="5338084" y="5425425"/>
            <a:chExt cx="1519433" cy="802412"/>
          </a:xfrm>
        </p:grpSpPr>
        <p:sp>
          <p:nvSpPr>
            <p:cNvPr id="888" name="Google Shape;888;p37"/>
            <p:cNvSpPr/>
            <p:nvPr/>
          </p:nvSpPr>
          <p:spPr>
            <a:xfrm>
              <a:off x="6369119" y="5425425"/>
              <a:ext cx="6671" cy="531428"/>
            </a:xfrm>
            <a:custGeom>
              <a:avLst/>
              <a:gdLst/>
              <a:ahLst/>
              <a:cxnLst/>
              <a:rect l="l" t="t" r="r" b="b"/>
              <a:pathLst>
                <a:path w="6671" h="531428" extrusionOk="0">
                  <a:moveTo>
                    <a:pt x="0" y="0"/>
                  </a:moveTo>
                  <a:lnTo>
                    <a:pt x="0" y="5314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37"/>
            <p:cNvSpPr/>
            <p:nvPr/>
          </p:nvSpPr>
          <p:spPr>
            <a:xfrm>
              <a:off x="6342967" y="5929034"/>
              <a:ext cx="52235" cy="73049"/>
            </a:xfrm>
            <a:custGeom>
              <a:avLst/>
              <a:gdLst/>
              <a:ahLst/>
              <a:cxnLst/>
              <a:rect l="l" t="t" r="r" b="b"/>
              <a:pathLst>
                <a:path w="52235" h="73049" extrusionOk="0">
                  <a:moveTo>
                    <a:pt x="52236" y="73050"/>
                  </a:moveTo>
                  <a:lnTo>
                    <a:pt x="0" y="73050"/>
                  </a:lnTo>
                  <a:lnTo>
                    <a:pt x="0" y="26084"/>
                  </a:lnTo>
                  <a:cubicBezTo>
                    <a:pt x="0" y="11675"/>
                    <a:pt x="11675" y="0"/>
                    <a:pt x="26084" y="0"/>
                  </a:cubicBezTo>
                  <a:lnTo>
                    <a:pt x="26084" y="0"/>
                  </a:lnTo>
                  <a:cubicBezTo>
                    <a:pt x="40494" y="0"/>
                    <a:pt x="52169" y="11675"/>
                    <a:pt x="52169" y="26084"/>
                  </a:cubicBezTo>
                  <a:lnTo>
                    <a:pt x="52169" y="730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37"/>
            <p:cNvSpPr/>
            <p:nvPr/>
          </p:nvSpPr>
          <p:spPr>
            <a:xfrm>
              <a:off x="6280191" y="6010890"/>
              <a:ext cx="177454" cy="216947"/>
            </a:xfrm>
            <a:custGeom>
              <a:avLst/>
              <a:gdLst/>
              <a:ahLst/>
              <a:cxnLst/>
              <a:rect l="l" t="t" r="r" b="b"/>
              <a:pathLst>
                <a:path w="177454" h="216947" extrusionOk="0">
                  <a:moveTo>
                    <a:pt x="160309" y="75651"/>
                  </a:moveTo>
                  <a:lnTo>
                    <a:pt x="160376" y="75651"/>
                  </a:lnTo>
                  <a:cubicBezTo>
                    <a:pt x="160376" y="75651"/>
                    <a:pt x="160109" y="75318"/>
                    <a:pt x="159575" y="74717"/>
                  </a:cubicBezTo>
                  <a:cubicBezTo>
                    <a:pt x="158708" y="73583"/>
                    <a:pt x="157908" y="72449"/>
                    <a:pt x="157040" y="71382"/>
                  </a:cubicBezTo>
                  <a:cubicBezTo>
                    <a:pt x="151303" y="63376"/>
                    <a:pt x="140029" y="44630"/>
                    <a:pt x="140029" y="19880"/>
                  </a:cubicBezTo>
                  <a:cubicBezTo>
                    <a:pt x="140029" y="2001"/>
                    <a:pt x="121083" y="0"/>
                    <a:pt x="121083" y="0"/>
                  </a:cubicBezTo>
                  <a:lnTo>
                    <a:pt x="56572" y="0"/>
                  </a:lnTo>
                  <a:cubicBezTo>
                    <a:pt x="56572" y="0"/>
                    <a:pt x="37626" y="2001"/>
                    <a:pt x="37626" y="19880"/>
                  </a:cubicBezTo>
                  <a:cubicBezTo>
                    <a:pt x="37626" y="44630"/>
                    <a:pt x="26418" y="63376"/>
                    <a:pt x="20614" y="71382"/>
                  </a:cubicBezTo>
                  <a:cubicBezTo>
                    <a:pt x="19747" y="72449"/>
                    <a:pt x="18880" y="73583"/>
                    <a:pt x="18079" y="74717"/>
                  </a:cubicBezTo>
                  <a:cubicBezTo>
                    <a:pt x="17612" y="75318"/>
                    <a:pt x="17279" y="75651"/>
                    <a:pt x="17279" y="75651"/>
                  </a:cubicBezTo>
                  <a:lnTo>
                    <a:pt x="17345" y="75651"/>
                  </a:lnTo>
                  <a:cubicBezTo>
                    <a:pt x="6471" y="90395"/>
                    <a:pt x="0" y="108540"/>
                    <a:pt x="0" y="128220"/>
                  </a:cubicBezTo>
                  <a:cubicBezTo>
                    <a:pt x="0" y="177254"/>
                    <a:pt x="39761" y="216947"/>
                    <a:pt x="88727" y="216947"/>
                  </a:cubicBezTo>
                  <a:cubicBezTo>
                    <a:pt x="137694" y="216947"/>
                    <a:pt x="177454" y="177187"/>
                    <a:pt x="177454" y="128220"/>
                  </a:cubicBezTo>
                  <a:cubicBezTo>
                    <a:pt x="177454" y="108540"/>
                    <a:pt x="170983" y="90395"/>
                    <a:pt x="160109" y="756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37"/>
            <p:cNvSpPr/>
            <p:nvPr/>
          </p:nvSpPr>
          <p:spPr>
            <a:xfrm>
              <a:off x="6318885" y="6010890"/>
              <a:ext cx="100401" cy="162644"/>
            </a:xfrm>
            <a:custGeom>
              <a:avLst/>
              <a:gdLst/>
              <a:ahLst/>
              <a:cxnLst/>
              <a:rect l="l" t="t" r="r" b="b"/>
              <a:pathLst>
                <a:path w="100401" h="162644" extrusionOk="0">
                  <a:moveTo>
                    <a:pt x="61442" y="0"/>
                  </a:moveTo>
                  <a:lnTo>
                    <a:pt x="68113" y="147234"/>
                  </a:lnTo>
                  <a:cubicBezTo>
                    <a:pt x="68113" y="155773"/>
                    <a:pt x="74984" y="162644"/>
                    <a:pt x="83523" y="162644"/>
                  </a:cubicBezTo>
                  <a:lnTo>
                    <a:pt x="84991" y="162644"/>
                  </a:lnTo>
                  <a:cubicBezTo>
                    <a:pt x="93530" y="162644"/>
                    <a:pt x="100402" y="155773"/>
                    <a:pt x="100402" y="147234"/>
                  </a:cubicBezTo>
                  <a:lnTo>
                    <a:pt x="100402" y="147234"/>
                  </a:lnTo>
                  <a:cubicBezTo>
                    <a:pt x="100402" y="138694"/>
                    <a:pt x="93530" y="131823"/>
                    <a:pt x="84991" y="131823"/>
                  </a:cubicBezTo>
                  <a:lnTo>
                    <a:pt x="15410" y="131823"/>
                  </a:lnTo>
                  <a:cubicBezTo>
                    <a:pt x="6871" y="131823"/>
                    <a:pt x="0" y="138694"/>
                    <a:pt x="0" y="147234"/>
                  </a:cubicBezTo>
                  <a:lnTo>
                    <a:pt x="0" y="147234"/>
                  </a:lnTo>
                  <a:cubicBezTo>
                    <a:pt x="0" y="155773"/>
                    <a:pt x="6871" y="162644"/>
                    <a:pt x="15410" y="162644"/>
                  </a:cubicBezTo>
                  <a:lnTo>
                    <a:pt x="16878" y="162644"/>
                  </a:lnTo>
                  <a:cubicBezTo>
                    <a:pt x="25417" y="162644"/>
                    <a:pt x="32289" y="155773"/>
                    <a:pt x="32289" y="147234"/>
                  </a:cubicBezTo>
                  <a:lnTo>
                    <a:pt x="3896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37"/>
            <p:cNvSpPr/>
            <p:nvPr/>
          </p:nvSpPr>
          <p:spPr>
            <a:xfrm>
              <a:off x="6329759" y="5994745"/>
              <a:ext cx="78653" cy="16144"/>
            </a:xfrm>
            <a:custGeom>
              <a:avLst/>
              <a:gdLst/>
              <a:ahLst/>
              <a:cxnLst/>
              <a:rect l="l" t="t" r="r" b="b"/>
              <a:pathLst>
                <a:path w="78653" h="16144" extrusionOk="0">
                  <a:moveTo>
                    <a:pt x="70581" y="16145"/>
                  </a:moveTo>
                  <a:lnTo>
                    <a:pt x="8072" y="16145"/>
                  </a:lnTo>
                  <a:cubicBezTo>
                    <a:pt x="3602" y="16145"/>
                    <a:pt x="0" y="12542"/>
                    <a:pt x="0" y="8072"/>
                  </a:cubicBezTo>
                  <a:lnTo>
                    <a:pt x="0" y="8072"/>
                  </a:lnTo>
                  <a:cubicBezTo>
                    <a:pt x="0" y="3603"/>
                    <a:pt x="3602" y="0"/>
                    <a:pt x="8072" y="0"/>
                  </a:cubicBezTo>
                  <a:lnTo>
                    <a:pt x="70581" y="0"/>
                  </a:lnTo>
                  <a:cubicBezTo>
                    <a:pt x="75051" y="0"/>
                    <a:pt x="78653" y="3603"/>
                    <a:pt x="78653" y="8072"/>
                  </a:cubicBezTo>
                  <a:lnTo>
                    <a:pt x="78653" y="8072"/>
                  </a:lnTo>
                  <a:cubicBezTo>
                    <a:pt x="78653" y="12542"/>
                    <a:pt x="75051" y="16145"/>
                    <a:pt x="70581" y="1614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37"/>
            <p:cNvSpPr/>
            <p:nvPr/>
          </p:nvSpPr>
          <p:spPr>
            <a:xfrm>
              <a:off x="5338084" y="5425425"/>
              <a:ext cx="1519433" cy="6671"/>
            </a:xfrm>
            <a:custGeom>
              <a:avLst/>
              <a:gdLst/>
              <a:ahLst/>
              <a:cxnLst/>
              <a:rect l="l" t="t" r="r" b="b"/>
              <a:pathLst>
                <a:path w="1519433" h="6671" extrusionOk="0">
                  <a:moveTo>
                    <a:pt x="0" y="0"/>
                  </a:moveTo>
                  <a:lnTo>
                    <a:pt x="1519434"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37"/>
            <p:cNvSpPr/>
            <p:nvPr/>
          </p:nvSpPr>
          <p:spPr>
            <a:xfrm>
              <a:off x="5667908" y="5425425"/>
              <a:ext cx="701277" cy="289196"/>
            </a:xfrm>
            <a:custGeom>
              <a:avLst/>
              <a:gdLst/>
              <a:ahLst/>
              <a:cxnLst/>
              <a:rect l="l" t="t" r="r" b="b"/>
              <a:pathLst>
                <a:path w="701277" h="289196" extrusionOk="0">
                  <a:moveTo>
                    <a:pt x="0" y="0"/>
                  </a:moveTo>
                  <a:cubicBezTo>
                    <a:pt x="0" y="0"/>
                    <a:pt x="26084" y="120082"/>
                    <a:pt x="82256" y="120082"/>
                  </a:cubicBezTo>
                  <a:cubicBezTo>
                    <a:pt x="159909" y="120082"/>
                    <a:pt x="167114" y="0"/>
                    <a:pt x="167114" y="0"/>
                  </a:cubicBezTo>
                  <a:cubicBezTo>
                    <a:pt x="167114" y="0"/>
                    <a:pt x="181123" y="247568"/>
                    <a:pt x="295468" y="247568"/>
                  </a:cubicBezTo>
                  <a:cubicBezTo>
                    <a:pt x="400806" y="247568"/>
                    <a:pt x="411213" y="0"/>
                    <a:pt x="411213" y="0"/>
                  </a:cubicBezTo>
                  <a:cubicBezTo>
                    <a:pt x="411213" y="0"/>
                    <a:pt x="407411" y="289197"/>
                    <a:pt x="516285" y="289197"/>
                  </a:cubicBezTo>
                  <a:cubicBezTo>
                    <a:pt x="614552" y="289197"/>
                    <a:pt x="626160" y="0"/>
                    <a:pt x="626160" y="0"/>
                  </a:cubicBezTo>
                  <a:cubicBezTo>
                    <a:pt x="626160" y="0"/>
                    <a:pt x="633898" y="114011"/>
                    <a:pt x="669055" y="114011"/>
                  </a:cubicBezTo>
                  <a:cubicBezTo>
                    <a:pt x="701277" y="114011"/>
                    <a:pt x="701277" y="0"/>
                    <a:pt x="701277"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924953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6D407A-5BEB-4115-8AA2-18E1F9365A98}"/>
              </a:ext>
            </a:extLst>
          </p:cNvPr>
          <p:cNvSpPr>
            <a:spLocks noGrp="1"/>
          </p:cNvSpPr>
          <p:nvPr>
            <p:ph type="title"/>
          </p:nvPr>
        </p:nvSpPr>
        <p:spPr/>
        <p:txBody>
          <a:bodyPr/>
          <a:lstStyle/>
          <a:p>
            <a:r>
              <a:rPr lang="fr-FR" dirty="0"/>
              <a:t>Approche (socio) constructiviste</a:t>
            </a:r>
            <a:endParaRPr lang="en-US" dirty="0"/>
          </a:p>
        </p:txBody>
      </p:sp>
      <p:sp>
        <p:nvSpPr>
          <p:cNvPr id="3" name="Espace réservé du contenu 2">
            <a:extLst>
              <a:ext uri="{FF2B5EF4-FFF2-40B4-BE49-F238E27FC236}">
                <a16:creationId xmlns:a16="http://schemas.microsoft.com/office/drawing/2014/main" id="{944503CB-9084-47A0-AD92-7AB9C4B109D9}"/>
              </a:ext>
            </a:extLst>
          </p:cNvPr>
          <p:cNvSpPr>
            <a:spLocks noGrp="1"/>
          </p:cNvSpPr>
          <p:nvPr>
            <p:ph sz="quarter" idx="13"/>
          </p:nvPr>
        </p:nvSpPr>
        <p:spPr/>
        <p:txBody>
          <a:bodyPr>
            <a:normAutofit/>
          </a:bodyPr>
          <a:lstStyle/>
          <a:p>
            <a:pPr marL="0" indent="0" algn="just">
              <a:buNone/>
            </a:pPr>
            <a:r>
              <a:rPr lang="fr-FR" dirty="0"/>
              <a:t>Apprentissage grâce aux interactions sociales</a:t>
            </a:r>
          </a:p>
          <a:p>
            <a:pPr marL="0" indent="0" algn="just">
              <a:buNone/>
            </a:pPr>
            <a:r>
              <a:rPr lang="fr-FR" sz="1350" u="sng" dirty="0"/>
              <a:t>Méthodes privilégiées </a:t>
            </a:r>
            <a:r>
              <a:rPr lang="fr-FR" sz="1350" dirty="0"/>
              <a:t>: pédagogie par projet, apprentissage par problème, situation emblématique, analyse de pratique TD, TP non dirigés, </a:t>
            </a:r>
            <a:r>
              <a:rPr lang="fr-FR" sz="1350" dirty="0" err="1"/>
              <a:t>co</a:t>
            </a:r>
            <a:r>
              <a:rPr lang="fr-FR" sz="1350" dirty="0"/>
              <a:t>-guidance…</a:t>
            </a:r>
          </a:p>
          <a:p>
            <a:pPr marL="0" indent="0" algn="just">
              <a:buNone/>
            </a:pPr>
            <a:r>
              <a:rPr lang="fr-FR" sz="1350" u="sng" dirty="0"/>
              <a:t>L’erreur</a:t>
            </a:r>
            <a:r>
              <a:rPr lang="fr-FR" sz="1350" dirty="0"/>
              <a:t> : levier de l’apprentissage. Elle n’est pas à éviter. Elle est l’expression d’une forme de connaissance</a:t>
            </a:r>
          </a:p>
          <a:p>
            <a:endParaRPr lang="en-US" dirty="0"/>
          </a:p>
        </p:txBody>
      </p:sp>
    </p:spTree>
    <p:extLst>
      <p:ext uri="{BB962C8B-B14F-4D97-AF65-F5344CB8AC3E}">
        <p14:creationId xmlns:p14="http://schemas.microsoft.com/office/powerpoint/2010/main" val="2098973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37"/>
          <p:cNvSpPr txBox="1">
            <a:spLocks noGrp="1"/>
          </p:cNvSpPr>
          <p:nvPr>
            <p:ph type="title"/>
          </p:nvPr>
        </p:nvSpPr>
        <p:spPr>
          <a:xfrm>
            <a:off x="720000" y="252925"/>
            <a:ext cx="7704000" cy="6247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Approche</a:t>
            </a:r>
            <a:r>
              <a:rPr lang="en-US" dirty="0"/>
              <a:t> socio </a:t>
            </a:r>
            <a:r>
              <a:rPr lang="en-US" dirty="0" err="1"/>
              <a:t>constructiviste</a:t>
            </a:r>
            <a:endParaRPr dirty="0"/>
          </a:p>
        </p:txBody>
      </p:sp>
      <p:sp>
        <p:nvSpPr>
          <p:cNvPr id="885" name="Google Shape;885;p37"/>
          <p:cNvSpPr txBox="1">
            <a:spLocks noGrp="1"/>
          </p:cNvSpPr>
          <p:nvPr>
            <p:ph type="subTitle" idx="4294967295"/>
          </p:nvPr>
        </p:nvSpPr>
        <p:spPr>
          <a:xfrm>
            <a:off x="715100" y="1017725"/>
            <a:ext cx="7704000" cy="406416"/>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dirty="0">
                <a:solidFill>
                  <a:schemeClr val="dk1"/>
                </a:solidFill>
              </a:rPr>
              <a:t>                       </a:t>
            </a:r>
            <a:r>
              <a:rPr lang="fr-FR" sz="1600" b="1" dirty="0">
                <a:solidFill>
                  <a:schemeClr val="dk1"/>
                </a:solidFill>
              </a:rPr>
              <a:t>Rôle du formateur                                      Rôl</a:t>
            </a:r>
            <a:r>
              <a:rPr lang="fr-FR" sz="1600" b="1" dirty="0"/>
              <a:t>e de l’apprenant</a:t>
            </a:r>
            <a:endParaRPr b="1" dirty="0">
              <a:solidFill>
                <a:schemeClr val="dk1"/>
              </a:solidFill>
            </a:endParaRPr>
          </a:p>
        </p:txBody>
      </p:sp>
      <p:graphicFrame>
        <p:nvGraphicFramePr>
          <p:cNvPr id="886" name="Google Shape;886;p37"/>
          <p:cNvGraphicFramePr/>
          <p:nvPr>
            <p:extLst>
              <p:ext uri="{D42A27DB-BD31-4B8C-83A1-F6EECF244321}">
                <p14:modId xmlns:p14="http://schemas.microsoft.com/office/powerpoint/2010/main" val="2310989051"/>
              </p:ext>
            </p:extLst>
          </p:nvPr>
        </p:nvGraphicFramePr>
        <p:xfrm>
          <a:off x="920169" y="1405927"/>
          <a:ext cx="7469800" cy="3478687"/>
        </p:xfrm>
        <a:graphic>
          <a:graphicData uri="http://schemas.openxmlformats.org/drawingml/2006/table">
            <a:tbl>
              <a:tblPr>
                <a:noFill/>
                <a:tableStyleId>{28FF22D8-C8B3-45B4-A8D3-28E385E2C2D4}</a:tableStyleId>
              </a:tblPr>
              <a:tblGrid>
                <a:gridCol w="793125">
                  <a:extLst>
                    <a:ext uri="{9D8B030D-6E8A-4147-A177-3AD203B41FA5}">
                      <a16:colId xmlns:a16="http://schemas.microsoft.com/office/drawing/2014/main" val="20000"/>
                    </a:ext>
                  </a:extLst>
                </a:gridCol>
                <a:gridCol w="2941775">
                  <a:extLst>
                    <a:ext uri="{9D8B030D-6E8A-4147-A177-3AD203B41FA5}">
                      <a16:colId xmlns:a16="http://schemas.microsoft.com/office/drawing/2014/main" val="20001"/>
                    </a:ext>
                  </a:extLst>
                </a:gridCol>
                <a:gridCol w="799050">
                  <a:extLst>
                    <a:ext uri="{9D8B030D-6E8A-4147-A177-3AD203B41FA5}">
                      <a16:colId xmlns:a16="http://schemas.microsoft.com/office/drawing/2014/main" val="20002"/>
                    </a:ext>
                  </a:extLst>
                </a:gridCol>
                <a:gridCol w="2935850">
                  <a:extLst>
                    <a:ext uri="{9D8B030D-6E8A-4147-A177-3AD203B41FA5}">
                      <a16:colId xmlns:a16="http://schemas.microsoft.com/office/drawing/2014/main" val="20003"/>
                    </a:ext>
                  </a:extLst>
                </a:gridCol>
              </a:tblGrid>
              <a:tr h="706500">
                <a:tc>
                  <a:txBody>
                    <a:bodyPr/>
                    <a:lstStyle/>
                    <a:p>
                      <a:pPr marL="0" lvl="0" indent="0" algn="ctr" rtl="0">
                        <a:lnSpc>
                          <a:spcPct val="115000"/>
                        </a:lnSpc>
                        <a:spcBef>
                          <a:spcPts val="0"/>
                        </a:spcBef>
                        <a:spcAft>
                          <a:spcPts val="0"/>
                        </a:spcAft>
                        <a:buNone/>
                      </a:pPr>
                      <a:r>
                        <a:rPr lang="en" sz="2500" b="1">
                          <a:solidFill>
                            <a:schemeClr val="dk2"/>
                          </a:solidFill>
                          <a:latin typeface="Alexandria"/>
                          <a:ea typeface="Alexandria"/>
                          <a:cs typeface="Alexandria"/>
                          <a:sym typeface="Alexandria"/>
                        </a:rPr>
                        <a:t>01</a:t>
                      </a:r>
                      <a:endParaRPr sz="2500" b="1">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dirty="0"/>
                        <a:t>Guide, tuteur, personne ressource, régulateur, passeur, médiateur </a:t>
                      </a:r>
                      <a:endParaRPr lang="en-US"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500" b="1" dirty="0">
                          <a:solidFill>
                            <a:schemeClr val="dk2"/>
                          </a:solidFill>
                          <a:latin typeface="Alexandria"/>
                          <a:ea typeface="Alexandria"/>
                          <a:cs typeface="Alexandria"/>
                          <a:sym typeface="Alexandria"/>
                        </a:rPr>
                        <a:t>01</a:t>
                      </a:r>
                      <a:endParaRPr sz="2500" b="1" dirty="0">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dirty="0"/>
                        <a:t>ACTIF : fait appel aux autres, aux différentes ressources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06500">
                <a:tc>
                  <a:txBody>
                    <a:bodyPr/>
                    <a:lstStyle/>
                    <a:p>
                      <a:pPr marL="0" lvl="0" indent="0" algn="ctr" rtl="0">
                        <a:lnSpc>
                          <a:spcPct val="115000"/>
                        </a:lnSpc>
                        <a:spcBef>
                          <a:spcPts val="0"/>
                        </a:spcBef>
                        <a:spcAft>
                          <a:spcPts val="0"/>
                        </a:spcAft>
                        <a:buNone/>
                      </a:pPr>
                      <a:r>
                        <a:rPr lang="fr-FR" sz="2500" b="1" dirty="0">
                          <a:solidFill>
                            <a:schemeClr val="dk2"/>
                          </a:solidFill>
                          <a:latin typeface="Alexandria"/>
                          <a:ea typeface="Alexandria"/>
                          <a:cs typeface="Alexandria"/>
                          <a:sym typeface="Alexandria"/>
                        </a:rPr>
                        <a:t>02</a:t>
                      </a:r>
                      <a:endParaRPr sz="2500" b="1" dirty="0">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dirty="0"/>
                        <a:t>Montre ce qui peut être fait sans donner la solution</a:t>
                      </a:r>
                      <a:endParaRPr lang="en-US"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2500" b="1" dirty="0">
                          <a:solidFill>
                            <a:schemeClr val="dk2"/>
                          </a:solidFill>
                          <a:latin typeface="Alexandria"/>
                          <a:ea typeface="Alexandria"/>
                          <a:cs typeface="Alexandria"/>
                          <a:sym typeface="Alexandria"/>
                        </a:rPr>
                        <a:t>02</a:t>
                      </a:r>
                      <a:endParaRPr sz="2500" b="1" dirty="0">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dirty="0"/>
                        <a:t>Inter agit, collabore avec autres apprenants et enseignants </a:t>
                      </a:r>
                      <a:endParaRPr lang="en-US"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28589">
                <a:tc>
                  <a:txBody>
                    <a:bodyPr/>
                    <a:lstStyle/>
                    <a:p>
                      <a:pPr marL="0" lvl="0" indent="0" algn="ctr" rtl="0">
                        <a:lnSpc>
                          <a:spcPct val="115000"/>
                        </a:lnSpc>
                        <a:spcBef>
                          <a:spcPts val="0"/>
                        </a:spcBef>
                        <a:spcAft>
                          <a:spcPts val="0"/>
                        </a:spcAft>
                        <a:buNone/>
                      </a:pPr>
                      <a:r>
                        <a:rPr lang="fr-FR" sz="2500" b="1" dirty="0">
                          <a:solidFill>
                            <a:schemeClr val="dk2"/>
                          </a:solidFill>
                          <a:latin typeface="Alexandria"/>
                          <a:ea typeface="Alexandria"/>
                          <a:cs typeface="Alexandria"/>
                          <a:sym typeface="Alexandria"/>
                        </a:rPr>
                        <a:t>03</a:t>
                      </a:r>
                      <a:endParaRPr sz="2500" b="1" dirty="0">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dirty="0"/>
                        <a:t>Organise un milieu favorable pour l’apprentissage </a:t>
                      </a:r>
                      <a:endParaRPr lang="en-US" dirty="0"/>
                    </a:p>
                  </a:txBody>
                  <a:tcPr marL="91425" marR="91425" marT="91425" marB="914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2500" b="1" dirty="0">
                          <a:solidFill>
                            <a:schemeClr val="dk2"/>
                          </a:solidFill>
                          <a:latin typeface="Alexandria"/>
                          <a:ea typeface="Alexandria"/>
                          <a:cs typeface="Alexandria"/>
                          <a:sym typeface="Alexandria"/>
                        </a:rPr>
                        <a:t>03</a:t>
                      </a:r>
                      <a:endParaRPr sz="2500" b="1" dirty="0">
                        <a:solidFill>
                          <a:schemeClr val="dk2"/>
                        </a:solidFill>
                        <a:latin typeface="Alexandria"/>
                        <a:ea typeface="Alexandria"/>
                        <a:cs typeface="Alexandria"/>
                        <a:sym typeface="Alexandria"/>
                      </a:endParaRPr>
                    </a:p>
                  </a:txBody>
                  <a:tcPr marL="91425" marR="91425" marT="91425" marB="91425"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dirty="0"/>
                        <a:t>Travail en groupe</a:t>
                      </a:r>
                      <a:endParaRPr lang="en-US" dirty="0"/>
                    </a:p>
                  </a:txBody>
                  <a:tcPr marL="91425" marR="91425" marT="91425" marB="914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4237171594"/>
                  </a:ext>
                </a:extLst>
              </a:tr>
              <a:tr h="706500">
                <a:tc>
                  <a:txBody>
                    <a:bodyPr/>
                    <a:lstStyle/>
                    <a:p>
                      <a:pPr marL="0" lvl="0" indent="0" algn="ctr" rtl="0">
                        <a:lnSpc>
                          <a:spcPct val="115000"/>
                        </a:lnSpc>
                        <a:spcBef>
                          <a:spcPts val="0"/>
                        </a:spcBef>
                        <a:spcAft>
                          <a:spcPts val="0"/>
                        </a:spcAft>
                        <a:buNone/>
                      </a:pPr>
                      <a:r>
                        <a:rPr lang="fr-FR" sz="2500" b="1" dirty="0">
                          <a:solidFill>
                            <a:schemeClr val="dk2"/>
                          </a:solidFill>
                          <a:latin typeface="Alexandria"/>
                          <a:ea typeface="Alexandria"/>
                          <a:cs typeface="Alexandria"/>
                          <a:sym typeface="Alexandria"/>
                        </a:rPr>
                        <a:t>04</a:t>
                      </a:r>
                      <a:endParaRPr sz="2500" b="1" dirty="0">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dirty="0"/>
                        <a:t>Met à disposition des ressources</a:t>
                      </a:r>
                      <a:endParaRPr lang="en-US" dirty="0"/>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lang="en-US"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2500" b="1" dirty="0">
                          <a:solidFill>
                            <a:schemeClr val="dk2"/>
                          </a:solidFill>
                          <a:latin typeface="Alexandria"/>
                          <a:ea typeface="Alexandria"/>
                          <a:cs typeface="Alexandria"/>
                          <a:sym typeface="Alexandria"/>
                        </a:rPr>
                        <a:t>04</a:t>
                      </a:r>
                      <a:endParaRPr sz="2500" b="1" dirty="0">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dirty="0"/>
                        <a:t>Résout le problème : réponse à la situation</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06500">
                <a:tc>
                  <a:txBody>
                    <a:bodyPr/>
                    <a:lstStyle/>
                    <a:p>
                      <a:pPr marL="0" lvl="0" indent="0" algn="ctr" rtl="0">
                        <a:lnSpc>
                          <a:spcPct val="115000"/>
                        </a:lnSpc>
                        <a:spcBef>
                          <a:spcPts val="0"/>
                        </a:spcBef>
                        <a:spcAft>
                          <a:spcPts val="0"/>
                        </a:spcAft>
                        <a:buNone/>
                      </a:pPr>
                      <a:endParaRPr sz="2500" b="1" dirty="0">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dirty="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2500" b="1" dirty="0">
                        <a:solidFill>
                          <a:schemeClr val="dk2"/>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fr-FR" dirty="0"/>
                        <a:t>Compréhension ou prise de conscience → conceptualisation</a:t>
                      </a:r>
                      <a:endParaRPr lang="en-US"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nvGrpSpPr>
          <p:cNvPr id="887" name="Google Shape;887;p37"/>
          <p:cNvGrpSpPr/>
          <p:nvPr/>
        </p:nvGrpSpPr>
        <p:grpSpPr>
          <a:xfrm flipH="1">
            <a:off x="7460306" y="534988"/>
            <a:ext cx="1683684" cy="889153"/>
            <a:chOff x="5338084" y="5425425"/>
            <a:chExt cx="1519433" cy="802412"/>
          </a:xfrm>
        </p:grpSpPr>
        <p:sp>
          <p:nvSpPr>
            <p:cNvPr id="888" name="Google Shape;888;p37"/>
            <p:cNvSpPr/>
            <p:nvPr/>
          </p:nvSpPr>
          <p:spPr>
            <a:xfrm>
              <a:off x="6369119" y="5425425"/>
              <a:ext cx="6671" cy="531428"/>
            </a:xfrm>
            <a:custGeom>
              <a:avLst/>
              <a:gdLst/>
              <a:ahLst/>
              <a:cxnLst/>
              <a:rect l="l" t="t" r="r" b="b"/>
              <a:pathLst>
                <a:path w="6671" h="531428" extrusionOk="0">
                  <a:moveTo>
                    <a:pt x="0" y="0"/>
                  </a:moveTo>
                  <a:lnTo>
                    <a:pt x="0" y="5314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37"/>
            <p:cNvSpPr/>
            <p:nvPr/>
          </p:nvSpPr>
          <p:spPr>
            <a:xfrm>
              <a:off x="6342967" y="5929034"/>
              <a:ext cx="52235" cy="73049"/>
            </a:xfrm>
            <a:custGeom>
              <a:avLst/>
              <a:gdLst/>
              <a:ahLst/>
              <a:cxnLst/>
              <a:rect l="l" t="t" r="r" b="b"/>
              <a:pathLst>
                <a:path w="52235" h="73049" extrusionOk="0">
                  <a:moveTo>
                    <a:pt x="52236" y="73050"/>
                  </a:moveTo>
                  <a:lnTo>
                    <a:pt x="0" y="73050"/>
                  </a:lnTo>
                  <a:lnTo>
                    <a:pt x="0" y="26084"/>
                  </a:lnTo>
                  <a:cubicBezTo>
                    <a:pt x="0" y="11675"/>
                    <a:pt x="11675" y="0"/>
                    <a:pt x="26084" y="0"/>
                  </a:cubicBezTo>
                  <a:lnTo>
                    <a:pt x="26084" y="0"/>
                  </a:lnTo>
                  <a:cubicBezTo>
                    <a:pt x="40494" y="0"/>
                    <a:pt x="52169" y="11675"/>
                    <a:pt x="52169" y="26084"/>
                  </a:cubicBezTo>
                  <a:lnTo>
                    <a:pt x="52169" y="730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37"/>
            <p:cNvSpPr/>
            <p:nvPr/>
          </p:nvSpPr>
          <p:spPr>
            <a:xfrm>
              <a:off x="6280191" y="6010890"/>
              <a:ext cx="177454" cy="216947"/>
            </a:xfrm>
            <a:custGeom>
              <a:avLst/>
              <a:gdLst/>
              <a:ahLst/>
              <a:cxnLst/>
              <a:rect l="l" t="t" r="r" b="b"/>
              <a:pathLst>
                <a:path w="177454" h="216947" extrusionOk="0">
                  <a:moveTo>
                    <a:pt x="160309" y="75651"/>
                  </a:moveTo>
                  <a:lnTo>
                    <a:pt x="160376" y="75651"/>
                  </a:lnTo>
                  <a:cubicBezTo>
                    <a:pt x="160376" y="75651"/>
                    <a:pt x="160109" y="75318"/>
                    <a:pt x="159575" y="74717"/>
                  </a:cubicBezTo>
                  <a:cubicBezTo>
                    <a:pt x="158708" y="73583"/>
                    <a:pt x="157908" y="72449"/>
                    <a:pt x="157040" y="71382"/>
                  </a:cubicBezTo>
                  <a:cubicBezTo>
                    <a:pt x="151303" y="63376"/>
                    <a:pt x="140029" y="44630"/>
                    <a:pt x="140029" y="19880"/>
                  </a:cubicBezTo>
                  <a:cubicBezTo>
                    <a:pt x="140029" y="2001"/>
                    <a:pt x="121083" y="0"/>
                    <a:pt x="121083" y="0"/>
                  </a:cubicBezTo>
                  <a:lnTo>
                    <a:pt x="56572" y="0"/>
                  </a:lnTo>
                  <a:cubicBezTo>
                    <a:pt x="56572" y="0"/>
                    <a:pt x="37626" y="2001"/>
                    <a:pt x="37626" y="19880"/>
                  </a:cubicBezTo>
                  <a:cubicBezTo>
                    <a:pt x="37626" y="44630"/>
                    <a:pt x="26418" y="63376"/>
                    <a:pt x="20614" y="71382"/>
                  </a:cubicBezTo>
                  <a:cubicBezTo>
                    <a:pt x="19747" y="72449"/>
                    <a:pt x="18880" y="73583"/>
                    <a:pt x="18079" y="74717"/>
                  </a:cubicBezTo>
                  <a:cubicBezTo>
                    <a:pt x="17612" y="75318"/>
                    <a:pt x="17279" y="75651"/>
                    <a:pt x="17279" y="75651"/>
                  </a:cubicBezTo>
                  <a:lnTo>
                    <a:pt x="17345" y="75651"/>
                  </a:lnTo>
                  <a:cubicBezTo>
                    <a:pt x="6471" y="90395"/>
                    <a:pt x="0" y="108540"/>
                    <a:pt x="0" y="128220"/>
                  </a:cubicBezTo>
                  <a:cubicBezTo>
                    <a:pt x="0" y="177254"/>
                    <a:pt x="39761" y="216947"/>
                    <a:pt x="88727" y="216947"/>
                  </a:cubicBezTo>
                  <a:cubicBezTo>
                    <a:pt x="137694" y="216947"/>
                    <a:pt x="177454" y="177187"/>
                    <a:pt x="177454" y="128220"/>
                  </a:cubicBezTo>
                  <a:cubicBezTo>
                    <a:pt x="177454" y="108540"/>
                    <a:pt x="170983" y="90395"/>
                    <a:pt x="160109" y="756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37"/>
            <p:cNvSpPr/>
            <p:nvPr/>
          </p:nvSpPr>
          <p:spPr>
            <a:xfrm>
              <a:off x="6318885" y="6010890"/>
              <a:ext cx="100401" cy="162644"/>
            </a:xfrm>
            <a:custGeom>
              <a:avLst/>
              <a:gdLst/>
              <a:ahLst/>
              <a:cxnLst/>
              <a:rect l="l" t="t" r="r" b="b"/>
              <a:pathLst>
                <a:path w="100401" h="162644" extrusionOk="0">
                  <a:moveTo>
                    <a:pt x="61442" y="0"/>
                  </a:moveTo>
                  <a:lnTo>
                    <a:pt x="68113" y="147234"/>
                  </a:lnTo>
                  <a:cubicBezTo>
                    <a:pt x="68113" y="155773"/>
                    <a:pt x="74984" y="162644"/>
                    <a:pt x="83523" y="162644"/>
                  </a:cubicBezTo>
                  <a:lnTo>
                    <a:pt x="84991" y="162644"/>
                  </a:lnTo>
                  <a:cubicBezTo>
                    <a:pt x="93530" y="162644"/>
                    <a:pt x="100402" y="155773"/>
                    <a:pt x="100402" y="147234"/>
                  </a:cubicBezTo>
                  <a:lnTo>
                    <a:pt x="100402" y="147234"/>
                  </a:lnTo>
                  <a:cubicBezTo>
                    <a:pt x="100402" y="138694"/>
                    <a:pt x="93530" y="131823"/>
                    <a:pt x="84991" y="131823"/>
                  </a:cubicBezTo>
                  <a:lnTo>
                    <a:pt x="15410" y="131823"/>
                  </a:lnTo>
                  <a:cubicBezTo>
                    <a:pt x="6871" y="131823"/>
                    <a:pt x="0" y="138694"/>
                    <a:pt x="0" y="147234"/>
                  </a:cubicBezTo>
                  <a:lnTo>
                    <a:pt x="0" y="147234"/>
                  </a:lnTo>
                  <a:cubicBezTo>
                    <a:pt x="0" y="155773"/>
                    <a:pt x="6871" y="162644"/>
                    <a:pt x="15410" y="162644"/>
                  </a:cubicBezTo>
                  <a:lnTo>
                    <a:pt x="16878" y="162644"/>
                  </a:lnTo>
                  <a:cubicBezTo>
                    <a:pt x="25417" y="162644"/>
                    <a:pt x="32289" y="155773"/>
                    <a:pt x="32289" y="147234"/>
                  </a:cubicBezTo>
                  <a:lnTo>
                    <a:pt x="3896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37"/>
            <p:cNvSpPr/>
            <p:nvPr/>
          </p:nvSpPr>
          <p:spPr>
            <a:xfrm>
              <a:off x="6329759" y="5994745"/>
              <a:ext cx="78653" cy="16144"/>
            </a:xfrm>
            <a:custGeom>
              <a:avLst/>
              <a:gdLst/>
              <a:ahLst/>
              <a:cxnLst/>
              <a:rect l="l" t="t" r="r" b="b"/>
              <a:pathLst>
                <a:path w="78653" h="16144" extrusionOk="0">
                  <a:moveTo>
                    <a:pt x="70581" y="16145"/>
                  </a:moveTo>
                  <a:lnTo>
                    <a:pt x="8072" y="16145"/>
                  </a:lnTo>
                  <a:cubicBezTo>
                    <a:pt x="3602" y="16145"/>
                    <a:pt x="0" y="12542"/>
                    <a:pt x="0" y="8072"/>
                  </a:cubicBezTo>
                  <a:lnTo>
                    <a:pt x="0" y="8072"/>
                  </a:lnTo>
                  <a:cubicBezTo>
                    <a:pt x="0" y="3603"/>
                    <a:pt x="3602" y="0"/>
                    <a:pt x="8072" y="0"/>
                  </a:cubicBezTo>
                  <a:lnTo>
                    <a:pt x="70581" y="0"/>
                  </a:lnTo>
                  <a:cubicBezTo>
                    <a:pt x="75051" y="0"/>
                    <a:pt x="78653" y="3603"/>
                    <a:pt x="78653" y="8072"/>
                  </a:cubicBezTo>
                  <a:lnTo>
                    <a:pt x="78653" y="8072"/>
                  </a:lnTo>
                  <a:cubicBezTo>
                    <a:pt x="78653" y="12542"/>
                    <a:pt x="75051" y="16145"/>
                    <a:pt x="70581" y="1614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37"/>
            <p:cNvSpPr/>
            <p:nvPr/>
          </p:nvSpPr>
          <p:spPr>
            <a:xfrm>
              <a:off x="5338084" y="5425425"/>
              <a:ext cx="1519433" cy="6671"/>
            </a:xfrm>
            <a:custGeom>
              <a:avLst/>
              <a:gdLst/>
              <a:ahLst/>
              <a:cxnLst/>
              <a:rect l="l" t="t" r="r" b="b"/>
              <a:pathLst>
                <a:path w="1519433" h="6671" extrusionOk="0">
                  <a:moveTo>
                    <a:pt x="0" y="0"/>
                  </a:moveTo>
                  <a:lnTo>
                    <a:pt x="1519434"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37"/>
            <p:cNvSpPr/>
            <p:nvPr/>
          </p:nvSpPr>
          <p:spPr>
            <a:xfrm>
              <a:off x="5667908" y="5425425"/>
              <a:ext cx="701277" cy="289196"/>
            </a:xfrm>
            <a:custGeom>
              <a:avLst/>
              <a:gdLst/>
              <a:ahLst/>
              <a:cxnLst/>
              <a:rect l="l" t="t" r="r" b="b"/>
              <a:pathLst>
                <a:path w="701277" h="289196" extrusionOk="0">
                  <a:moveTo>
                    <a:pt x="0" y="0"/>
                  </a:moveTo>
                  <a:cubicBezTo>
                    <a:pt x="0" y="0"/>
                    <a:pt x="26084" y="120082"/>
                    <a:pt x="82256" y="120082"/>
                  </a:cubicBezTo>
                  <a:cubicBezTo>
                    <a:pt x="159909" y="120082"/>
                    <a:pt x="167114" y="0"/>
                    <a:pt x="167114" y="0"/>
                  </a:cubicBezTo>
                  <a:cubicBezTo>
                    <a:pt x="167114" y="0"/>
                    <a:pt x="181123" y="247568"/>
                    <a:pt x="295468" y="247568"/>
                  </a:cubicBezTo>
                  <a:cubicBezTo>
                    <a:pt x="400806" y="247568"/>
                    <a:pt x="411213" y="0"/>
                    <a:pt x="411213" y="0"/>
                  </a:cubicBezTo>
                  <a:cubicBezTo>
                    <a:pt x="411213" y="0"/>
                    <a:pt x="407411" y="289197"/>
                    <a:pt x="516285" y="289197"/>
                  </a:cubicBezTo>
                  <a:cubicBezTo>
                    <a:pt x="614552" y="289197"/>
                    <a:pt x="626160" y="0"/>
                    <a:pt x="626160" y="0"/>
                  </a:cubicBezTo>
                  <a:cubicBezTo>
                    <a:pt x="626160" y="0"/>
                    <a:pt x="633898" y="114011"/>
                    <a:pt x="669055" y="114011"/>
                  </a:cubicBezTo>
                  <a:cubicBezTo>
                    <a:pt x="701277" y="114011"/>
                    <a:pt x="701277" y="0"/>
                    <a:pt x="701277"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72192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1B2B31-258C-4BE2-9438-C01CA0C8BF4B}"/>
              </a:ext>
            </a:extLst>
          </p:cNvPr>
          <p:cNvSpPr>
            <a:spLocks noGrp="1"/>
          </p:cNvSpPr>
          <p:nvPr>
            <p:ph type="title"/>
          </p:nvPr>
        </p:nvSpPr>
        <p:spPr/>
        <p:txBody>
          <a:bodyPr/>
          <a:lstStyle/>
          <a:p>
            <a:r>
              <a:rPr lang="fr-FR" dirty="0"/>
              <a:t>Le connectivisme</a:t>
            </a:r>
            <a:endParaRPr lang="en-US" dirty="0"/>
          </a:p>
        </p:txBody>
      </p:sp>
      <p:sp>
        <p:nvSpPr>
          <p:cNvPr id="3" name="Espace réservé du contenu 2">
            <a:extLst>
              <a:ext uri="{FF2B5EF4-FFF2-40B4-BE49-F238E27FC236}">
                <a16:creationId xmlns:a16="http://schemas.microsoft.com/office/drawing/2014/main" id="{7A488882-55A4-4DB4-ABF2-BC9F311671B1}"/>
              </a:ext>
            </a:extLst>
          </p:cNvPr>
          <p:cNvSpPr>
            <a:spLocks noGrp="1"/>
          </p:cNvSpPr>
          <p:nvPr>
            <p:ph sz="quarter" idx="13"/>
          </p:nvPr>
        </p:nvSpPr>
        <p:spPr/>
        <p:txBody>
          <a:bodyPr/>
          <a:lstStyle/>
          <a:p>
            <a:pPr marL="0" indent="0" algn="just">
              <a:buNone/>
            </a:pPr>
            <a:r>
              <a:rPr lang="fr-FR" dirty="0"/>
              <a:t>Le connectivisme est une théorie de l’apprentissage qui explique comment les technologies Internet ont créé, pour les gens, de nouvelles opportunités d’apprendre et de partager des informations sur Internet et entre eux.</a:t>
            </a:r>
          </a:p>
          <a:p>
            <a:pPr marL="0" indent="0" algn="just">
              <a:buNone/>
            </a:pPr>
            <a:r>
              <a:rPr lang="fr-FR" dirty="0"/>
              <a:t>Les élèves/étudiants sont encouragés à rechercher eux-mêmes des informations en ligne et à exprimer ce qu’ils trouvent. L’enseignant les guidera et répondra, si besoin aux questions clés afin de les soutenir dans leur apprentissage et leur partage par eux-mêmes</a:t>
            </a:r>
            <a:endParaRPr lang="en-US" dirty="0"/>
          </a:p>
        </p:txBody>
      </p:sp>
    </p:spTree>
    <p:extLst>
      <p:ext uri="{BB962C8B-B14F-4D97-AF65-F5344CB8AC3E}">
        <p14:creationId xmlns:p14="http://schemas.microsoft.com/office/powerpoint/2010/main" val="959439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39"/>
          <p:cNvSpPr txBox="1">
            <a:spLocks noGrp="1"/>
          </p:cNvSpPr>
          <p:nvPr>
            <p:ph type="title" idx="2"/>
          </p:nvPr>
        </p:nvSpPr>
        <p:spPr>
          <a:xfrm>
            <a:off x="7012575" y="691900"/>
            <a:ext cx="1294200" cy="95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04</a:t>
            </a:r>
            <a:endParaRPr/>
          </a:p>
        </p:txBody>
      </p:sp>
      <p:sp>
        <p:nvSpPr>
          <p:cNvPr id="922" name="Google Shape;922;p39"/>
          <p:cNvSpPr txBox="1">
            <a:spLocks noGrp="1"/>
          </p:cNvSpPr>
          <p:nvPr>
            <p:ph type="title"/>
          </p:nvPr>
        </p:nvSpPr>
        <p:spPr>
          <a:xfrm>
            <a:off x="1134575" y="1719399"/>
            <a:ext cx="7294300" cy="112654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t>
            </a:r>
            <a:r>
              <a:rPr lang="en" dirty="0"/>
              <a:t>es différen</a:t>
            </a:r>
            <a:r>
              <a:rPr lang="en-US" dirty="0" err="1"/>
              <a:t>ts</a:t>
            </a:r>
            <a:r>
              <a:rPr lang="en-US" dirty="0"/>
              <a:t> </a:t>
            </a:r>
            <a:r>
              <a:rPr lang="en-US" dirty="0" err="1"/>
              <a:t>acteurs</a:t>
            </a:r>
            <a:r>
              <a:rPr lang="en-US" dirty="0"/>
              <a:t>: </a:t>
            </a:r>
            <a:r>
              <a:rPr lang="en-US" dirty="0" err="1"/>
              <a:t>rôle</a:t>
            </a:r>
            <a:r>
              <a:rPr lang="en-US" dirty="0"/>
              <a:t> et missions</a:t>
            </a:r>
            <a:endParaRPr dirty="0"/>
          </a:p>
        </p:txBody>
      </p:sp>
      <p:cxnSp>
        <p:nvCxnSpPr>
          <p:cNvPr id="923" name="Google Shape;923;p39"/>
          <p:cNvCxnSpPr/>
          <p:nvPr/>
        </p:nvCxnSpPr>
        <p:spPr>
          <a:xfrm rot="10800000">
            <a:off x="715100" y="4607871"/>
            <a:ext cx="4894800" cy="0"/>
          </a:xfrm>
          <a:prstGeom prst="straightConnector1">
            <a:avLst/>
          </a:prstGeom>
          <a:noFill/>
          <a:ln w="9525" cap="flat" cmpd="sng">
            <a:solidFill>
              <a:schemeClr val="dk1"/>
            </a:solidFill>
            <a:prstDash val="solid"/>
            <a:miter lim="8000"/>
            <a:headEnd type="none" w="sm" len="sm"/>
            <a:tailEnd type="none" w="sm" len="sm"/>
          </a:ln>
        </p:spPr>
      </p:cxnSp>
      <p:cxnSp>
        <p:nvCxnSpPr>
          <p:cNvPr id="924" name="Google Shape;924;p39"/>
          <p:cNvCxnSpPr/>
          <p:nvPr/>
        </p:nvCxnSpPr>
        <p:spPr>
          <a:xfrm rot="10800000">
            <a:off x="6351108" y="4607875"/>
            <a:ext cx="2053500" cy="0"/>
          </a:xfrm>
          <a:prstGeom prst="straightConnector1">
            <a:avLst/>
          </a:prstGeom>
          <a:noFill/>
          <a:ln w="9525" cap="flat" cmpd="sng">
            <a:solidFill>
              <a:schemeClr val="dk1"/>
            </a:solidFill>
            <a:prstDash val="solid"/>
            <a:miter lim="8000"/>
            <a:headEnd type="none" w="sm" len="sm"/>
            <a:tailEnd type="none" w="sm" len="sm"/>
          </a:ln>
        </p:spPr>
      </p:cxnSp>
      <p:sp>
        <p:nvSpPr>
          <p:cNvPr id="925" name="Google Shape;925;p39"/>
          <p:cNvSpPr/>
          <p:nvPr/>
        </p:nvSpPr>
        <p:spPr>
          <a:xfrm>
            <a:off x="1134575" y="227290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nvGrpSpPr>
          <p:cNvPr id="926" name="Google Shape;926;p39"/>
          <p:cNvGrpSpPr/>
          <p:nvPr/>
        </p:nvGrpSpPr>
        <p:grpSpPr>
          <a:xfrm>
            <a:off x="355980" y="404475"/>
            <a:ext cx="718247" cy="718247"/>
            <a:chOff x="3932594" y="2214840"/>
            <a:chExt cx="562449" cy="562449"/>
          </a:xfrm>
        </p:grpSpPr>
        <p:sp>
          <p:nvSpPr>
            <p:cNvPr id="927" name="Google Shape;927;p39"/>
            <p:cNvSpPr/>
            <p:nvPr/>
          </p:nvSpPr>
          <p:spPr>
            <a:xfrm>
              <a:off x="3932594" y="2214840"/>
              <a:ext cx="562449" cy="562449"/>
            </a:xfrm>
            <a:custGeom>
              <a:avLst/>
              <a:gdLst/>
              <a:ahLst/>
              <a:cxnLst/>
              <a:rect l="l" t="t" r="r" b="b"/>
              <a:pathLst>
                <a:path w="562449" h="562449" extrusionOk="0">
                  <a:moveTo>
                    <a:pt x="281191" y="562449"/>
                  </a:moveTo>
                  <a:cubicBezTo>
                    <a:pt x="436497" y="562449"/>
                    <a:pt x="562449" y="436564"/>
                    <a:pt x="562449" y="281258"/>
                  </a:cubicBezTo>
                  <a:cubicBezTo>
                    <a:pt x="562449" y="125952"/>
                    <a:pt x="436497" y="0"/>
                    <a:pt x="281191" y="0"/>
                  </a:cubicBezTo>
                  <a:cubicBezTo>
                    <a:pt x="125886" y="0"/>
                    <a:pt x="0" y="125886"/>
                    <a:pt x="0" y="281258"/>
                  </a:cubicBezTo>
                  <a:cubicBezTo>
                    <a:pt x="0" y="436631"/>
                    <a:pt x="125886" y="562449"/>
                    <a:pt x="281191" y="562449"/>
                  </a:cubicBezTo>
                  <a:close/>
                  <a:moveTo>
                    <a:pt x="281191" y="39294"/>
                  </a:moveTo>
                  <a:cubicBezTo>
                    <a:pt x="414816" y="39294"/>
                    <a:pt x="523156" y="147567"/>
                    <a:pt x="523156" y="281258"/>
                  </a:cubicBezTo>
                  <a:cubicBezTo>
                    <a:pt x="523156" y="414949"/>
                    <a:pt x="414816" y="523156"/>
                    <a:pt x="281191" y="523156"/>
                  </a:cubicBezTo>
                  <a:cubicBezTo>
                    <a:pt x="147567" y="523156"/>
                    <a:pt x="39293" y="414882"/>
                    <a:pt x="39293" y="281258"/>
                  </a:cubicBezTo>
                  <a:cubicBezTo>
                    <a:pt x="39293" y="147634"/>
                    <a:pt x="147567" y="39294"/>
                    <a:pt x="281191" y="39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39"/>
            <p:cNvSpPr/>
            <p:nvPr/>
          </p:nvSpPr>
          <p:spPr>
            <a:xfrm>
              <a:off x="4184499" y="2466745"/>
              <a:ext cx="58706" cy="58706"/>
            </a:xfrm>
            <a:custGeom>
              <a:avLst/>
              <a:gdLst/>
              <a:ahLst/>
              <a:cxnLst/>
              <a:rect l="l" t="t" r="r" b="b"/>
              <a:pathLst>
                <a:path w="58706" h="58706" extrusionOk="0">
                  <a:moveTo>
                    <a:pt x="0" y="29353"/>
                  </a:moveTo>
                  <a:cubicBezTo>
                    <a:pt x="0" y="13142"/>
                    <a:pt x="13142" y="0"/>
                    <a:pt x="29353" y="0"/>
                  </a:cubicBezTo>
                  <a:cubicBezTo>
                    <a:pt x="45564" y="0"/>
                    <a:pt x="58707" y="13142"/>
                    <a:pt x="58707" y="29353"/>
                  </a:cubicBezTo>
                  <a:cubicBezTo>
                    <a:pt x="58707" y="45564"/>
                    <a:pt x="45564" y="58707"/>
                    <a:pt x="29353" y="58707"/>
                  </a:cubicBezTo>
                  <a:cubicBezTo>
                    <a:pt x="13142" y="58707"/>
                    <a:pt x="0" y="45564"/>
                    <a:pt x="0" y="293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39"/>
            <p:cNvSpPr/>
            <p:nvPr/>
          </p:nvSpPr>
          <p:spPr>
            <a:xfrm>
              <a:off x="4201844" y="2673218"/>
              <a:ext cx="23882" cy="54036"/>
            </a:xfrm>
            <a:custGeom>
              <a:avLst/>
              <a:gdLst/>
              <a:ahLst/>
              <a:cxnLst/>
              <a:rect l="l" t="t" r="r" b="b"/>
              <a:pathLst>
                <a:path w="23882" h="54036" extrusionOk="0">
                  <a:moveTo>
                    <a:pt x="11941" y="0"/>
                  </a:moveTo>
                  <a:lnTo>
                    <a:pt x="11941" y="0"/>
                  </a:lnTo>
                  <a:cubicBezTo>
                    <a:pt x="18546" y="0"/>
                    <a:pt x="23883" y="5337"/>
                    <a:pt x="23883" y="11942"/>
                  </a:cubicBezTo>
                  <a:lnTo>
                    <a:pt x="23883" y="42095"/>
                  </a:lnTo>
                  <a:cubicBezTo>
                    <a:pt x="23883" y="48700"/>
                    <a:pt x="18546" y="54037"/>
                    <a:pt x="11941" y="54037"/>
                  </a:cubicBezTo>
                  <a:lnTo>
                    <a:pt x="11941" y="54037"/>
                  </a:lnTo>
                  <a:cubicBezTo>
                    <a:pt x="5337" y="54037"/>
                    <a:pt x="0" y="48700"/>
                    <a:pt x="0" y="42095"/>
                  </a:cubicBezTo>
                  <a:lnTo>
                    <a:pt x="0" y="11942"/>
                  </a:lnTo>
                  <a:cubicBezTo>
                    <a:pt x="0" y="5337"/>
                    <a:pt x="5337" y="0"/>
                    <a:pt x="1194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39"/>
            <p:cNvSpPr/>
            <p:nvPr/>
          </p:nvSpPr>
          <p:spPr>
            <a:xfrm>
              <a:off x="3982628" y="2484157"/>
              <a:ext cx="54036" cy="23883"/>
            </a:xfrm>
            <a:custGeom>
              <a:avLst/>
              <a:gdLst/>
              <a:ahLst/>
              <a:cxnLst/>
              <a:rect l="l" t="t" r="r" b="b"/>
              <a:pathLst>
                <a:path w="54036" h="23883" extrusionOk="0">
                  <a:moveTo>
                    <a:pt x="54037" y="11942"/>
                  </a:moveTo>
                  <a:lnTo>
                    <a:pt x="54037" y="11942"/>
                  </a:lnTo>
                  <a:cubicBezTo>
                    <a:pt x="54037" y="18546"/>
                    <a:pt x="48700" y="23883"/>
                    <a:pt x="42095" y="23883"/>
                  </a:cubicBezTo>
                  <a:lnTo>
                    <a:pt x="11941" y="23883"/>
                  </a:lnTo>
                  <a:cubicBezTo>
                    <a:pt x="5337" y="23883"/>
                    <a:pt x="0" y="18546"/>
                    <a:pt x="0" y="11942"/>
                  </a:cubicBezTo>
                  <a:lnTo>
                    <a:pt x="0" y="11942"/>
                  </a:lnTo>
                  <a:cubicBezTo>
                    <a:pt x="0" y="5337"/>
                    <a:pt x="5337" y="0"/>
                    <a:pt x="11941" y="0"/>
                  </a:cubicBezTo>
                  <a:lnTo>
                    <a:pt x="42095" y="0"/>
                  </a:lnTo>
                  <a:cubicBezTo>
                    <a:pt x="48700" y="0"/>
                    <a:pt x="54037" y="5337"/>
                    <a:pt x="54037" y="119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39"/>
            <p:cNvSpPr/>
            <p:nvPr/>
          </p:nvSpPr>
          <p:spPr>
            <a:xfrm>
              <a:off x="4201844" y="2264941"/>
              <a:ext cx="23882" cy="54036"/>
            </a:xfrm>
            <a:custGeom>
              <a:avLst/>
              <a:gdLst/>
              <a:ahLst/>
              <a:cxnLst/>
              <a:rect l="l" t="t" r="r" b="b"/>
              <a:pathLst>
                <a:path w="23882" h="54036" extrusionOk="0">
                  <a:moveTo>
                    <a:pt x="11941" y="54037"/>
                  </a:moveTo>
                  <a:lnTo>
                    <a:pt x="11941" y="54037"/>
                  </a:lnTo>
                  <a:cubicBezTo>
                    <a:pt x="5337" y="54037"/>
                    <a:pt x="0" y="48700"/>
                    <a:pt x="0" y="42095"/>
                  </a:cubicBezTo>
                  <a:lnTo>
                    <a:pt x="0" y="11941"/>
                  </a:lnTo>
                  <a:cubicBezTo>
                    <a:pt x="0" y="5337"/>
                    <a:pt x="5337" y="0"/>
                    <a:pt x="11941" y="0"/>
                  </a:cubicBezTo>
                  <a:lnTo>
                    <a:pt x="11941" y="0"/>
                  </a:lnTo>
                  <a:cubicBezTo>
                    <a:pt x="18546" y="0"/>
                    <a:pt x="23883" y="5337"/>
                    <a:pt x="23883" y="11941"/>
                  </a:cubicBezTo>
                  <a:lnTo>
                    <a:pt x="23883" y="42095"/>
                  </a:lnTo>
                  <a:cubicBezTo>
                    <a:pt x="23883" y="48700"/>
                    <a:pt x="18546" y="54037"/>
                    <a:pt x="11941" y="540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39"/>
            <p:cNvSpPr/>
            <p:nvPr/>
          </p:nvSpPr>
          <p:spPr>
            <a:xfrm>
              <a:off x="4390906" y="2484157"/>
              <a:ext cx="54036" cy="23883"/>
            </a:xfrm>
            <a:custGeom>
              <a:avLst/>
              <a:gdLst/>
              <a:ahLst/>
              <a:cxnLst/>
              <a:rect l="l" t="t" r="r" b="b"/>
              <a:pathLst>
                <a:path w="54036" h="23883" extrusionOk="0">
                  <a:moveTo>
                    <a:pt x="0" y="11942"/>
                  </a:moveTo>
                  <a:lnTo>
                    <a:pt x="0" y="11942"/>
                  </a:lnTo>
                  <a:cubicBezTo>
                    <a:pt x="0" y="5337"/>
                    <a:pt x="5337" y="0"/>
                    <a:pt x="11941" y="0"/>
                  </a:cubicBezTo>
                  <a:lnTo>
                    <a:pt x="42095" y="0"/>
                  </a:lnTo>
                  <a:cubicBezTo>
                    <a:pt x="48700" y="0"/>
                    <a:pt x="54037" y="5337"/>
                    <a:pt x="54037" y="11942"/>
                  </a:cubicBezTo>
                  <a:lnTo>
                    <a:pt x="54037" y="11942"/>
                  </a:lnTo>
                  <a:cubicBezTo>
                    <a:pt x="54037" y="18546"/>
                    <a:pt x="48700" y="23883"/>
                    <a:pt x="42095" y="23883"/>
                  </a:cubicBezTo>
                  <a:lnTo>
                    <a:pt x="11941" y="23883"/>
                  </a:lnTo>
                  <a:cubicBezTo>
                    <a:pt x="5337" y="23883"/>
                    <a:pt x="0" y="18546"/>
                    <a:pt x="0" y="119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39"/>
            <p:cNvSpPr/>
            <p:nvPr/>
          </p:nvSpPr>
          <p:spPr>
            <a:xfrm>
              <a:off x="4146540" y="2318644"/>
              <a:ext cx="189061" cy="177454"/>
            </a:xfrm>
            <a:custGeom>
              <a:avLst/>
              <a:gdLst/>
              <a:ahLst/>
              <a:cxnLst/>
              <a:rect l="l" t="t" r="r" b="b"/>
              <a:pathLst>
                <a:path w="189061" h="177454" extrusionOk="0">
                  <a:moveTo>
                    <a:pt x="189062" y="0"/>
                  </a:moveTo>
                  <a:lnTo>
                    <a:pt x="67246" y="177454"/>
                  </a:lnTo>
                  <a:lnTo>
                    <a:pt x="0" y="12315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34" name="Google Shape;934;p39"/>
          <p:cNvGrpSpPr/>
          <p:nvPr/>
        </p:nvGrpSpPr>
        <p:grpSpPr>
          <a:xfrm>
            <a:off x="2085933" y="1362194"/>
            <a:ext cx="362977" cy="222500"/>
            <a:chOff x="5582784" y="1377203"/>
            <a:chExt cx="219282" cy="134425"/>
          </a:xfrm>
        </p:grpSpPr>
        <p:sp>
          <p:nvSpPr>
            <p:cNvPr id="935" name="Google Shape;935;p39"/>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39"/>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39"/>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39"/>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39" name="Google Shape;939;p39"/>
          <p:cNvGrpSpPr/>
          <p:nvPr/>
        </p:nvGrpSpPr>
        <p:grpSpPr>
          <a:xfrm>
            <a:off x="5666020" y="3120294"/>
            <a:ext cx="362977" cy="222500"/>
            <a:chOff x="5582784" y="1377203"/>
            <a:chExt cx="219282" cy="134425"/>
          </a:xfrm>
        </p:grpSpPr>
        <p:sp>
          <p:nvSpPr>
            <p:cNvPr id="940" name="Google Shape;940;p39"/>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39"/>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39"/>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39"/>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44" name="Google Shape;944;p39"/>
          <p:cNvGrpSpPr/>
          <p:nvPr/>
        </p:nvGrpSpPr>
        <p:grpSpPr>
          <a:xfrm>
            <a:off x="2311123" y="765525"/>
            <a:ext cx="910771" cy="718228"/>
            <a:chOff x="2377294" y="1805946"/>
            <a:chExt cx="910771" cy="718228"/>
          </a:xfrm>
        </p:grpSpPr>
        <p:grpSp>
          <p:nvGrpSpPr>
            <p:cNvPr id="945" name="Google Shape;945;p39"/>
            <p:cNvGrpSpPr/>
            <p:nvPr/>
          </p:nvGrpSpPr>
          <p:grpSpPr>
            <a:xfrm flipH="1">
              <a:off x="2377294" y="1805946"/>
              <a:ext cx="910771" cy="718228"/>
              <a:chOff x="9890011" y="1470551"/>
              <a:chExt cx="2295290" cy="1810051"/>
            </a:xfrm>
          </p:grpSpPr>
          <p:sp>
            <p:nvSpPr>
              <p:cNvPr id="946" name="Google Shape;946;p39"/>
              <p:cNvSpPr/>
              <p:nvPr/>
            </p:nvSpPr>
            <p:spPr>
              <a:xfrm>
                <a:off x="9890011" y="1470551"/>
                <a:ext cx="2295290" cy="1810051"/>
              </a:xfrm>
              <a:custGeom>
                <a:avLst/>
                <a:gdLst/>
                <a:ahLst/>
                <a:cxnLst/>
                <a:rect l="l" t="t" r="r" b="b"/>
                <a:pathLst>
                  <a:path w="2295290" h="1810051" extrusionOk="0">
                    <a:moveTo>
                      <a:pt x="2295226" y="724822"/>
                    </a:moveTo>
                    <a:cubicBezTo>
                      <a:pt x="2295226" y="521429"/>
                      <a:pt x="2133955" y="355842"/>
                      <a:pt x="1932365" y="348692"/>
                    </a:cubicBezTo>
                    <a:cubicBezTo>
                      <a:pt x="1932622" y="343154"/>
                      <a:pt x="1932816" y="337615"/>
                      <a:pt x="1932816" y="332011"/>
                    </a:cubicBezTo>
                    <a:cubicBezTo>
                      <a:pt x="1932816" y="158760"/>
                      <a:pt x="1792347" y="18291"/>
                      <a:pt x="1619095" y="18291"/>
                    </a:cubicBezTo>
                    <a:cubicBezTo>
                      <a:pt x="1540005" y="18291"/>
                      <a:pt x="1467806" y="47596"/>
                      <a:pt x="1412675" y="95900"/>
                    </a:cubicBezTo>
                    <a:cubicBezTo>
                      <a:pt x="1363791" y="37291"/>
                      <a:pt x="1290240" y="0"/>
                      <a:pt x="1207994" y="0"/>
                    </a:cubicBezTo>
                    <a:cubicBezTo>
                      <a:pt x="1094704" y="0"/>
                      <a:pt x="998031" y="70653"/>
                      <a:pt x="959452" y="170289"/>
                    </a:cubicBezTo>
                    <a:cubicBezTo>
                      <a:pt x="884870" y="115415"/>
                      <a:pt x="792770" y="82955"/>
                      <a:pt x="693134" y="82955"/>
                    </a:cubicBezTo>
                    <a:cubicBezTo>
                      <a:pt x="444528" y="82955"/>
                      <a:pt x="243067" y="284480"/>
                      <a:pt x="243067" y="533022"/>
                    </a:cubicBezTo>
                    <a:cubicBezTo>
                      <a:pt x="243067" y="589248"/>
                      <a:pt x="253437" y="642962"/>
                      <a:pt x="272243" y="692619"/>
                    </a:cubicBezTo>
                    <a:cubicBezTo>
                      <a:pt x="114771" y="739764"/>
                      <a:pt x="0" y="885643"/>
                      <a:pt x="0" y="1058443"/>
                    </a:cubicBezTo>
                    <a:cubicBezTo>
                      <a:pt x="0" y="1269372"/>
                      <a:pt x="170997" y="1440305"/>
                      <a:pt x="381862" y="1440305"/>
                    </a:cubicBezTo>
                    <a:cubicBezTo>
                      <a:pt x="444464" y="1440305"/>
                      <a:pt x="503460" y="1425170"/>
                      <a:pt x="555564" y="1398441"/>
                    </a:cubicBezTo>
                    <a:cubicBezTo>
                      <a:pt x="614302" y="1544256"/>
                      <a:pt x="757025" y="1647240"/>
                      <a:pt x="923836" y="1647240"/>
                    </a:cubicBezTo>
                    <a:cubicBezTo>
                      <a:pt x="1050329" y="1647240"/>
                      <a:pt x="1162910" y="1587987"/>
                      <a:pt x="1235624" y="1495823"/>
                    </a:cubicBezTo>
                    <a:cubicBezTo>
                      <a:pt x="1270274" y="1534015"/>
                      <a:pt x="1320317" y="1558038"/>
                      <a:pt x="1375964" y="1558038"/>
                    </a:cubicBezTo>
                    <a:cubicBezTo>
                      <a:pt x="1431610" y="1558038"/>
                      <a:pt x="1484230" y="1532727"/>
                      <a:pt x="1518945" y="1492796"/>
                    </a:cubicBezTo>
                    <a:cubicBezTo>
                      <a:pt x="1555462" y="1527961"/>
                      <a:pt x="1590950" y="1566154"/>
                      <a:pt x="1617035" y="1602994"/>
                    </a:cubicBezTo>
                    <a:cubicBezTo>
                      <a:pt x="1662505" y="1667206"/>
                      <a:pt x="1691616" y="1724527"/>
                      <a:pt x="1708684" y="1763493"/>
                    </a:cubicBezTo>
                    <a:cubicBezTo>
                      <a:pt x="1722338" y="1794601"/>
                      <a:pt x="1754605" y="1813214"/>
                      <a:pt x="1788354" y="1809607"/>
                    </a:cubicBezTo>
                    <a:lnTo>
                      <a:pt x="1788354" y="1809607"/>
                    </a:lnTo>
                    <a:cubicBezTo>
                      <a:pt x="1832471" y="1804841"/>
                      <a:pt x="1863772" y="1764266"/>
                      <a:pt x="1857075" y="1720405"/>
                    </a:cubicBezTo>
                    <a:cubicBezTo>
                      <a:pt x="1845804" y="1646596"/>
                      <a:pt x="1826031" y="1533307"/>
                      <a:pt x="1798079" y="1429420"/>
                    </a:cubicBezTo>
                    <a:cubicBezTo>
                      <a:pt x="1947629" y="1385882"/>
                      <a:pt x="2056925" y="1247861"/>
                      <a:pt x="2056925" y="1084270"/>
                    </a:cubicBezTo>
                    <a:cubicBezTo>
                      <a:pt x="2056925" y="1081179"/>
                      <a:pt x="2056797" y="1078152"/>
                      <a:pt x="2056668" y="1075060"/>
                    </a:cubicBezTo>
                    <a:cubicBezTo>
                      <a:pt x="2196364" y="1019993"/>
                      <a:pt x="2295291" y="883968"/>
                      <a:pt x="2295291" y="724757"/>
                    </a:cubicBezTo>
                    <a:close/>
                  </a:path>
                </a:pathLst>
              </a:custGeom>
              <a:solidFill>
                <a:schemeClr val="accent5"/>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7" name="Google Shape;947;p39"/>
              <p:cNvSpPr/>
              <p:nvPr/>
            </p:nvSpPr>
            <p:spPr>
              <a:xfrm>
                <a:off x="11432270" y="2554950"/>
                <a:ext cx="514600" cy="359512"/>
              </a:xfrm>
              <a:custGeom>
                <a:avLst/>
                <a:gdLst/>
                <a:ahLst/>
                <a:cxnLst/>
                <a:rect l="l" t="t" r="r" b="b"/>
                <a:pathLst>
                  <a:path w="514600" h="359512" extrusionOk="0">
                    <a:moveTo>
                      <a:pt x="514601" y="0"/>
                    </a:moveTo>
                    <a:cubicBezTo>
                      <a:pt x="514601" y="198563"/>
                      <a:pt x="353651" y="359513"/>
                      <a:pt x="155089" y="359513"/>
                    </a:cubicBezTo>
                    <a:cubicBezTo>
                      <a:pt x="99571" y="359513"/>
                      <a:pt x="46951" y="346889"/>
                      <a:pt x="0" y="324412"/>
                    </a:cubicBezTo>
                  </a:path>
                </a:pathLst>
              </a:custGeom>
              <a:solidFill>
                <a:srgbClr val="FFFFFF"/>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8" name="Google Shape;948;p39"/>
              <p:cNvSpPr/>
              <p:nvPr/>
            </p:nvSpPr>
            <p:spPr>
              <a:xfrm>
                <a:off x="10108862" y="2147197"/>
                <a:ext cx="162881" cy="36389"/>
              </a:xfrm>
              <a:custGeom>
                <a:avLst/>
                <a:gdLst/>
                <a:ahLst/>
                <a:cxnLst/>
                <a:rect l="l" t="t" r="r" b="b"/>
                <a:pathLst>
                  <a:path w="162881" h="36389" extrusionOk="0">
                    <a:moveTo>
                      <a:pt x="0" y="36389"/>
                    </a:moveTo>
                    <a:cubicBezTo>
                      <a:pt x="49399" y="13074"/>
                      <a:pt x="104659" y="0"/>
                      <a:pt x="162882" y="0"/>
                    </a:cubicBezTo>
                  </a:path>
                </a:pathLst>
              </a:custGeom>
              <a:solidFill>
                <a:srgbClr val="FFFFFF"/>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9" name="Google Shape;949;p39"/>
              <p:cNvSpPr/>
              <p:nvPr/>
            </p:nvSpPr>
            <p:spPr>
              <a:xfrm>
                <a:off x="11707540" y="1818921"/>
                <a:ext cx="216725" cy="18097"/>
              </a:xfrm>
              <a:custGeom>
                <a:avLst/>
                <a:gdLst/>
                <a:ahLst/>
                <a:cxnLst/>
                <a:rect l="l" t="t" r="r" b="b"/>
                <a:pathLst>
                  <a:path w="216725" h="18097" extrusionOk="0">
                    <a:moveTo>
                      <a:pt x="0" y="13783"/>
                    </a:moveTo>
                    <a:cubicBezTo>
                      <a:pt x="32203" y="4830"/>
                      <a:pt x="66145" y="0"/>
                      <a:pt x="101181" y="0"/>
                    </a:cubicBezTo>
                    <a:cubicBezTo>
                      <a:pt x="141499" y="0"/>
                      <a:pt x="180336" y="6312"/>
                      <a:pt x="216725" y="18098"/>
                    </a:cubicBezTo>
                  </a:path>
                </a:pathLst>
              </a:custGeom>
              <a:solidFill>
                <a:srgbClr val="FFFFFF"/>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0" name="Google Shape;950;p39"/>
              <p:cNvSpPr/>
              <p:nvPr/>
            </p:nvSpPr>
            <p:spPr>
              <a:xfrm>
                <a:off x="10422388" y="2787454"/>
                <a:ext cx="53649" cy="142143"/>
              </a:xfrm>
              <a:custGeom>
                <a:avLst/>
                <a:gdLst/>
                <a:ahLst/>
                <a:cxnLst/>
                <a:rect l="l" t="t" r="r" b="b"/>
                <a:pathLst>
                  <a:path w="53649" h="142143" extrusionOk="0">
                    <a:moveTo>
                      <a:pt x="53650" y="142143"/>
                    </a:moveTo>
                    <a:cubicBezTo>
                      <a:pt x="27243" y="99442"/>
                      <a:pt x="8695" y="51396"/>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51" name="Google Shape;951;p39"/>
            <p:cNvGrpSpPr/>
            <p:nvPr/>
          </p:nvGrpSpPr>
          <p:grpSpPr>
            <a:xfrm>
              <a:off x="2651179" y="1888782"/>
              <a:ext cx="362965" cy="477805"/>
              <a:chOff x="5544310" y="1859069"/>
              <a:chExt cx="537408" cy="707440"/>
            </a:xfrm>
          </p:grpSpPr>
          <p:sp>
            <p:nvSpPr>
              <p:cNvPr id="952" name="Google Shape;952;p39"/>
              <p:cNvSpPr/>
              <p:nvPr/>
            </p:nvSpPr>
            <p:spPr>
              <a:xfrm>
                <a:off x="5618992" y="1938166"/>
                <a:ext cx="388558" cy="488236"/>
              </a:xfrm>
              <a:custGeom>
                <a:avLst/>
                <a:gdLst/>
                <a:ahLst/>
                <a:cxnLst/>
                <a:rect l="l" t="t" r="r" b="b"/>
                <a:pathLst>
                  <a:path w="399545" h="502042" extrusionOk="0">
                    <a:moveTo>
                      <a:pt x="399481" y="199787"/>
                    </a:moveTo>
                    <a:cubicBezTo>
                      <a:pt x="399481" y="89331"/>
                      <a:pt x="309828" y="-193"/>
                      <a:pt x="199373" y="0"/>
                    </a:cubicBezTo>
                    <a:cubicBezTo>
                      <a:pt x="93103" y="194"/>
                      <a:pt x="4352" y="85467"/>
                      <a:pt x="165" y="191607"/>
                    </a:cubicBezTo>
                    <a:cubicBezTo>
                      <a:pt x="-2153" y="249315"/>
                      <a:pt x="20067" y="301741"/>
                      <a:pt x="57165" y="339547"/>
                    </a:cubicBezTo>
                    <a:cubicBezTo>
                      <a:pt x="72880" y="355584"/>
                      <a:pt x="83700" y="376001"/>
                      <a:pt x="87693" y="398092"/>
                    </a:cubicBezTo>
                    <a:cubicBezTo>
                      <a:pt x="87693" y="398221"/>
                      <a:pt x="87693" y="398350"/>
                      <a:pt x="87758" y="398478"/>
                    </a:cubicBezTo>
                    <a:cubicBezTo>
                      <a:pt x="97998" y="455864"/>
                      <a:pt x="102635" y="479436"/>
                      <a:pt x="102635" y="479436"/>
                    </a:cubicBezTo>
                    <a:cubicBezTo>
                      <a:pt x="102635" y="479436"/>
                      <a:pt x="101283" y="502043"/>
                      <a:pt x="140828" y="502043"/>
                    </a:cubicBezTo>
                    <a:lnTo>
                      <a:pt x="258690" y="502043"/>
                    </a:lnTo>
                    <a:cubicBezTo>
                      <a:pt x="298235" y="502043"/>
                      <a:pt x="296883" y="479436"/>
                      <a:pt x="296883" y="479436"/>
                    </a:cubicBezTo>
                    <a:cubicBezTo>
                      <a:pt x="296883" y="479436"/>
                      <a:pt x="301520" y="455864"/>
                      <a:pt x="311760" y="398478"/>
                    </a:cubicBezTo>
                    <a:cubicBezTo>
                      <a:pt x="311760" y="398350"/>
                      <a:pt x="311760" y="398221"/>
                      <a:pt x="311825" y="398092"/>
                    </a:cubicBezTo>
                    <a:cubicBezTo>
                      <a:pt x="315882" y="375743"/>
                      <a:pt x="326960" y="355327"/>
                      <a:pt x="342804" y="339096"/>
                    </a:cubicBezTo>
                    <a:cubicBezTo>
                      <a:pt x="377905" y="303094"/>
                      <a:pt x="399545" y="253952"/>
                      <a:pt x="399545" y="199722"/>
                    </a:cubicBezTo>
                    <a:close/>
                  </a:path>
                </a:pathLst>
              </a:custGeom>
              <a:solidFill>
                <a:srgbClr val="FFFFFF"/>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39"/>
              <p:cNvSpPr/>
              <p:nvPr/>
            </p:nvSpPr>
            <p:spPr>
              <a:xfrm>
                <a:off x="5716271" y="2441783"/>
                <a:ext cx="193666" cy="28498"/>
              </a:xfrm>
              <a:custGeom>
                <a:avLst/>
                <a:gdLst/>
                <a:ahLst/>
                <a:cxnLst/>
                <a:rect l="l" t="t" r="r" b="b"/>
                <a:pathLst>
                  <a:path w="199142" h="29304" extrusionOk="0">
                    <a:moveTo>
                      <a:pt x="184522" y="0"/>
                    </a:moveTo>
                    <a:cubicBezTo>
                      <a:pt x="192597" y="0"/>
                      <a:pt x="199143" y="6546"/>
                      <a:pt x="199143" y="14620"/>
                    </a:cubicBezTo>
                    <a:lnTo>
                      <a:pt x="199143" y="14685"/>
                    </a:lnTo>
                    <a:cubicBezTo>
                      <a:pt x="199143" y="22759"/>
                      <a:pt x="192597" y="29305"/>
                      <a:pt x="184522" y="29305"/>
                    </a:cubicBezTo>
                    <a:lnTo>
                      <a:pt x="14620" y="29305"/>
                    </a:lnTo>
                    <a:cubicBezTo>
                      <a:pt x="6546" y="29305"/>
                      <a:pt x="0" y="22759"/>
                      <a:pt x="0" y="14685"/>
                    </a:cubicBezTo>
                    <a:lnTo>
                      <a:pt x="0" y="14620"/>
                    </a:lnTo>
                    <a:cubicBezTo>
                      <a:pt x="0" y="6546"/>
                      <a:pt x="6546" y="0"/>
                      <a:pt x="14620" y="0"/>
                    </a:cubicBez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39"/>
              <p:cNvSpPr/>
              <p:nvPr/>
            </p:nvSpPr>
            <p:spPr>
              <a:xfrm>
                <a:off x="5735852" y="2485962"/>
                <a:ext cx="154468" cy="80547"/>
              </a:xfrm>
              <a:custGeom>
                <a:avLst/>
                <a:gdLst/>
                <a:ahLst/>
                <a:cxnLst/>
                <a:rect l="l" t="t" r="r" b="b"/>
                <a:pathLst>
                  <a:path w="158836" h="82825" extrusionOk="0">
                    <a:moveTo>
                      <a:pt x="158830" y="0"/>
                    </a:moveTo>
                    <a:lnTo>
                      <a:pt x="6" y="0"/>
                    </a:lnTo>
                    <a:cubicBezTo>
                      <a:pt x="6" y="0"/>
                      <a:pt x="-2184" y="82826"/>
                      <a:pt x="79418" y="82826"/>
                    </a:cubicBezTo>
                    <a:cubicBezTo>
                      <a:pt x="161020" y="82826"/>
                      <a:pt x="158830" y="0"/>
                      <a:pt x="15883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39"/>
              <p:cNvSpPr/>
              <p:nvPr/>
            </p:nvSpPr>
            <p:spPr>
              <a:xfrm>
                <a:off x="5657824" y="1977090"/>
                <a:ext cx="310667" cy="310667"/>
              </a:xfrm>
              <a:custGeom>
                <a:avLst/>
                <a:gdLst/>
                <a:ahLst/>
                <a:cxnLst/>
                <a:rect l="l" t="t" r="r" b="b"/>
                <a:pathLst>
                  <a:path w="319452" h="319452" extrusionOk="0">
                    <a:moveTo>
                      <a:pt x="319452" y="159726"/>
                    </a:moveTo>
                    <a:cubicBezTo>
                      <a:pt x="319452" y="247940"/>
                      <a:pt x="247940" y="319452"/>
                      <a:pt x="159726" y="319452"/>
                    </a:cubicBezTo>
                    <a:cubicBezTo>
                      <a:pt x="71511" y="319452"/>
                      <a:pt x="-1" y="247940"/>
                      <a:pt x="-1" y="159726"/>
                    </a:cubicBezTo>
                    <a:cubicBezTo>
                      <a:pt x="-1" y="71512"/>
                      <a:pt x="71511" y="0"/>
                      <a:pt x="159726" y="0"/>
                    </a:cubicBezTo>
                    <a:cubicBezTo>
                      <a:pt x="247940" y="0"/>
                      <a:pt x="319452" y="71512"/>
                      <a:pt x="319452" y="1597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39"/>
              <p:cNvSpPr/>
              <p:nvPr/>
            </p:nvSpPr>
            <p:spPr>
              <a:xfrm>
                <a:off x="5691115" y="2082405"/>
                <a:ext cx="244087" cy="343989"/>
              </a:xfrm>
              <a:custGeom>
                <a:avLst/>
                <a:gdLst/>
                <a:ahLst/>
                <a:cxnLst/>
                <a:rect l="l" t="t" r="r" b="b"/>
                <a:pathLst>
                  <a:path w="250989" h="353716" extrusionOk="0">
                    <a:moveTo>
                      <a:pt x="152320" y="353716"/>
                    </a:moveTo>
                    <a:lnTo>
                      <a:pt x="171384" y="39803"/>
                    </a:lnTo>
                    <a:cubicBezTo>
                      <a:pt x="171384" y="17840"/>
                      <a:pt x="189224" y="0"/>
                      <a:pt x="211187" y="0"/>
                    </a:cubicBezTo>
                    <a:lnTo>
                      <a:pt x="211187" y="0"/>
                    </a:lnTo>
                    <a:cubicBezTo>
                      <a:pt x="233149" y="0"/>
                      <a:pt x="250990" y="17840"/>
                      <a:pt x="250990" y="39803"/>
                    </a:cubicBezTo>
                    <a:lnTo>
                      <a:pt x="250990" y="39803"/>
                    </a:lnTo>
                    <a:cubicBezTo>
                      <a:pt x="250990" y="61829"/>
                      <a:pt x="233149" y="79670"/>
                      <a:pt x="211187" y="79670"/>
                    </a:cubicBezTo>
                    <a:lnTo>
                      <a:pt x="39803" y="79670"/>
                    </a:lnTo>
                    <a:cubicBezTo>
                      <a:pt x="17841" y="79670"/>
                      <a:pt x="0" y="61829"/>
                      <a:pt x="0" y="39867"/>
                    </a:cubicBezTo>
                    <a:lnTo>
                      <a:pt x="0" y="39867"/>
                    </a:lnTo>
                    <a:cubicBezTo>
                      <a:pt x="0" y="17840"/>
                      <a:pt x="17841" y="0"/>
                      <a:pt x="39803" y="0"/>
                    </a:cubicBezTo>
                    <a:lnTo>
                      <a:pt x="39803" y="0"/>
                    </a:lnTo>
                    <a:cubicBezTo>
                      <a:pt x="61766" y="0"/>
                      <a:pt x="79606" y="17840"/>
                      <a:pt x="79606" y="39803"/>
                    </a:cubicBezTo>
                    <a:lnTo>
                      <a:pt x="98670" y="35371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57" name="Google Shape;957;p39"/>
              <p:cNvGrpSpPr/>
              <p:nvPr/>
            </p:nvGrpSpPr>
            <p:grpSpPr>
              <a:xfrm>
                <a:off x="5544310" y="1859069"/>
                <a:ext cx="537408" cy="233849"/>
                <a:chOff x="10306458" y="1349983"/>
                <a:chExt cx="553116" cy="240684"/>
              </a:xfrm>
            </p:grpSpPr>
            <p:sp>
              <p:nvSpPr>
                <p:cNvPr id="958" name="Google Shape;958;p39"/>
                <p:cNvSpPr/>
                <p:nvPr/>
              </p:nvSpPr>
              <p:spPr>
                <a:xfrm>
                  <a:off x="10583016" y="1349983"/>
                  <a:ext cx="6440" cy="57643"/>
                </a:xfrm>
                <a:custGeom>
                  <a:avLst/>
                  <a:gdLst/>
                  <a:ahLst/>
                  <a:cxnLst/>
                  <a:rect l="l" t="t" r="r" b="b"/>
                  <a:pathLst>
                    <a:path w="6440" h="57643" extrusionOk="0">
                      <a:moveTo>
                        <a:pt x="0" y="57643"/>
                      </a:moveTo>
                      <a:lnTo>
                        <a:pt x="0"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39"/>
                <p:cNvSpPr/>
                <p:nvPr/>
              </p:nvSpPr>
              <p:spPr>
                <a:xfrm>
                  <a:off x="10682781" y="1379546"/>
                  <a:ext cx="25762" cy="51588"/>
                </a:xfrm>
                <a:custGeom>
                  <a:avLst/>
                  <a:gdLst/>
                  <a:ahLst/>
                  <a:cxnLst/>
                  <a:rect l="l" t="t" r="r" b="b"/>
                  <a:pathLst>
                    <a:path w="25762" h="51588" extrusionOk="0">
                      <a:moveTo>
                        <a:pt x="0" y="51589"/>
                      </a:moveTo>
                      <a:lnTo>
                        <a:pt x="25763"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39"/>
                <p:cNvSpPr/>
                <p:nvPr/>
              </p:nvSpPr>
              <p:spPr>
                <a:xfrm>
                  <a:off x="10761613" y="1462049"/>
                  <a:ext cx="46114" cy="34714"/>
                </a:xfrm>
                <a:custGeom>
                  <a:avLst/>
                  <a:gdLst/>
                  <a:ahLst/>
                  <a:cxnLst/>
                  <a:rect l="l" t="t" r="r" b="b"/>
                  <a:pathLst>
                    <a:path w="46114" h="34714" extrusionOk="0">
                      <a:moveTo>
                        <a:pt x="0" y="34715"/>
                      </a:moveTo>
                      <a:lnTo>
                        <a:pt x="46114"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39"/>
                <p:cNvSpPr/>
                <p:nvPr/>
              </p:nvSpPr>
              <p:spPr>
                <a:xfrm>
                  <a:off x="10802833" y="1580169"/>
                  <a:ext cx="56741" cy="10498"/>
                </a:xfrm>
                <a:custGeom>
                  <a:avLst/>
                  <a:gdLst/>
                  <a:ahLst/>
                  <a:cxnLst/>
                  <a:rect l="l" t="t" r="r" b="b"/>
                  <a:pathLst>
                    <a:path w="56741" h="10498" extrusionOk="0">
                      <a:moveTo>
                        <a:pt x="0" y="10498"/>
                      </a:moveTo>
                      <a:lnTo>
                        <a:pt x="56741"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39"/>
                <p:cNvSpPr/>
                <p:nvPr/>
              </p:nvSpPr>
              <p:spPr>
                <a:xfrm>
                  <a:off x="10457425" y="1379546"/>
                  <a:ext cx="25762" cy="51588"/>
                </a:xfrm>
                <a:custGeom>
                  <a:avLst/>
                  <a:gdLst/>
                  <a:ahLst/>
                  <a:cxnLst/>
                  <a:rect l="l" t="t" r="r" b="b"/>
                  <a:pathLst>
                    <a:path w="25762" h="51588" extrusionOk="0">
                      <a:moveTo>
                        <a:pt x="25763" y="51589"/>
                      </a:moveTo>
                      <a:lnTo>
                        <a:pt x="0"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39"/>
                <p:cNvSpPr/>
                <p:nvPr/>
              </p:nvSpPr>
              <p:spPr>
                <a:xfrm>
                  <a:off x="10358305" y="1462049"/>
                  <a:ext cx="46114" cy="34714"/>
                </a:xfrm>
                <a:custGeom>
                  <a:avLst/>
                  <a:gdLst/>
                  <a:ahLst/>
                  <a:cxnLst/>
                  <a:rect l="l" t="t" r="r" b="b"/>
                  <a:pathLst>
                    <a:path w="46114" h="34714" extrusionOk="0">
                      <a:moveTo>
                        <a:pt x="46114" y="34715"/>
                      </a:moveTo>
                      <a:lnTo>
                        <a:pt x="0"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39"/>
                <p:cNvSpPr/>
                <p:nvPr/>
              </p:nvSpPr>
              <p:spPr>
                <a:xfrm>
                  <a:off x="10306458" y="1580169"/>
                  <a:ext cx="56741" cy="10498"/>
                </a:xfrm>
                <a:custGeom>
                  <a:avLst/>
                  <a:gdLst/>
                  <a:ahLst/>
                  <a:cxnLst/>
                  <a:rect l="l" t="t" r="r" b="b"/>
                  <a:pathLst>
                    <a:path w="56741" h="10498" extrusionOk="0">
                      <a:moveTo>
                        <a:pt x="56742" y="10498"/>
                      </a:moveTo>
                      <a:lnTo>
                        <a:pt x="0"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965" name="Google Shape;965;p39"/>
          <p:cNvGrpSpPr/>
          <p:nvPr/>
        </p:nvGrpSpPr>
        <p:grpSpPr>
          <a:xfrm flipH="1">
            <a:off x="7044218" y="3793764"/>
            <a:ext cx="667264" cy="814815"/>
            <a:chOff x="8050493" y="3900025"/>
            <a:chExt cx="756879" cy="924246"/>
          </a:xfrm>
        </p:grpSpPr>
        <p:sp>
          <p:nvSpPr>
            <p:cNvPr id="966" name="Google Shape;966;p39"/>
            <p:cNvSpPr/>
            <p:nvPr/>
          </p:nvSpPr>
          <p:spPr>
            <a:xfrm>
              <a:off x="8085547" y="3900025"/>
              <a:ext cx="674008" cy="513767"/>
            </a:xfrm>
            <a:custGeom>
              <a:avLst/>
              <a:gdLst/>
              <a:ahLst/>
              <a:cxnLst/>
              <a:rect l="l" t="t" r="r" b="b"/>
              <a:pathLst>
                <a:path w="350134" h="266892" extrusionOk="0">
                  <a:moveTo>
                    <a:pt x="209602" y="0"/>
                  </a:moveTo>
                  <a:lnTo>
                    <a:pt x="0" y="58938"/>
                  </a:lnTo>
                  <a:cubicBezTo>
                    <a:pt x="22807" y="104202"/>
                    <a:pt x="70317" y="261702"/>
                    <a:pt x="70317" y="266893"/>
                  </a:cubicBezTo>
                  <a:lnTo>
                    <a:pt x="203363" y="148268"/>
                  </a:lnTo>
                  <a:lnTo>
                    <a:pt x="203064" y="154905"/>
                  </a:lnTo>
                  <a:lnTo>
                    <a:pt x="329324" y="154905"/>
                  </a:lnTo>
                  <a:lnTo>
                    <a:pt x="350135" y="29943"/>
                  </a:lnTo>
                  <a:lnTo>
                    <a:pt x="209552"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39"/>
            <p:cNvSpPr/>
            <p:nvPr/>
          </p:nvSpPr>
          <p:spPr>
            <a:xfrm>
              <a:off x="8085547" y="3927881"/>
              <a:ext cx="438548" cy="485810"/>
            </a:xfrm>
            <a:custGeom>
              <a:avLst/>
              <a:gdLst/>
              <a:ahLst/>
              <a:cxnLst/>
              <a:rect l="l" t="t" r="r" b="b"/>
              <a:pathLst>
                <a:path w="227817" h="252369" extrusionOk="0">
                  <a:moveTo>
                    <a:pt x="54048" y="252370"/>
                  </a:moveTo>
                  <a:cubicBezTo>
                    <a:pt x="54048" y="252370"/>
                    <a:pt x="19563" y="129653"/>
                    <a:pt x="0" y="93672"/>
                  </a:cubicBezTo>
                  <a:lnTo>
                    <a:pt x="184849" y="0"/>
                  </a:lnTo>
                  <a:cubicBezTo>
                    <a:pt x="184849" y="0"/>
                    <a:pt x="223375" y="124114"/>
                    <a:pt x="227817" y="179459"/>
                  </a:cubicBezTo>
                  <a:lnTo>
                    <a:pt x="53998" y="25237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8" name="Google Shape;968;p39"/>
            <p:cNvSpPr/>
            <p:nvPr/>
          </p:nvSpPr>
          <p:spPr>
            <a:xfrm>
              <a:off x="8556540" y="4013366"/>
              <a:ext cx="250831" cy="810904"/>
            </a:xfrm>
            <a:custGeom>
              <a:avLst/>
              <a:gdLst/>
              <a:ahLst/>
              <a:cxnLst/>
              <a:rect l="l" t="t" r="r" b="b"/>
              <a:pathLst>
                <a:path w="130302" h="421249" extrusionOk="0">
                  <a:moveTo>
                    <a:pt x="0" y="0"/>
                  </a:moveTo>
                  <a:lnTo>
                    <a:pt x="130302" y="0"/>
                  </a:lnTo>
                  <a:lnTo>
                    <a:pt x="130302" y="421249"/>
                  </a:lnTo>
                  <a:lnTo>
                    <a:pt x="0" y="42124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9" name="Google Shape;969;p39"/>
            <p:cNvSpPr/>
            <p:nvPr/>
          </p:nvSpPr>
          <p:spPr>
            <a:xfrm>
              <a:off x="8580646" y="4653077"/>
              <a:ext cx="202701" cy="32375"/>
            </a:xfrm>
            <a:custGeom>
              <a:avLst/>
              <a:gdLst/>
              <a:ahLst/>
              <a:cxnLst/>
              <a:rect l="l" t="t" r="r" b="b"/>
              <a:pathLst>
                <a:path w="105299" h="16818" extrusionOk="0">
                  <a:moveTo>
                    <a:pt x="0" y="0"/>
                  </a:moveTo>
                  <a:lnTo>
                    <a:pt x="105300" y="0"/>
                  </a:lnTo>
                  <a:lnTo>
                    <a:pt x="105300" y="16818"/>
                  </a:lnTo>
                  <a:lnTo>
                    <a:pt x="0" y="168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39"/>
            <p:cNvSpPr/>
            <p:nvPr/>
          </p:nvSpPr>
          <p:spPr>
            <a:xfrm>
              <a:off x="8580646" y="4708210"/>
              <a:ext cx="202701" cy="16234"/>
            </a:xfrm>
            <a:custGeom>
              <a:avLst/>
              <a:gdLst/>
              <a:ahLst/>
              <a:cxnLst/>
              <a:rect l="l" t="t" r="r" b="b"/>
              <a:pathLst>
                <a:path w="105299" h="8433" extrusionOk="0">
                  <a:moveTo>
                    <a:pt x="0" y="0"/>
                  </a:moveTo>
                  <a:lnTo>
                    <a:pt x="105300" y="0"/>
                  </a:lnTo>
                  <a:lnTo>
                    <a:pt x="105300" y="8434"/>
                  </a:lnTo>
                  <a:lnTo>
                    <a:pt x="0" y="843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39"/>
            <p:cNvSpPr/>
            <p:nvPr/>
          </p:nvSpPr>
          <p:spPr>
            <a:xfrm>
              <a:off x="8620216" y="4108171"/>
              <a:ext cx="123541" cy="140065"/>
            </a:xfrm>
            <a:custGeom>
              <a:avLst/>
              <a:gdLst/>
              <a:ahLst/>
              <a:cxnLst/>
              <a:rect l="l" t="t" r="r" b="b"/>
              <a:pathLst>
                <a:path w="64177" h="72761" extrusionOk="0">
                  <a:moveTo>
                    <a:pt x="64178" y="36381"/>
                  </a:moveTo>
                  <a:cubicBezTo>
                    <a:pt x="64178" y="56474"/>
                    <a:pt x="49811" y="72762"/>
                    <a:pt x="32089" y="72762"/>
                  </a:cubicBezTo>
                  <a:cubicBezTo>
                    <a:pt x="14367" y="72762"/>
                    <a:pt x="-1" y="56473"/>
                    <a:pt x="-1" y="36381"/>
                  </a:cubicBezTo>
                  <a:cubicBezTo>
                    <a:pt x="-1" y="16288"/>
                    <a:pt x="14366" y="0"/>
                    <a:pt x="32089" y="0"/>
                  </a:cubicBezTo>
                  <a:cubicBezTo>
                    <a:pt x="49811" y="0"/>
                    <a:pt x="64178" y="16289"/>
                    <a:pt x="64178" y="363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39"/>
            <p:cNvSpPr/>
            <p:nvPr/>
          </p:nvSpPr>
          <p:spPr>
            <a:xfrm>
              <a:off x="8149416" y="4013366"/>
              <a:ext cx="407228" cy="810904"/>
            </a:xfrm>
            <a:custGeom>
              <a:avLst/>
              <a:gdLst/>
              <a:ahLst/>
              <a:cxnLst/>
              <a:rect l="l" t="t" r="r" b="b"/>
              <a:pathLst>
                <a:path w="211547" h="421249" extrusionOk="0">
                  <a:moveTo>
                    <a:pt x="211548" y="0"/>
                  </a:moveTo>
                  <a:lnTo>
                    <a:pt x="72412" y="0"/>
                  </a:lnTo>
                  <a:lnTo>
                    <a:pt x="52101" y="152959"/>
                  </a:lnTo>
                  <a:lnTo>
                    <a:pt x="0" y="177662"/>
                  </a:lnTo>
                  <a:lnTo>
                    <a:pt x="0" y="421249"/>
                  </a:lnTo>
                  <a:lnTo>
                    <a:pt x="211548" y="421249"/>
                  </a:lnTo>
                  <a:lnTo>
                    <a:pt x="211548"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3" name="Google Shape;973;p39"/>
            <p:cNvSpPr/>
            <p:nvPr/>
          </p:nvSpPr>
          <p:spPr>
            <a:xfrm>
              <a:off x="8523981" y="4013366"/>
              <a:ext cx="32565" cy="810904"/>
            </a:xfrm>
            <a:custGeom>
              <a:avLst/>
              <a:gdLst/>
              <a:ahLst/>
              <a:cxnLst/>
              <a:rect l="l" t="t" r="r" b="b"/>
              <a:pathLst>
                <a:path w="16917" h="421249" extrusionOk="0">
                  <a:moveTo>
                    <a:pt x="0" y="0"/>
                  </a:moveTo>
                  <a:lnTo>
                    <a:pt x="16918" y="0"/>
                  </a:lnTo>
                  <a:lnTo>
                    <a:pt x="16918" y="421249"/>
                  </a:lnTo>
                  <a:lnTo>
                    <a:pt x="0" y="42124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39"/>
            <p:cNvSpPr/>
            <p:nvPr/>
          </p:nvSpPr>
          <p:spPr>
            <a:xfrm>
              <a:off x="8050493" y="4387971"/>
              <a:ext cx="430796" cy="368418"/>
            </a:xfrm>
            <a:custGeom>
              <a:avLst/>
              <a:gdLst/>
              <a:ahLst/>
              <a:cxnLst/>
              <a:rect l="l" t="t" r="r" b="b"/>
              <a:pathLst>
                <a:path w="223790" h="191386" extrusionOk="0">
                  <a:moveTo>
                    <a:pt x="110340" y="0"/>
                  </a:moveTo>
                  <a:cubicBezTo>
                    <a:pt x="110340" y="0"/>
                    <a:pt x="68120" y="121868"/>
                    <a:pt x="0" y="144525"/>
                  </a:cubicBezTo>
                  <a:lnTo>
                    <a:pt x="182603" y="191386"/>
                  </a:lnTo>
                  <a:cubicBezTo>
                    <a:pt x="182603" y="191386"/>
                    <a:pt x="239245" y="94720"/>
                    <a:pt x="219682" y="0"/>
                  </a:cubicBezTo>
                  <a:lnTo>
                    <a:pt x="11034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5" name="Google Shape;975;p39"/>
            <p:cNvSpPr/>
            <p:nvPr/>
          </p:nvSpPr>
          <p:spPr>
            <a:xfrm rot="1801876">
              <a:off x="8367975" y="4345652"/>
              <a:ext cx="28121" cy="81676"/>
            </a:xfrm>
            <a:custGeom>
              <a:avLst/>
              <a:gdLst/>
              <a:ahLst/>
              <a:cxnLst/>
              <a:rect l="l" t="t" r="r" b="b"/>
              <a:pathLst>
                <a:path w="14622" h="42469" extrusionOk="0">
                  <a:moveTo>
                    <a:pt x="0" y="0"/>
                  </a:moveTo>
                  <a:lnTo>
                    <a:pt x="14622" y="0"/>
                  </a:lnTo>
                  <a:lnTo>
                    <a:pt x="14622" y="42469"/>
                  </a:lnTo>
                  <a:lnTo>
                    <a:pt x="0" y="4246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6" name="Google Shape;976;p39"/>
          <p:cNvGrpSpPr/>
          <p:nvPr/>
        </p:nvGrpSpPr>
        <p:grpSpPr>
          <a:xfrm>
            <a:off x="1198232" y="2854446"/>
            <a:ext cx="3928534" cy="1878635"/>
            <a:chOff x="3595685" y="2233620"/>
            <a:chExt cx="5003864" cy="2392861"/>
          </a:xfrm>
        </p:grpSpPr>
        <p:grpSp>
          <p:nvGrpSpPr>
            <p:cNvPr id="977" name="Google Shape;977;p39"/>
            <p:cNvGrpSpPr/>
            <p:nvPr/>
          </p:nvGrpSpPr>
          <p:grpSpPr>
            <a:xfrm>
              <a:off x="5682172" y="2733335"/>
              <a:ext cx="782886" cy="199535"/>
              <a:chOff x="5682172" y="2733335"/>
              <a:chExt cx="782886" cy="199535"/>
            </a:xfrm>
          </p:grpSpPr>
          <p:sp>
            <p:nvSpPr>
              <p:cNvPr id="978" name="Google Shape;978;p39"/>
              <p:cNvSpPr/>
              <p:nvPr/>
            </p:nvSpPr>
            <p:spPr>
              <a:xfrm>
                <a:off x="5682172" y="2733335"/>
                <a:ext cx="150365" cy="199535"/>
              </a:xfrm>
              <a:custGeom>
                <a:avLst/>
                <a:gdLst/>
                <a:ahLst/>
                <a:cxnLst/>
                <a:rect l="l" t="t" r="r" b="b"/>
                <a:pathLst>
                  <a:path w="150365" h="199535" extrusionOk="0">
                    <a:moveTo>
                      <a:pt x="124267" y="30914"/>
                    </a:moveTo>
                    <a:cubicBezTo>
                      <a:pt x="124267" y="30914"/>
                      <a:pt x="69880" y="-31475"/>
                      <a:pt x="19492" y="21008"/>
                    </a:cubicBezTo>
                    <a:cubicBezTo>
                      <a:pt x="-38991" y="81873"/>
                      <a:pt x="48829" y="182076"/>
                      <a:pt x="90358" y="196363"/>
                    </a:cubicBezTo>
                    <a:cubicBezTo>
                      <a:pt x="129125" y="209603"/>
                      <a:pt x="150366" y="177123"/>
                      <a:pt x="150366" y="177123"/>
                    </a:cubicBezTo>
                    <a:lnTo>
                      <a:pt x="124172" y="30914"/>
                    </a:ln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39"/>
              <p:cNvSpPr/>
              <p:nvPr/>
            </p:nvSpPr>
            <p:spPr>
              <a:xfrm>
                <a:off x="6314693" y="2733335"/>
                <a:ext cx="150365" cy="199535"/>
              </a:xfrm>
              <a:custGeom>
                <a:avLst/>
                <a:gdLst/>
                <a:ahLst/>
                <a:cxnLst/>
                <a:rect l="l" t="t" r="r" b="b"/>
                <a:pathLst>
                  <a:path w="150365" h="199535" extrusionOk="0">
                    <a:moveTo>
                      <a:pt x="26099" y="30914"/>
                    </a:moveTo>
                    <a:cubicBezTo>
                      <a:pt x="26099" y="30914"/>
                      <a:pt x="80486" y="-31475"/>
                      <a:pt x="130874" y="21008"/>
                    </a:cubicBezTo>
                    <a:cubicBezTo>
                      <a:pt x="189357" y="81873"/>
                      <a:pt x="101537" y="182076"/>
                      <a:pt x="60008" y="196363"/>
                    </a:cubicBezTo>
                    <a:cubicBezTo>
                      <a:pt x="21241" y="209603"/>
                      <a:pt x="0" y="177123"/>
                      <a:pt x="0" y="177123"/>
                    </a:cubicBezTo>
                    <a:lnTo>
                      <a:pt x="26194" y="30914"/>
                    </a:ln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80" name="Google Shape;980;p39"/>
            <p:cNvSpPr/>
            <p:nvPr/>
          </p:nvSpPr>
          <p:spPr>
            <a:xfrm>
              <a:off x="6711219" y="3260216"/>
              <a:ext cx="1180052" cy="1072515"/>
            </a:xfrm>
            <a:custGeom>
              <a:avLst/>
              <a:gdLst/>
              <a:ahLst/>
              <a:cxnLst/>
              <a:rect l="l" t="t" r="r" b="b"/>
              <a:pathLst>
                <a:path w="1180052" h="1072515" extrusionOk="0">
                  <a:moveTo>
                    <a:pt x="995934" y="0"/>
                  </a:moveTo>
                  <a:cubicBezTo>
                    <a:pt x="995934" y="0"/>
                    <a:pt x="928116" y="135541"/>
                    <a:pt x="906971" y="231934"/>
                  </a:cubicBezTo>
                  <a:lnTo>
                    <a:pt x="823341" y="180785"/>
                  </a:lnTo>
                  <a:lnTo>
                    <a:pt x="386715" y="589121"/>
                  </a:lnTo>
                  <a:lnTo>
                    <a:pt x="309848" y="505968"/>
                  </a:lnTo>
                  <a:lnTo>
                    <a:pt x="0" y="762476"/>
                  </a:lnTo>
                  <a:cubicBezTo>
                    <a:pt x="0" y="762476"/>
                    <a:pt x="250508" y="1072515"/>
                    <a:pt x="419481" y="1072515"/>
                  </a:cubicBezTo>
                  <a:cubicBezTo>
                    <a:pt x="530733" y="1072515"/>
                    <a:pt x="995839" y="286417"/>
                    <a:pt x="995839" y="286417"/>
                  </a:cubicBezTo>
                  <a:cubicBezTo>
                    <a:pt x="995839" y="286417"/>
                    <a:pt x="1086993" y="273653"/>
                    <a:pt x="1180052" y="142304"/>
                  </a:cubicBezTo>
                  <a:lnTo>
                    <a:pt x="995839" y="0"/>
                  </a:ln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39"/>
            <p:cNvSpPr/>
            <p:nvPr/>
          </p:nvSpPr>
          <p:spPr>
            <a:xfrm>
              <a:off x="4039266" y="3484816"/>
              <a:ext cx="1388649" cy="759212"/>
            </a:xfrm>
            <a:custGeom>
              <a:avLst/>
              <a:gdLst/>
              <a:ahLst/>
              <a:cxnLst/>
              <a:rect l="l" t="t" r="r" b="b"/>
              <a:pathLst>
                <a:path w="1388649" h="759212" extrusionOk="0">
                  <a:moveTo>
                    <a:pt x="1114997" y="179356"/>
                  </a:moveTo>
                  <a:lnTo>
                    <a:pt x="968311" y="350044"/>
                  </a:lnTo>
                  <a:lnTo>
                    <a:pt x="306419" y="130397"/>
                  </a:lnTo>
                  <a:lnTo>
                    <a:pt x="93345" y="0"/>
                  </a:lnTo>
                  <a:lnTo>
                    <a:pt x="0" y="203930"/>
                  </a:lnTo>
                  <a:cubicBezTo>
                    <a:pt x="0" y="203930"/>
                    <a:pt x="76581" y="273272"/>
                    <a:pt x="116777" y="278701"/>
                  </a:cubicBezTo>
                  <a:cubicBezTo>
                    <a:pt x="156877" y="284131"/>
                    <a:pt x="209169" y="273844"/>
                    <a:pt x="209169" y="273844"/>
                  </a:cubicBezTo>
                  <a:cubicBezTo>
                    <a:pt x="209169" y="273844"/>
                    <a:pt x="791051" y="676847"/>
                    <a:pt x="975836" y="752951"/>
                  </a:cubicBezTo>
                  <a:cubicBezTo>
                    <a:pt x="1116711" y="810959"/>
                    <a:pt x="1388650" y="446818"/>
                    <a:pt x="1388650" y="446818"/>
                  </a:cubicBezTo>
                  <a:lnTo>
                    <a:pt x="1115092" y="179260"/>
                  </a:ln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39"/>
            <p:cNvSpPr/>
            <p:nvPr/>
          </p:nvSpPr>
          <p:spPr>
            <a:xfrm>
              <a:off x="5068442" y="3217639"/>
              <a:ext cx="2010537" cy="1408842"/>
            </a:xfrm>
            <a:custGeom>
              <a:avLst/>
              <a:gdLst/>
              <a:ahLst/>
              <a:cxnLst/>
              <a:rect l="l" t="t" r="r" b="b"/>
              <a:pathLst>
                <a:path w="2010537" h="1408842" extrusionOk="0">
                  <a:moveTo>
                    <a:pt x="1606772" y="161449"/>
                  </a:moveTo>
                  <a:cubicBezTo>
                    <a:pt x="1503902" y="88678"/>
                    <a:pt x="1196340" y="44101"/>
                    <a:pt x="1196340" y="44101"/>
                  </a:cubicBezTo>
                  <a:lnTo>
                    <a:pt x="1005173" y="0"/>
                  </a:lnTo>
                  <a:lnTo>
                    <a:pt x="814007" y="44101"/>
                  </a:lnTo>
                  <a:cubicBezTo>
                    <a:pt x="814007" y="44101"/>
                    <a:pt x="487204" y="48101"/>
                    <a:pt x="384334" y="120968"/>
                  </a:cubicBezTo>
                  <a:cubicBezTo>
                    <a:pt x="281464" y="193739"/>
                    <a:pt x="0" y="539210"/>
                    <a:pt x="0" y="539210"/>
                  </a:cubicBezTo>
                  <a:cubicBezTo>
                    <a:pt x="0" y="539210"/>
                    <a:pt x="114586" y="784670"/>
                    <a:pt x="343662" y="852488"/>
                  </a:cubicBezTo>
                  <a:lnTo>
                    <a:pt x="525018" y="653605"/>
                  </a:lnTo>
                  <a:lnTo>
                    <a:pt x="511778" y="1051751"/>
                  </a:lnTo>
                  <a:cubicBezTo>
                    <a:pt x="494729" y="1174337"/>
                    <a:pt x="477012" y="1271683"/>
                    <a:pt x="466439" y="1408843"/>
                  </a:cubicBezTo>
                  <a:lnTo>
                    <a:pt x="1005173" y="1408843"/>
                  </a:lnTo>
                  <a:cubicBezTo>
                    <a:pt x="1005173" y="1408843"/>
                    <a:pt x="1563243" y="1408843"/>
                    <a:pt x="1563243" y="1408843"/>
                  </a:cubicBezTo>
                  <a:cubicBezTo>
                    <a:pt x="1556385" y="1263396"/>
                    <a:pt x="1504283" y="1009269"/>
                    <a:pt x="1487900" y="892493"/>
                  </a:cubicBezTo>
                  <a:lnTo>
                    <a:pt x="1476947" y="704374"/>
                  </a:lnTo>
                  <a:lnTo>
                    <a:pt x="1655731" y="933355"/>
                  </a:lnTo>
                  <a:cubicBezTo>
                    <a:pt x="1884807" y="865537"/>
                    <a:pt x="2010537" y="597789"/>
                    <a:pt x="2010537" y="597789"/>
                  </a:cubicBezTo>
                  <a:cubicBezTo>
                    <a:pt x="2010537" y="597789"/>
                    <a:pt x="1709738" y="234315"/>
                    <a:pt x="1606868" y="16144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39"/>
            <p:cNvSpPr/>
            <p:nvPr/>
          </p:nvSpPr>
          <p:spPr>
            <a:xfrm>
              <a:off x="6541427" y="3389089"/>
              <a:ext cx="113308" cy="497776"/>
            </a:xfrm>
            <a:custGeom>
              <a:avLst/>
              <a:gdLst/>
              <a:ahLst/>
              <a:cxnLst/>
              <a:rect l="l" t="t" r="r" b="b"/>
              <a:pathLst>
                <a:path w="113308" h="497776" extrusionOk="0">
                  <a:moveTo>
                    <a:pt x="247" y="497777"/>
                  </a:moveTo>
                  <a:cubicBezTo>
                    <a:pt x="247" y="497777"/>
                    <a:pt x="-10707" y="97346"/>
                    <a:pt x="11330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4" name="Google Shape;984;p39"/>
            <p:cNvSpPr/>
            <p:nvPr/>
          </p:nvSpPr>
          <p:spPr>
            <a:xfrm>
              <a:off x="5510592" y="3323367"/>
              <a:ext cx="86474" cy="518064"/>
            </a:xfrm>
            <a:custGeom>
              <a:avLst/>
              <a:gdLst/>
              <a:ahLst/>
              <a:cxnLst/>
              <a:rect l="l" t="t" r="r" b="b"/>
              <a:pathLst>
                <a:path w="86474" h="518064" extrusionOk="0">
                  <a:moveTo>
                    <a:pt x="0" y="0"/>
                  </a:moveTo>
                  <a:cubicBezTo>
                    <a:pt x="0" y="0"/>
                    <a:pt x="107252" y="104584"/>
                    <a:pt x="82868" y="51806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39"/>
            <p:cNvSpPr/>
            <p:nvPr/>
          </p:nvSpPr>
          <p:spPr>
            <a:xfrm>
              <a:off x="6098571" y="3841432"/>
              <a:ext cx="349620" cy="357660"/>
            </a:xfrm>
            <a:custGeom>
              <a:avLst/>
              <a:gdLst/>
              <a:ahLst/>
              <a:cxnLst/>
              <a:rect l="l" t="t" r="r" b="b"/>
              <a:pathLst>
                <a:path w="349620" h="357660" extrusionOk="0">
                  <a:moveTo>
                    <a:pt x="0" y="14573"/>
                  </a:moveTo>
                  <a:cubicBezTo>
                    <a:pt x="0" y="14573"/>
                    <a:pt x="11430" y="229838"/>
                    <a:pt x="20003" y="248031"/>
                  </a:cubicBezTo>
                  <a:cubicBezTo>
                    <a:pt x="28575" y="266224"/>
                    <a:pt x="159829" y="352616"/>
                    <a:pt x="190214" y="357473"/>
                  </a:cubicBezTo>
                  <a:cubicBezTo>
                    <a:pt x="220599" y="362331"/>
                    <a:pt x="337376" y="271177"/>
                    <a:pt x="345853" y="258985"/>
                  </a:cubicBezTo>
                  <a:cubicBezTo>
                    <a:pt x="354330" y="246793"/>
                    <a:pt x="345853" y="0"/>
                    <a:pt x="345853" y="0"/>
                  </a:cubicBezTo>
                  <a:lnTo>
                    <a:pt x="0" y="14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6" name="Google Shape;986;p39"/>
            <p:cNvSpPr/>
            <p:nvPr/>
          </p:nvSpPr>
          <p:spPr>
            <a:xfrm>
              <a:off x="5827585" y="3260133"/>
              <a:ext cx="487013" cy="194300"/>
            </a:xfrm>
            <a:custGeom>
              <a:avLst/>
              <a:gdLst/>
              <a:ahLst/>
              <a:cxnLst/>
              <a:rect l="l" t="t" r="r" b="b"/>
              <a:pathLst>
                <a:path w="487013" h="194300" extrusionOk="0">
                  <a:moveTo>
                    <a:pt x="54864" y="1607"/>
                  </a:moveTo>
                  <a:cubicBezTo>
                    <a:pt x="54864" y="1607"/>
                    <a:pt x="24574" y="-3060"/>
                    <a:pt x="0" y="3512"/>
                  </a:cubicBezTo>
                  <a:cubicBezTo>
                    <a:pt x="0" y="3512"/>
                    <a:pt x="27432" y="193536"/>
                    <a:pt x="246031" y="194298"/>
                  </a:cubicBezTo>
                  <a:cubicBezTo>
                    <a:pt x="464630" y="195060"/>
                    <a:pt x="487013" y="9799"/>
                    <a:pt x="487013" y="9799"/>
                  </a:cubicBezTo>
                  <a:cubicBezTo>
                    <a:pt x="487013" y="9799"/>
                    <a:pt x="463010" y="-393"/>
                    <a:pt x="437197" y="170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7" name="Google Shape;987;p39"/>
            <p:cNvSpPr/>
            <p:nvPr/>
          </p:nvSpPr>
          <p:spPr>
            <a:xfrm>
              <a:off x="5882544" y="3015138"/>
              <a:ext cx="382333" cy="379475"/>
            </a:xfrm>
            <a:custGeom>
              <a:avLst/>
              <a:gdLst/>
              <a:ahLst/>
              <a:cxnLst/>
              <a:rect l="l" t="t" r="r" b="b"/>
              <a:pathLst>
                <a:path w="382333" h="379475" extrusionOk="0">
                  <a:moveTo>
                    <a:pt x="322517" y="0"/>
                  </a:moveTo>
                  <a:lnTo>
                    <a:pt x="59722" y="0"/>
                  </a:lnTo>
                  <a:lnTo>
                    <a:pt x="0" y="246602"/>
                  </a:lnTo>
                  <a:cubicBezTo>
                    <a:pt x="0" y="246602"/>
                    <a:pt x="42386" y="379476"/>
                    <a:pt x="191167" y="379476"/>
                  </a:cubicBezTo>
                  <a:cubicBezTo>
                    <a:pt x="339947" y="379476"/>
                    <a:pt x="382334" y="246602"/>
                    <a:pt x="382334" y="246602"/>
                  </a:cubicBezTo>
                  <a:lnTo>
                    <a:pt x="322612" y="0"/>
                  </a:ln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8" name="Google Shape;988;p39"/>
            <p:cNvSpPr/>
            <p:nvPr/>
          </p:nvSpPr>
          <p:spPr>
            <a:xfrm>
              <a:off x="5937312" y="3130105"/>
              <a:ext cx="272700" cy="87545"/>
            </a:xfrm>
            <a:custGeom>
              <a:avLst/>
              <a:gdLst/>
              <a:ahLst/>
              <a:cxnLst/>
              <a:rect l="l" t="t" r="r" b="b"/>
              <a:pathLst>
                <a:path w="272700" h="87545" extrusionOk="0">
                  <a:moveTo>
                    <a:pt x="0" y="0"/>
                  </a:moveTo>
                  <a:cubicBezTo>
                    <a:pt x="0" y="0"/>
                    <a:pt x="17240" y="88678"/>
                    <a:pt x="136303" y="87535"/>
                  </a:cubicBezTo>
                  <a:cubicBezTo>
                    <a:pt x="255365" y="86392"/>
                    <a:pt x="272701" y="0"/>
                    <a:pt x="272701"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9" name="Google Shape;989;p39"/>
            <p:cNvSpPr/>
            <p:nvPr/>
          </p:nvSpPr>
          <p:spPr>
            <a:xfrm>
              <a:off x="5772875" y="2426588"/>
              <a:ext cx="601467" cy="744569"/>
            </a:xfrm>
            <a:custGeom>
              <a:avLst/>
              <a:gdLst/>
              <a:ahLst/>
              <a:cxnLst/>
              <a:rect l="l" t="t" r="r" b="b"/>
              <a:pathLst>
                <a:path w="601467" h="744569" extrusionOk="0">
                  <a:moveTo>
                    <a:pt x="300740" y="0"/>
                  </a:moveTo>
                  <a:cubicBezTo>
                    <a:pt x="300740" y="0"/>
                    <a:pt x="-31397" y="0"/>
                    <a:pt x="2417" y="336233"/>
                  </a:cubicBezTo>
                  <a:cubicBezTo>
                    <a:pt x="2417" y="336233"/>
                    <a:pt x="21181" y="744569"/>
                    <a:pt x="300740" y="744569"/>
                  </a:cubicBezTo>
                  <a:cubicBezTo>
                    <a:pt x="580299" y="744569"/>
                    <a:pt x="599063" y="336233"/>
                    <a:pt x="599063" y="336233"/>
                  </a:cubicBezTo>
                  <a:cubicBezTo>
                    <a:pt x="632782" y="0"/>
                    <a:pt x="300740" y="0"/>
                    <a:pt x="300740" y="0"/>
                  </a:cubicBez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39"/>
            <p:cNvSpPr/>
            <p:nvPr/>
          </p:nvSpPr>
          <p:spPr>
            <a:xfrm>
              <a:off x="5593455" y="2233620"/>
              <a:ext cx="883474" cy="589398"/>
            </a:xfrm>
            <a:custGeom>
              <a:avLst/>
              <a:gdLst/>
              <a:ahLst/>
              <a:cxnLst/>
              <a:rect l="l" t="t" r="r" b="b"/>
              <a:pathLst>
                <a:path w="883474" h="589398" extrusionOk="0">
                  <a:moveTo>
                    <a:pt x="821536" y="457382"/>
                  </a:moveTo>
                  <a:cubicBezTo>
                    <a:pt x="815250" y="539202"/>
                    <a:pt x="771816" y="589399"/>
                    <a:pt x="771816" y="589399"/>
                  </a:cubicBezTo>
                  <a:cubicBezTo>
                    <a:pt x="771816" y="589399"/>
                    <a:pt x="753147" y="446619"/>
                    <a:pt x="744003" y="426521"/>
                  </a:cubicBezTo>
                  <a:cubicBezTo>
                    <a:pt x="705046" y="394898"/>
                    <a:pt x="679709" y="358894"/>
                    <a:pt x="679709" y="358894"/>
                  </a:cubicBezTo>
                  <a:lnTo>
                    <a:pt x="679423" y="359561"/>
                  </a:lnTo>
                  <a:lnTo>
                    <a:pt x="678661" y="361180"/>
                  </a:lnTo>
                  <a:lnTo>
                    <a:pt x="678661" y="361370"/>
                  </a:lnTo>
                  <a:cubicBezTo>
                    <a:pt x="672851" y="372610"/>
                    <a:pt x="642562" y="417568"/>
                    <a:pt x="524642" y="423092"/>
                  </a:cubicBezTo>
                  <a:cubicBezTo>
                    <a:pt x="443489" y="426807"/>
                    <a:pt x="364908" y="369276"/>
                    <a:pt x="293185" y="367752"/>
                  </a:cubicBezTo>
                  <a:cubicBezTo>
                    <a:pt x="258609" y="366990"/>
                    <a:pt x="277945" y="439285"/>
                    <a:pt x="194029" y="458430"/>
                  </a:cubicBezTo>
                  <a:cubicBezTo>
                    <a:pt x="187648" y="470241"/>
                    <a:pt x="188600" y="589399"/>
                    <a:pt x="188600" y="589399"/>
                  </a:cubicBezTo>
                  <a:cubicBezTo>
                    <a:pt x="107447" y="542250"/>
                    <a:pt x="101446" y="412139"/>
                    <a:pt x="101446" y="412139"/>
                  </a:cubicBezTo>
                  <a:cubicBezTo>
                    <a:pt x="11245" y="402995"/>
                    <a:pt x="-281" y="321937"/>
                    <a:pt x="5" y="279170"/>
                  </a:cubicBezTo>
                  <a:cubicBezTo>
                    <a:pt x="5" y="267454"/>
                    <a:pt x="4291" y="258786"/>
                    <a:pt x="15436" y="262310"/>
                  </a:cubicBezTo>
                  <a:cubicBezTo>
                    <a:pt x="70966" y="279646"/>
                    <a:pt x="99922" y="268787"/>
                    <a:pt x="99922" y="268787"/>
                  </a:cubicBezTo>
                  <a:cubicBezTo>
                    <a:pt x="55631" y="245737"/>
                    <a:pt x="45820" y="198874"/>
                    <a:pt x="44868" y="166394"/>
                  </a:cubicBezTo>
                  <a:cubicBezTo>
                    <a:pt x="44391" y="151820"/>
                    <a:pt x="50773" y="148010"/>
                    <a:pt x="63727" y="154773"/>
                  </a:cubicBezTo>
                  <a:cubicBezTo>
                    <a:pt x="84492" y="165536"/>
                    <a:pt x="124782" y="169156"/>
                    <a:pt x="159263" y="154964"/>
                  </a:cubicBezTo>
                  <a:cubicBezTo>
                    <a:pt x="220032" y="130103"/>
                    <a:pt x="345382" y="-11533"/>
                    <a:pt x="492733" y="754"/>
                  </a:cubicBezTo>
                  <a:cubicBezTo>
                    <a:pt x="626179" y="11898"/>
                    <a:pt x="643895" y="98861"/>
                    <a:pt x="643895" y="98861"/>
                  </a:cubicBezTo>
                  <a:cubicBezTo>
                    <a:pt x="643895" y="98861"/>
                    <a:pt x="668184" y="68286"/>
                    <a:pt x="710665" y="82955"/>
                  </a:cubicBezTo>
                  <a:cubicBezTo>
                    <a:pt x="768387" y="103052"/>
                    <a:pt x="742098" y="186206"/>
                    <a:pt x="742098" y="186206"/>
                  </a:cubicBezTo>
                  <a:cubicBezTo>
                    <a:pt x="742098" y="186206"/>
                    <a:pt x="843444" y="136295"/>
                    <a:pt x="876115" y="270311"/>
                  </a:cubicBezTo>
                  <a:cubicBezTo>
                    <a:pt x="908881" y="404328"/>
                    <a:pt x="821632" y="457382"/>
                    <a:pt x="821632" y="457382"/>
                  </a:cubicBezTo>
                  <a:close/>
                </a:path>
              </a:pathLst>
            </a:custGeom>
            <a:solidFill>
              <a:srgbClr val="4322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91" name="Google Shape;991;p39"/>
            <p:cNvGrpSpPr/>
            <p:nvPr/>
          </p:nvGrpSpPr>
          <p:grpSpPr>
            <a:xfrm>
              <a:off x="7531131" y="2464974"/>
              <a:ext cx="1068418" cy="1035938"/>
              <a:chOff x="7531131" y="2464974"/>
              <a:chExt cx="1068418" cy="1035938"/>
            </a:xfrm>
          </p:grpSpPr>
          <p:sp>
            <p:nvSpPr>
              <p:cNvPr id="992" name="Google Shape;992;p39"/>
              <p:cNvSpPr/>
              <p:nvPr/>
            </p:nvSpPr>
            <p:spPr>
              <a:xfrm>
                <a:off x="7587423" y="2479547"/>
                <a:ext cx="1012126" cy="1021365"/>
              </a:xfrm>
              <a:custGeom>
                <a:avLst/>
                <a:gdLst/>
                <a:ahLst/>
                <a:cxnLst/>
                <a:rect l="l" t="t" r="r" b="b"/>
                <a:pathLst>
                  <a:path w="1012126" h="1021365" extrusionOk="0">
                    <a:moveTo>
                      <a:pt x="0" y="719804"/>
                    </a:moveTo>
                    <a:cubicBezTo>
                      <a:pt x="0" y="719804"/>
                      <a:pt x="333185" y="126397"/>
                      <a:pt x="552069" y="0"/>
                    </a:cubicBezTo>
                    <a:lnTo>
                      <a:pt x="1012127" y="491204"/>
                    </a:lnTo>
                    <a:cubicBezTo>
                      <a:pt x="1012127" y="491204"/>
                      <a:pt x="670560" y="738092"/>
                      <a:pt x="387858" y="1021366"/>
                    </a:cubicBezTo>
                    <a:lnTo>
                      <a:pt x="0" y="71980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3" name="Google Shape;993;p39"/>
              <p:cNvSpPr/>
              <p:nvPr/>
            </p:nvSpPr>
            <p:spPr>
              <a:xfrm>
                <a:off x="7531131" y="2464974"/>
                <a:ext cx="1036034" cy="1011650"/>
              </a:xfrm>
              <a:custGeom>
                <a:avLst/>
                <a:gdLst/>
                <a:ahLst/>
                <a:cxnLst/>
                <a:rect l="l" t="t" r="r" b="b"/>
                <a:pathLst>
                  <a:path w="1036034" h="1011650" extrusionOk="0">
                    <a:moveTo>
                      <a:pt x="0" y="724662"/>
                    </a:moveTo>
                    <a:lnTo>
                      <a:pt x="432911" y="1011650"/>
                    </a:lnTo>
                    <a:lnTo>
                      <a:pt x="1036034" y="403669"/>
                    </a:lnTo>
                    <a:lnTo>
                      <a:pt x="428053" y="0"/>
                    </a:lnTo>
                    <a:cubicBezTo>
                      <a:pt x="428053" y="0"/>
                      <a:pt x="134683" y="323564"/>
                      <a:pt x="0" y="7246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4" name="Google Shape;994;p39"/>
              <p:cNvSpPr/>
              <p:nvPr/>
            </p:nvSpPr>
            <p:spPr>
              <a:xfrm>
                <a:off x="7796593" y="2957416"/>
                <a:ext cx="556259" cy="233457"/>
              </a:xfrm>
              <a:custGeom>
                <a:avLst/>
                <a:gdLst/>
                <a:ahLst/>
                <a:cxnLst/>
                <a:rect l="l" t="t" r="r" b="b"/>
                <a:pathLst>
                  <a:path w="556259" h="233457" extrusionOk="0">
                    <a:moveTo>
                      <a:pt x="0" y="233458"/>
                    </a:moveTo>
                    <a:cubicBezTo>
                      <a:pt x="0" y="233458"/>
                      <a:pt x="217075" y="20098"/>
                      <a:pt x="55626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5" name="Google Shape;995;p39"/>
              <p:cNvSpPr/>
              <p:nvPr/>
            </p:nvSpPr>
            <p:spPr>
              <a:xfrm>
                <a:off x="7773447" y="2929508"/>
                <a:ext cx="359949" cy="246792"/>
              </a:xfrm>
              <a:custGeom>
                <a:avLst/>
                <a:gdLst/>
                <a:ahLst/>
                <a:cxnLst/>
                <a:rect l="l" t="t" r="r" b="b"/>
                <a:pathLst>
                  <a:path w="359949" h="246792" extrusionOk="0">
                    <a:moveTo>
                      <a:pt x="0" y="246793"/>
                    </a:moveTo>
                    <a:cubicBezTo>
                      <a:pt x="0" y="246793"/>
                      <a:pt x="171450" y="66866"/>
                      <a:pt x="35995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96" name="Google Shape;996;p39"/>
            <p:cNvSpPr/>
            <p:nvPr/>
          </p:nvSpPr>
          <p:spPr>
            <a:xfrm>
              <a:off x="3595685" y="2793012"/>
              <a:ext cx="1053850" cy="1103763"/>
            </a:xfrm>
            <a:custGeom>
              <a:avLst/>
              <a:gdLst/>
              <a:ahLst/>
              <a:cxnLst/>
              <a:rect l="l" t="t" r="r" b="b"/>
              <a:pathLst>
                <a:path w="1053850" h="1103763" extrusionOk="0">
                  <a:moveTo>
                    <a:pt x="308897" y="1088806"/>
                  </a:moveTo>
                  <a:lnTo>
                    <a:pt x="18956" y="523878"/>
                  </a:lnTo>
                  <a:cubicBezTo>
                    <a:pt x="-24287" y="439582"/>
                    <a:pt x="8955" y="336236"/>
                    <a:pt x="93251" y="292992"/>
                  </a:cubicBezTo>
                  <a:lnTo>
                    <a:pt x="658084" y="3051"/>
                  </a:lnTo>
                  <a:cubicBezTo>
                    <a:pt x="671609" y="-3902"/>
                    <a:pt x="688183" y="1432"/>
                    <a:pt x="695136" y="14957"/>
                  </a:cubicBezTo>
                  <a:lnTo>
                    <a:pt x="804292" y="227555"/>
                  </a:lnTo>
                  <a:cubicBezTo>
                    <a:pt x="813246" y="245081"/>
                    <a:pt x="801530" y="266036"/>
                    <a:pt x="781909" y="267560"/>
                  </a:cubicBezTo>
                  <a:cubicBezTo>
                    <a:pt x="764002" y="268989"/>
                    <a:pt x="746095" y="274037"/>
                    <a:pt x="729235" y="282991"/>
                  </a:cubicBezTo>
                  <a:cubicBezTo>
                    <a:pt x="664370" y="317376"/>
                    <a:pt x="638748" y="398053"/>
                    <a:pt x="671800" y="463585"/>
                  </a:cubicBezTo>
                  <a:cubicBezTo>
                    <a:pt x="705709" y="530736"/>
                    <a:pt x="787719" y="557406"/>
                    <a:pt x="854584" y="523116"/>
                  </a:cubicBezTo>
                  <a:cubicBezTo>
                    <a:pt x="870967" y="514734"/>
                    <a:pt x="884874" y="503399"/>
                    <a:pt x="896113" y="490160"/>
                  </a:cubicBezTo>
                  <a:cubicBezTo>
                    <a:pt x="908877" y="475110"/>
                    <a:pt x="932689" y="477587"/>
                    <a:pt x="941643" y="495113"/>
                  </a:cubicBezTo>
                  <a:lnTo>
                    <a:pt x="1050799" y="707901"/>
                  </a:lnTo>
                  <a:cubicBezTo>
                    <a:pt x="1057753" y="721427"/>
                    <a:pt x="1052419" y="738000"/>
                    <a:pt x="1038893" y="744953"/>
                  </a:cubicBezTo>
                  <a:lnTo>
                    <a:pt x="833058" y="850586"/>
                  </a:lnTo>
                  <a:cubicBezTo>
                    <a:pt x="817151" y="858777"/>
                    <a:pt x="797530" y="849919"/>
                    <a:pt x="793529" y="832488"/>
                  </a:cubicBezTo>
                  <a:cubicBezTo>
                    <a:pt x="790957" y="821249"/>
                    <a:pt x="786862" y="810104"/>
                    <a:pt x="781242" y="799341"/>
                  </a:cubicBezTo>
                  <a:cubicBezTo>
                    <a:pt x="746952" y="734381"/>
                    <a:pt x="666180" y="708568"/>
                    <a:pt x="600553" y="741620"/>
                  </a:cubicBezTo>
                  <a:cubicBezTo>
                    <a:pt x="533401" y="775529"/>
                    <a:pt x="506731" y="857539"/>
                    <a:pt x="541021" y="924404"/>
                  </a:cubicBezTo>
                  <a:cubicBezTo>
                    <a:pt x="546260" y="934596"/>
                    <a:pt x="552642" y="943835"/>
                    <a:pt x="559881" y="952122"/>
                  </a:cubicBezTo>
                  <a:cubicBezTo>
                    <a:pt x="571787" y="965648"/>
                    <a:pt x="567977" y="986698"/>
                    <a:pt x="551880" y="994985"/>
                  </a:cubicBezTo>
                  <a:lnTo>
                    <a:pt x="345949" y="1100712"/>
                  </a:lnTo>
                  <a:cubicBezTo>
                    <a:pt x="332424" y="1107665"/>
                    <a:pt x="315850" y="1102332"/>
                    <a:pt x="308897" y="108880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7" name="Google Shape;997;p39"/>
            <p:cNvSpPr/>
            <p:nvPr/>
          </p:nvSpPr>
          <p:spPr>
            <a:xfrm>
              <a:off x="4068392" y="3402606"/>
              <a:ext cx="366446" cy="295107"/>
            </a:xfrm>
            <a:custGeom>
              <a:avLst/>
              <a:gdLst/>
              <a:ahLst/>
              <a:cxnLst/>
              <a:rect l="l" t="t" r="r" b="b"/>
              <a:pathLst>
                <a:path w="366446" h="295107" extrusionOk="0">
                  <a:moveTo>
                    <a:pt x="366351" y="242230"/>
                  </a:moveTo>
                  <a:cubicBezTo>
                    <a:pt x="366351" y="242230"/>
                    <a:pt x="317393" y="150694"/>
                    <a:pt x="291866" y="117833"/>
                  </a:cubicBezTo>
                  <a:cubicBezTo>
                    <a:pt x="266339" y="84972"/>
                    <a:pt x="91269" y="25441"/>
                    <a:pt x="45073" y="4771"/>
                  </a:cubicBezTo>
                  <a:cubicBezTo>
                    <a:pt x="-1123" y="-15898"/>
                    <a:pt x="-12077" y="35156"/>
                    <a:pt x="13450" y="70399"/>
                  </a:cubicBezTo>
                  <a:cubicBezTo>
                    <a:pt x="38977" y="105641"/>
                    <a:pt x="135084" y="137264"/>
                    <a:pt x="135084" y="137264"/>
                  </a:cubicBezTo>
                  <a:cubicBezTo>
                    <a:pt x="135084" y="137264"/>
                    <a:pt x="189758" y="249088"/>
                    <a:pt x="261576" y="285569"/>
                  </a:cubicBezTo>
                  <a:cubicBezTo>
                    <a:pt x="333395" y="322049"/>
                    <a:pt x="366447" y="242134"/>
                    <a:pt x="366447" y="242134"/>
                  </a:cubicBez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8" name="Google Shape;998;p39"/>
            <p:cNvSpPr/>
            <p:nvPr/>
          </p:nvSpPr>
          <p:spPr>
            <a:xfrm>
              <a:off x="7499603" y="3121589"/>
              <a:ext cx="346008" cy="403803"/>
            </a:xfrm>
            <a:custGeom>
              <a:avLst/>
              <a:gdLst/>
              <a:ahLst/>
              <a:cxnLst/>
              <a:rect l="l" t="t" r="r" b="b"/>
              <a:pathLst>
                <a:path w="346008" h="403803" extrusionOk="0">
                  <a:moveTo>
                    <a:pt x="0" y="352178"/>
                  </a:moveTo>
                  <a:cubicBezTo>
                    <a:pt x="0" y="352178"/>
                    <a:pt x="34385" y="233496"/>
                    <a:pt x="73247" y="177585"/>
                  </a:cubicBezTo>
                  <a:cubicBezTo>
                    <a:pt x="112109" y="121673"/>
                    <a:pt x="233744" y="51093"/>
                    <a:pt x="287274" y="12231"/>
                  </a:cubicBezTo>
                  <a:cubicBezTo>
                    <a:pt x="340805" y="-26631"/>
                    <a:pt x="365093" y="34138"/>
                    <a:pt x="328613" y="96146"/>
                  </a:cubicBezTo>
                  <a:cubicBezTo>
                    <a:pt x="292132" y="158154"/>
                    <a:pt x="226505" y="194634"/>
                    <a:pt x="226505" y="194634"/>
                  </a:cubicBezTo>
                  <a:cubicBezTo>
                    <a:pt x="226505" y="194634"/>
                    <a:pt x="248412" y="333223"/>
                    <a:pt x="138970" y="403803"/>
                  </a:cubicBezTo>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9" name="Google Shape;999;p39"/>
            <p:cNvSpPr/>
            <p:nvPr/>
          </p:nvSpPr>
          <p:spPr>
            <a:xfrm>
              <a:off x="7039269" y="3856005"/>
              <a:ext cx="54473" cy="195738"/>
            </a:xfrm>
            <a:custGeom>
              <a:avLst/>
              <a:gdLst/>
              <a:ahLst/>
              <a:cxnLst/>
              <a:rect l="l" t="t" r="r" b="b"/>
              <a:pathLst>
                <a:path w="54473" h="195738" extrusionOk="0">
                  <a:moveTo>
                    <a:pt x="54474" y="0"/>
                  </a:moveTo>
                  <a:cubicBezTo>
                    <a:pt x="54474" y="0"/>
                    <a:pt x="-23346" y="79058"/>
                    <a:pt x="7039" y="1957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0" name="Google Shape;1000;p39"/>
            <p:cNvSpPr/>
            <p:nvPr/>
          </p:nvSpPr>
          <p:spPr>
            <a:xfrm>
              <a:off x="5013197" y="3836574"/>
              <a:ext cx="144684" cy="120395"/>
            </a:xfrm>
            <a:custGeom>
              <a:avLst/>
              <a:gdLst/>
              <a:ahLst/>
              <a:cxnLst/>
              <a:rect l="l" t="t" r="r" b="b"/>
              <a:pathLst>
                <a:path w="144684" h="120395" extrusionOk="0">
                  <a:moveTo>
                    <a:pt x="0" y="0"/>
                  </a:moveTo>
                  <a:cubicBezTo>
                    <a:pt x="0" y="0"/>
                    <a:pt x="100298" y="24956"/>
                    <a:pt x="144685" y="1203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Les </a:t>
            </a:r>
            <a:r>
              <a:rPr lang="en-US" dirty="0" err="1"/>
              <a:t>différents</a:t>
            </a:r>
            <a:r>
              <a:rPr lang="en-US" dirty="0"/>
              <a:t> </a:t>
            </a:r>
            <a:r>
              <a:rPr lang="en-US" dirty="0" err="1"/>
              <a:t>acteurs</a:t>
            </a:r>
            <a:endParaRPr dirty="0"/>
          </a:p>
        </p:txBody>
      </p:sp>
      <p:sp>
        <p:nvSpPr>
          <p:cNvPr id="1006" name="Google Shape;1006;p40"/>
          <p:cNvSpPr txBox="1">
            <a:spLocks noGrp="1"/>
          </p:cNvSpPr>
          <p:nvPr>
            <p:ph type="body" idx="1"/>
          </p:nvPr>
        </p:nvSpPr>
        <p:spPr>
          <a:xfrm>
            <a:off x="720000" y="1190375"/>
            <a:ext cx="7704000" cy="1843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1000"/>
              </a:spcAft>
              <a:buClr>
                <a:schemeClr val="dk1"/>
              </a:buClr>
              <a:buSzPts val="1400"/>
              <a:buChar char="■"/>
            </a:pPr>
            <a:r>
              <a:rPr lang="fr-FR" dirty="0">
                <a:solidFill>
                  <a:schemeClr val="dk1"/>
                </a:solidFill>
              </a:rPr>
              <a:t>L’étudiant</a:t>
            </a:r>
          </a:p>
          <a:p>
            <a:pPr marL="457200" lvl="0" indent="-317500" algn="l" rtl="0">
              <a:spcBef>
                <a:spcPts val="0"/>
              </a:spcBef>
              <a:spcAft>
                <a:spcPts val="1000"/>
              </a:spcAft>
              <a:buClr>
                <a:schemeClr val="dk1"/>
              </a:buClr>
              <a:buSzPts val="1400"/>
              <a:buChar char="■"/>
            </a:pPr>
            <a:r>
              <a:rPr lang="fr-FR" dirty="0">
                <a:solidFill>
                  <a:schemeClr val="dk1"/>
                </a:solidFill>
              </a:rPr>
              <a:t>Le maître de stage</a:t>
            </a:r>
          </a:p>
          <a:p>
            <a:pPr marL="457200" lvl="0" indent="-317500" algn="l" rtl="0">
              <a:spcBef>
                <a:spcPts val="0"/>
              </a:spcBef>
              <a:spcAft>
                <a:spcPts val="1000"/>
              </a:spcAft>
              <a:buClr>
                <a:schemeClr val="dk1"/>
              </a:buClr>
              <a:buSzPts val="1400"/>
              <a:buChar char="■"/>
            </a:pPr>
            <a:r>
              <a:rPr lang="fr-FR" dirty="0">
                <a:solidFill>
                  <a:schemeClr val="dk1"/>
                </a:solidFill>
              </a:rPr>
              <a:t>Le tuteur de stage</a:t>
            </a:r>
          </a:p>
          <a:p>
            <a:pPr marL="457200" lvl="0" indent="-317500" algn="l" rtl="0">
              <a:spcBef>
                <a:spcPts val="0"/>
              </a:spcBef>
              <a:spcAft>
                <a:spcPts val="1000"/>
              </a:spcAft>
              <a:buClr>
                <a:schemeClr val="dk1"/>
              </a:buClr>
              <a:buSzPts val="1400"/>
              <a:buChar char="■"/>
            </a:pPr>
            <a:r>
              <a:rPr lang="fr-FR" dirty="0">
                <a:solidFill>
                  <a:schemeClr val="dk1"/>
                </a:solidFill>
              </a:rPr>
              <a:t>Les professionnels de proximité</a:t>
            </a:r>
          </a:p>
          <a:p>
            <a:pPr marL="457200" lvl="0" indent="-317500" algn="l" rtl="0">
              <a:spcBef>
                <a:spcPts val="0"/>
              </a:spcBef>
              <a:spcAft>
                <a:spcPts val="1000"/>
              </a:spcAft>
              <a:buClr>
                <a:schemeClr val="dk1"/>
              </a:buClr>
              <a:buSzPts val="1400"/>
              <a:buChar char="■"/>
            </a:pPr>
            <a:r>
              <a:rPr lang="fr-FR" dirty="0">
                <a:solidFill>
                  <a:schemeClr val="dk1"/>
                </a:solidFill>
              </a:rPr>
              <a:t>Le formateur référent de stage</a:t>
            </a:r>
            <a:endParaRPr dirty="0">
              <a:solidFill>
                <a:schemeClr val="dk1"/>
              </a:solidFill>
            </a:endParaRPr>
          </a:p>
        </p:txBody>
      </p:sp>
      <p:grpSp>
        <p:nvGrpSpPr>
          <p:cNvPr id="1007" name="Google Shape;1007;p40"/>
          <p:cNvGrpSpPr/>
          <p:nvPr/>
        </p:nvGrpSpPr>
        <p:grpSpPr>
          <a:xfrm>
            <a:off x="715100" y="3497212"/>
            <a:ext cx="2053500" cy="1114040"/>
            <a:chOff x="715100" y="3497212"/>
            <a:chExt cx="2053500" cy="1114040"/>
          </a:xfrm>
        </p:grpSpPr>
        <p:cxnSp>
          <p:nvCxnSpPr>
            <p:cNvPr id="1008" name="Google Shape;1008;p40"/>
            <p:cNvCxnSpPr/>
            <p:nvPr/>
          </p:nvCxnSpPr>
          <p:spPr>
            <a:xfrm>
              <a:off x="715100" y="4607875"/>
              <a:ext cx="2053500" cy="0"/>
            </a:xfrm>
            <a:prstGeom prst="straightConnector1">
              <a:avLst/>
            </a:prstGeom>
            <a:noFill/>
            <a:ln w="9525" cap="flat" cmpd="sng">
              <a:solidFill>
                <a:schemeClr val="dk1"/>
              </a:solidFill>
              <a:prstDash val="solid"/>
              <a:miter lim="8000"/>
              <a:headEnd type="none" w="sm" len="sm"/>
              <a:tailEnd type="none" w="sm" len="sm"/>
            </a:ln>
          </p:spPr>
        </p:cxnSp>
        <p:grpSp>
          <p:nvGrpSpPr>
            <p:cNvPr id="1009" name="Google Shape;1009;p40"/>
            <p:cNvGrpSpPr/>
            <p:nvPr/>
          </p:nvGrpSpPr>
          <p:grpSpPr>
            <a:xfrm>
              <a:off x="1048555" y="3687082"/>
              <a:ext cx="677122" cy="924082"/>
              <a:chOff x="320995" y="1208613"/>
              <a:chExt cx="488262" cy="666341"/>
            </a:xfrm>
          </p:grpSpPr>
          <p:sp>
            <p:nvSpPr>
              <p:cNvPr id="1010" name="Google Shape;1010;p40"/>
              <p:cNvSpPr/>
              <p:nvPr/>
            </p:nvSpPr>
            <p:spPr>
              <a:xfrm>
                <a:off x="538770" y="1215311"/>
                <a:ext cx="71070" cy="317520"/>
              </a:xfrm>
              <a:custGeom>
                <a:avLst/>
                <a:gdLst/>
                <a:ahLst/>
                <a:cxnLst/>
                <a:rect l="l" t="t" r="r" b="b"/>
                <a:pathLst>
                  <a:path w="71070" h="317520" extrusionOk="0">
                    <a:moveTo>
                      <a:pt x="31349" y="317520"/>
                    </a:moveTo>
                    <a:cubicBezTo>
                      <a:pt x="31349" y="317520"/>
                      <a:pt x="-22752" y="126493"/>
                      <a:pt x="11190" y="0"/>
                    </a:cubicBezTo>
                    <a:cubicBezTo>
                      <a:pt x="11190" y="0"/>
                      <a:pt x="80748" y="134801"/>
                      <a:pt x="69928" y="3175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1" name="Google Shape;1011;p40"/>
              <p:cNvSpPr/>
              <p:nvPr/>
            </p:nvSpPr>
            <p:spPr>
              <a:xfrm>
                <a:off x="431456" y="1252473"/>
                <a:ext cx="161784" cy="303866"/>
              </a:xfrm>
              <a:custGeom>
                <a:avLst/>
                <a:gdLst/>
                <a:ahLst/>
                <a:cxnLst/>
                <a:rect l="l" t="t" r="r" b="b"/>
                <a:pathLst>
                  <a:path w="161784" h="303866" extrusionOk="0">
                    <a:moveTo>
                      <a:pt x="84498" y="303866"/>
                    </a:moveTo>
                    <a:cubicBezTo>
                      <a:pt x="84498" y="303866"/>
                      <a:pt x="-12175" y="168872"/>
                      <a:pt x="1286" y="0"/>
                    </a:cubicBezTo>
                    <a:cubicBezTo>
                      <a:pt x="1286" y="0"/>
                      <a:pt x="110325" y="71812"/>
                      <a:pt x="161785" y="303866"/>
                    </a:cubicBezTo>
                    <a:lnTo>
                      <a:pt x="84498" y="30386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40"/>
              <p:cNvSpPr/>
              <p:nvPr/>
            </p:nvSpPr>
            <p:spPr>
              <a:xfrm>
                <a:off x="575246" y="1208613"/>
                <a:ext cx="123552" cy="332655"/>
              </a:xfrm>
              <a:custGeom>
                <a:avLst/>
                <a:gdLst/>
                <a:ahLst/>
                <a:cxnLst/>
                <a:rect l="l" t="t" r="r" b="b"/>
                <a:pathLst>
                  <a:path w="123552" h="332655" extrusionOk="0">
                    <a:moveTo>
                      <a:pt x="1442" y="332655"/>
                    </a:moveTo>
                    <a:cubicBezTo>
                      <a:pt x="1442" y="332655"/>
                      <a:pt x="-20714" y="131066"/>
                      <a:pt x="108677" y="0"/>
                    </a:cubicBezTo>
                    <a:cubicBezTo>
                      <a:pt x="108677" y="0"/>
                      <a:pt x="157432" y="129391"/>
                      <a:pt x="78407" y="332655"/>
                    </a:cubicBezTo>
                    <a:lnTo>
                      <a:pt x="1442" y="33265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3" name="Google Shape;1013;p40"/>
              <p:cNvSpPr/>
              <p:nvPr/>
            </p:nvSpPr>
            <p:spPr>
              <a:xfrm>
                <a:off x="667178" y="1339614"/>
                <a:ext cx="142079" cy="193217"/>
              </a:xfrm>
              <a:custGeom>
                <a:avLst/>
                <a:gdLst/>
                <a:ahLst/>
                <a:cxnLst/>
                <a:rect l="l" t="t" r="r" b="b"/>
                <a:pathLst>
                  <a:path w="142079" h="193217" extrusionOk="0">
                    <a:moveTo>
                      <a:pt x="0" y="193217"/>
                    </a:moveTo>
                    <a:cubicBezTo>
                      <a:pt x="0" y="193217"/>
                      <a:pt x="31688" y="58416"/>
                      <a:pt x="142079" y="0"/>
                    </a:cubicBezTo>
                    <a:cubicBezTo>
                      <a:pt x="142079" y="0"/>
                      <a:pt x="125140" y="112581"/>
                      <a:pt x="38450" y="193217"/>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4" name="Google Shape;1014;p40"/>
              <p:cNvSpPr/>
              <p:nvPr/>
            </p:nvSpPr>
            <p:spPr>
              <a:xfrm>
                <a:off x="402535" y="1512672"/>
                <a:ext cx="348370" cy="362282"/>
              </a:xfrm>
              <a:custGeom>
                <a:avLst/>
                <a:gdLst/>
                <a:ahLst/>
                <a:cxnLst/>
                <a:rect l="l" t="t" r="r" b="b"/>
                <a:pathLst>
                  <a:path w="348370" h="362282" extrusionOk="0">
                    <a:moveTo>
                      <a:pt x="0" y="0"/>
                    </a:moveTo>
                    <a:cubicBezTo>
                      <a:pt x="0" y="0"/>
                      <a:pt x="35294" y="326408"/>
                      <a:pt x="118442" y="362282"/>
                    </a:cubicBezTo>
                    <a:lnTo>
                      <a:pt x="229928" y="362282"/>
                    </a:lnTo>
                    <a:cubicBezTo>
                      <a:pt x="313076" y="326408"/>
                      <a:pt x="348370" y="0"/>
                      <a:pt x="348370" y="0"/>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40"/>
              <p:cNvSpPr/>
              <p:nvPr/>
            </p:nvSpPr>
            <p:spPr>
              <a:xfrm>
                <a:off x="320995" y="1443823"/>
                <a:ext cx="223555" cy="277202"/>
              </a:xfrm>
              <a:custGeom>
                <a:avLst/>
                <a:gdLst/>
                <a:ahLst/>
                <a:cxnLst/>
                <a:rect l="l" t="t" r="r" b="b"/>
                <a:pathLst>
                  <a:path w="223555" h="277202" extrusionOk="0">
                    <a:moveTo>
                      <a:pt x="124370" y="0"/>
                    </a:moveTo>
                    <a:cubicBezTo>
                      <a:pt x="124370" y="0"/>
                      <a:pt x="-3346" y="85660"/>
                      <a:pt x="67" y="277202"/>
                    </a:cubicBezTo>
                    <a:cubicBezTo>
                      <a:pt x="67" y="277202"/>
                      <a:pt x="111747" y="218400"/>
                      <a:pt x="223555" y="32074"/>
                    </a:cubicBezTo>
                    <a:lnTo>
                      <a:pt x="124435"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6" name="Google Shape;1016;p40"/>
            <p:cNvGrpSpPr/>
            <p:nvPr/>
          </p:nvGrpSpPr>
          <p:grpSpPr>
            <a:xfrm>
              <a:off x="1776677" y="3497212"/>
              <a:ext cx="658450" cy="1114040"/>
              <a:chOff x="846033" y="1071701"/>
              <a:chExt cx="474798" cy="803317"/>
            </a:xfrm>
          </p:grpSpPr>
          <p:sp>
            <p:nvSpPr>
              <p:cNvPr id="1017" name="Google Shape;1017;p40"/>
              <p:cNvSpPr/>
              <p:nvPr/>
            </p:nvSpPr>
            <p:spPr>
              <a:xfrm>
                <a:off x="935428" y="1071701"/>
                <a:ext cx="290662" cy="803317"/>
              </a:xfrm>
              <a:custGeom>
                <a:avLst/>
                <a:gdLst/>
                <a:ahLst/>
                <a:cxnLst/>
                <a:rect l="l" t="t" r="r" b="b"/>
                <a:pathLst>
                  <a:path w="290662" h="803317" extrusionOk="0">
                    <a:moveTo>
                      <a:pt x="0" y="803318"/>
                    </a:moveTo>
                    <a:lnTo>
                      <a:pt x="0" y="153271"/>
                    </a:lnTo>
                    <a:cubicBezTo>
                      <a:pt x="0" y="90411"/>
                      <a:pt x="38386" y="33991"/>
                      <a:pt x="96737" y="10805"/>
                    </a:cubicBezTo>
                    <a:lnTo>
                      <a:pt x="96737" y="10805"/>
                    </a:lnTo>
                    <a:cubicBezTo>
                      <a:pt x="153736" y="-11801"/>
                      <a:pt x="218657" y="1724"/>
                      <a:pt x="261874" y="45198"/>
                    </a:cubicBezTo>
                    <a:lnTo>
                      <a:pt x="290663" y="74116"/>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1018;p40"/>
              <p:cNvSpPr/>
              <p:nvPr/>
            </p:nvSpPr>
            <p:spPr>
              <a:xfrm>
                <a:off x="1193393" y="1113120"/>
                <a:ext cx="127438" cy="128211"/>
              </a:xfrm>
              <a:custGeom>
                <a:avLst/>
                <a:gdLst/>
                <a:ahLst/>
                <a:cxnLst/>
                <a:rect l="l" t="t" r="r" b="b"/>
                <a:pathLst>
                  <a:path w="127438" h="128211" extrusionOk="0">
                    <a:moveTo>
                      <a:pt x="37464" y="24776"/>
                    </a:moveTo>
                    <a:lnTo>
                      <a:pt x="29799" y="17176"/>
                    </a:lnTo>
                    <a:lnTo>
                      <a:pt x="16532" y="30572"/>
                    </a:lnTo>
                    <a:lnTo>
                      <a:pt x="24196" y="38172"/>
                    </a:lnTo>
                    <a:cubicBezTo>
                      <a:pt x="-24881" y="87829"/>
                      <a:pt x="15888" y="128211"/>
                      <a:pt x="15888" y="128211"/>
                    </a:cubicBezTo>
                    <a:lnTo>
                      <a:pt x="71663" y="71856"/>
                    </a:lnTo>
                    <a:lnTo>
                      <a:pt x="127438" y="15501"/>
                    </a:lnTo>
                    <a:cubicBezTo>
                      <a:pt x="127438" y="15501"/>
                      <a:pt x="86605" y="-24881"/>
                      <a:pt x="37528" y="2471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40"/>
              <p:cNvSpPr/>
              <p:nvPr/>
            </p:nvSpPr>
            <p:spPr>
              <a:xfrm>
                <a:off x="846033" y="1819243"/>
                <a:ext cx="178854" cy="55775"/>
              </a:xfrm>
              <a:custGeom>
                <a:avLst/>
                <a:gdLst/>
                <a:ahLst/>
                <a:cxnLst/>
                <a:rect l="l" t="t" r="r" b="b"/>
                <a:pathLst>
                  <a:path w="178854" h="55775" extrusionOk="0">
                    <a:moveTo>
                      <a:pt x="0" y="0"/>
                    </a:moveTo>
                    <a:lnTo>
                      <a:pt x="178855" y="0"/>
                    </a:lnTo>
                    <a:lnTo>
                      <a:pt x="178855" y="55775"/>
                    </a:lnTo>
                    <a:lnTo>
                      <a:pt x="0" y="5577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20" name="Google Shape;1020;p40"/>
          <p:cNvGrpSpPr/>
          <p:nvPr/>
        </p:nvGrpSpPr>
        <p:grpSpPr>
          <a:xfrm>
            <a:off x="6351108" y="4011840"/>
            <a:ext cx="2053500" cy="596035"/>
            <a:chOff x="6351108" y="4011840"/>
            <a:chExt cx="2053500" cy="596035"/>
          </a:xfrm>
        </p:grpSpPr>
        <p:cxnSp>
          <p:nvCxnSpPr>
            <p:cNvPr id="1021" name="Google Shape;1021;p40"/>
            <p:cNvCxnSpPr/>
            <p:nvPr/>
          </p:nvCxnSpPr>
          <p:spPr>
            <a:xfrm rot="10800000">
              <a:off x="6351108" y="4607875"/>
              <a:ext cx="2053500" cy="0"/>
            </a:xfrm>
            <a:prstGeom prst="straightConnector1">
              <a:avLst/>
            </a:prstGeom>
            <a:noFill/>
            <a:ln w="9525" cap="flat" cmpd="sng">
              <a:solidFill>
                <a:schemeClr val="dk1"/>
              </a:solidFill>
              <a:prstDash val="solid"/>
              <a:miter lim="8000"/>
              <a:headEnd type="none" w="sm" len="sm"/>
              <a:tailEnd type="none" w="sm" len="sm"/>
            </a:ln>
          </p:spPr>
        </p:cxnSp>
        <p:grpSp>
          <p:nvGrpSpPr>
            <p:cNvPr id="1022" name="Google Shape;1022;p40"/>
            <p:cNvGrpSpPr/>
            <p:nvPr/>
          </p:nvGrpSpPr>
          <p:grpSpPr>
            <a:xfrm>
              <a:off x="6528129" y="4011840"/>
              <a:ext cx="1699442" cy="596030"/>
              <a:chOff x="5105433" y="4949401"/>
              <a:chExt cx="1086808" cy="381191"/>
            </a:xfrm>
          </p:grpSpPr>
          <p:sp>
            <p:nvSpPr>
              <p:cNvPr id="1023" name="Google Shape;1023;p40"/>
              <p:cNvSpPr/>
              <p:nvPr/>
            </p:nvSpPr>
            <p:spPr>
              <a:xfrm>
                <a:off x="5105433" y="4976714"/>
                <a:ext cx="611737" cy="353877"/>
              </a:xfrm>
              <a:custGeom>
                <a:avLst/>
                <a:gdLst/>
                <a:ahLst/>
                <a:cxnLst/>
                <a:rect l="l" t="t" r="r" b="b"/>
                <a:pathLst>
                  <a:path w="611737" h="353877" extrusionOk="0">
                    <a:moveTo>
                      <a:pt x="611737" y="353877"/>
                    </a:moveTo>
                    <a:lnTo>
                      <a:pt x="142180" y="353877"/>
                    </a:lnTo>
                    <a:lnTo>
                      <a:pt x="0" y="7236"/>
                    </a:lnTo>
                    <a:lnTo>
                      <a:pt x="9482" y="0"/>
                    </a:lnTo>
                    <a:lnTo>
                      <a:pt x="478990" y="0"/>
                    </a:lnTo>
                    <a:lnTo>
                      <a:pt x="611737" y="3538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40"/>
              <p:cNvSpPr/>
              <p:nvPr/>
            </p:nvSpPr>
            <p:spPr>
              <a:xfrm>
                <a:off x="5602738" y="5308034"/>
                <a:ext cx="253867" cy="22557"/>
              </a:xfrm>
              <a:custGeom>
                <a:avLst/>
                <a:gdLst/>
                <a:ahLst/>
                <a:cxnLst/>
                <a:rect l="l" t="t" r="r" b="b"/>
                <a:pathLst>
                  <a:path w="253867" h="22557" extrusionOk="0">
                    <a:moveTo>
                      <a:pt x="0" y="0"/>
                    </a:moveTo>
                    <a:lnTo>
                      <a:pt x="253868" y="0"/>
                    </a:lnTo>
                    <a:lnTo>
                      <a:pt x="253868" y="22557"/>
                    </a:lnTo>
                    <a:lnTo>
                      <a:pt x="0" y="2255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5" name="Google Shape;1025;p40"/>
              <p:cNvSpPr/>
              <p:nvPr/>
            </p:nvSpPr>
            <p:spPr>
              <a:xfrm>
                <a:off x="5105433" y="4983951"/>
                <a:ext cx="566872" cy="346641"/>
              </a:xfrm>
              <a:custGeom>
                <a:avLst/>
                <a:gdLst/>
                <a:ahLst/>
                <a:cxnLst/>
                <a:rect l="l" t="t" r="r" b="b"/>
                <a:pathLst>
                  <a:path w="566872" h="346641" extrusionOk="0">
                    <a:moveTo>
                      <a:pt x="566872" y="346641"/>
                    </a:moveTo>
                    <a:lnTo>
                      <a:pt x="106897" y="346641"/>
                    </a:lnTo>
                    <a:lnTo>
                      <a:pt x="0" y="0"/>
                    </a:lnTo>
                    <a:lnTo>
                      <a:pt x="459976" y="0"/>
                    </a:lnTo>
                    <a:lnTo>
                      <a:pt x="566872" y="3466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40"/>
              <p:cNvSpPr/>
              <p:nvPr/>
            </p:nvSpPr>
            <p:spPr>
              <a:xfrm>
                <a:off x="5338990" y="5133367"/>
                <a:ext cx="97614" cy="47809"/>
              </a:xfrm>
              <a:custGeom>
                <a:avLst/>
                <a:gdLst/>
                <a:ahLst/>
                <a:cxnLst/>
                <a:rect l="l" t="t" r="r" b="b"/>
                <a:pathLst>
                  <a:path w="97614" h="47809" extrusionOk="0">
                    <a:moveTo>
                      <a:pt x="97614" y="23904"/>
                    </a:moveTo>
                    <a:cubicBezTo>
                      <a:pt x="97614" y="37129"/>
                      <a:pt x="75756" y="47809"/>
                      <a:pt x="48807" y="47809"/>
                    </a:cubicBezTo>
                    <a:cubicBezTo>
                      <a:pt x="21858" y="47809"/>
                      <a:pt x="0" y="37079"/>
                      <a:pt x="0" y="23904"/>
                    </a:cubicBezTo>
                    <a:cubicBezTo>
                      <a:pt x="0" y="10729"/>
                      <a:pt x="21858" y="0"/>
                      <a:pt x="48807" y="0"/>
                    </a:cubicBezTo>
                    <a:cubicBezTo>
                      <a:pt x="75756" y="0"/>
                      <a:pt x="97614" y="10729"/>
                      <a:pt x="97614" y="239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27" name="Google Shape;1027;p40"/>
              <p:cNvGrpSpPr/>
              <p:nvPr/>
            </p:nvGrpSpPr>
            <p:grpSpPr>
              <a:xfrm>
                <a:off x="5919357" y="4949401"/>
                <a:ext cx="272884" cy="381190"/>
                <a:chOff x="5919357" y="4949401"/>
                <a:chExt cx="272884" cy="381190"/>
              </a:xfrm>
            </p:grpSpPr>
            <p:grpSp>
              <p:nvGrpSpPr>
                <p:cNvPr id="1028" name="Google Shape;1028;p40"/>
                <p:cNvGrpSpPr/>
                <p:nvPr/>
              </p:nvGrpSpPr>
              <p:grpSpPr>
                <a:xfrm>
                  <a:off x="5919357" y="4949401"/>
                  <a:ext cx="272884" cy="381190"/>
                  <a:chOff x="5919357" y="4949401"/>
                  <a:chExt cx="272884" cy="381190"/>
                </a:xfrm>
              </p:grpSpPr>
              <p:sp>
                <p:nvSpPr>
                  <p:cNvPr id="1029" name="Google Shape;1029;p40"/>
                  <p:cNvSpPr/>
                  <p:nvPr/>
                </p:nvSpPr>
                <p:spPr>
                  <a:xfrm>
                    <a:off x="5919357" y="4949401"/>
                    <a:ext cx="94599" cy="210614"/>
                  </a:xfrm>
                  <a:custGeom>
                    <a:avLst/>
                    <a:gdLst/>
                    <a:ahLst/>
                    <a:cxnLst/>
                    <a:rect l="l" t="t" r="r" b="b"/>
                    <a:pathLst>
                      <a:path w="94599" h="210614" extrusionOk="0">
                        <a:moveTo>
                          <a:pt x="69647" y="210615"/>
                        </a:moveTo>
                        <a:cubicBezTo>
                          <a:pt x="69647" y="210615"/>
                          <a:pt x="9361" y="80013"/>
                          <a:pt x="278" y="23820"/>
                        </a:cubicBezTo>
                        <a:cubicBezTo>
                          <a:pt x="-3415" y="1013"/>
                          <a:pt x="30671" y="-10315"/>
                          <a:pt x="41850" y="12342"/>
                        </a:cubicBezTo>
                        <a:cubicBezTo>
                          <a:pt x="61213" y="51617"/>
                          <a:pt x="94599" y="210615"/>
                          <a:pt x="94599" y="210615"/>
                        </a:cubicBezTo>
                        <a:lnTo>
                          <a:pt x="69647" y="21061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0" name="Google Shape;1030;p40"/>
                  <p:cNvSpPr/>
                  <p:nvPr/>
                </p:nvSpPr>
                <p:spPr>
                  <a:xfrm>
                    <a:off x="5943740" y="5086605"/>
                    <a:ext cx="248501" cy="243986"/>
                  </a:xfrm>
                  <a:custGeom>
                    <a:avLst/>
                    <a:gdLst/>
                    <a:ahLst/>
                    <a:cxnLst/>
                    <a:rect l="l" t="t" r="r" b="b"/>
                    <a:pathLst>
                      <a:path w="248501" h="243986" extrusionOk="0">
                        <a:moveTo>
                          <a:pt x="210400" y="28047"/>
                        </a:moveTo>
                        <a:cubicBezTo>
                          <a:pt x="194081" y="19313"/>
                          <a:pt x="177113" y="20810"/>
                          <a:pt x="163140" y="25302"/>
                        </a:cubicBezTo>
                        <a:lnTo>
                          <a:pt x="163140" y="0"/>
                        </a:lnTo>
                        <a:lnTo>
                          <a:pt x="0" y="0"/>
                        </a:lnTo>
                        <a:lnTo>
                          <a:pt x="0" y="218584"/>
                        </a:lnTo>
                        <a:cubicBezTo>
                          <a:pt x="0" y="223275"/>
                          <a:pt x="3793" y="227068"/>
                          <a:pt x="8484" y="227068"/>
                        </a:cubicBezTo>
                        <a:cubicBezTo>
                          <a:pt x="9631" y="233805"/>
                          <a:pt x="16818" y="241591"/>
                          <a:pt x="22657" y="243986"/>
                        </a:cubicBezTo>
                        <a:lnTo>
                          <a:pt x="140433" y="243986"/>
                        </a:lnTo>
                        <a:cubicBezTo>
                          <a:pt x="146272" y="241591"/>
                          <a:pt x="153458" y="233805"/>
                          <a:pt x="154606" y="227068"/>
                        </a:cubicBezTo>
                        <a:cubicBezTo>
                          <a:pt x="159297" y="227068"/>
                          <a:pt x="163090" y="223275"/>
                          <a:pt x="163090" y="218584"/>
                        </a:cubicBezTo>
                        <a:lnTo>
                          <a:pt x="163090" y="205459"/>
                        </a:lnTo>
                        <a:cubicBezTo>
                          <a:pt x="198722" y="204960"/>
                          <a:pt x="226819" y="184749"/>
                          <a:pt x="240692" y="148118"/>
                        </a:cubicBezTo>
                        <a:cubicBezTo>
                          <a:pt x="256463" y="106597"/>
                          <a:pt x="249326" y="48907"/>
                          <a:pt x="210300" y="27997"/>
                        </a:cubicBezTo>
                        <a:close/>
                        <a:moveTo>
                          <a:pt x="223425" y="141581"/>
                        </a:moveTo>
                        <a:cubicBezTo>
                          <a:pt x="217886" y="156203"/>
                          <a:pt x="201716" y="186296"/>
                          <a:pt x="163140" y="186994"/>
                        </a:cubicBezTo>
                        <a:lnTo>
                          <a:pt x="163140" y="45064"/>
                        </a:lnTo>
                        <a:cubicBezTo>
                          <a:pt x="174318" y="40423"/>
                          <a:pt x="188741" y="37479"/>
                          <a:pt x="201617" y="44415"/>
                        </a:cubicBezTo>
                        <a:cubicBezTo>
                          <a:pt x="227567" y="58339"/>
                          <a:pt x="237748" y="103753"/>
                          <a:pt x="223425" y="1415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31" name="Google Shape;1031;p40"/>
                <p:cNvSpPr/>
                <p:nvPr/>
              </p:nvSpPr>
              <p:spPr>
                <a:xfrm>
                  <a:off x="6058821" y="5086556"/>
                  <a:ext cx="4990" cy="68020"/>
                </a:xfrm>
                <a:custGeom>
                  <a:avLst/>
                  <a:gdLst/>
                  <a:ahLst/>
                  <a:cxnLst/>
                  <a:rect l="l" t="t" r="r" b="b"/>
                  <a:pathLst>
                    <a:path w="4990" h="68020" extrusionOk="0">
                      <a:moveTo>
                        <a:pt x="0" y="0"/>
                      </a:moveTo>
                      <a:lnTo>
                        <a:pt x="0" y="68021"/>
                      </a:lnTo>
                    </a:path>
                  </a:pathLst>
                </a:custGeom>
                <a:solidFill>
                  <a:schemeClr val="accent5"/>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40"/>
                <p:cNvSpPr/>
                <p:nvPr/>
              </p:nvSpPr>
              <p:spPr>
                <a:xfrm>
                  <a:off x="6037512" y="5150135"/>
                  <a:ext cx="42618" cy="60684"/>
                </a:xfrm>
                <a:custGeom>
                  <a:avLst/>
                  <a:gdLst/>
                  <a:ahLst/>
                  <a:cxnLst/>
                  <a:rect l="l" t="t" r="r" b="b"/>
                  <a:pathLst>
                    <a:path w="42618" h="60684" extrusionOk="0">
                      <a:moveTo>
                        <a:pt x="17616" y="1198"/>
                      </a:moveTo>
                      <a:lnTo>
                        <a:pt x="1996" y="12327"/>
                      </a:lnTo>
                      <a:cubicBezTo>
                        <a:pt x="748" y="13225"/>
                        <a:pt x="0" y="14672"/>
                        <a:pt x="0" y="16219"/>
                      </a:cubicBezTo>
                      <a:lnTo>
                        <a:pt x="0" y="55894"/>
                      </a:lnTo>
                      <a:cubicBezTo>
                        <a:pt x="0" y="58539"/>
                        <a:pt x="2146" y="60685"/>
                        <a:pt x="4791" y="60685"/>
                      </a:cubicBezTo>
                      <a:lnTo>
                        <a:pt x="37828" y="60685"/>
                      </a:lnTo>
                      <a:cubicBezTo>
                        <a:pt x="40473" y="60685"/>
                        <a:pt x="42619" y="58539"/>
                        <a:pt x="42619" y="55894"/>
                      </a:cubicBezTo>
                      <a:lnTo>
                        <a:pt x="42619" y="16219"/>
                      </a:lnTo>
                      <a:cubicBezTo>
                        <a:pt x="42619" y="14672"/>
                        <a:pt x="41870" y="13225"/>
                        <a:pt x="40622" y="12327"/>
                      </a:cubicBezTo>
                      <a:lnTo>
                        <a:pt x="25002" y="1198"/>
                      </a:lnTo>
                      <a:cubicBezTo>
                        <a:pt x="22806" y="-399"/>
                        <a:pt x="19812" y="-399"/>
                        <a:pt x="17616" y="119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40"/>
                <p:cNvSpPr/>
                <p:nvPr/>
              </p:nvSpPr>
              <p:spPr>
                <a:xfrm>
                  <a:off x="5957015" y="5313674"/>
                  <a:ext cx="136540" cy="4990"/>
                </a:xfrm>
                <a:custGeom>
                  <a:avLst/>
                  <a:gdLst/>
                  <a:ahLst/>
                  <a:cxnLst/>
                  <a:rect l="l" t="t" r="r" b="b"/>
                  <a:pathLst>
                    <a:path w="136540" h="4990" extrusionOk="0">
                      <a:moveTo>
                        <a:pt x="0" y="0"/>
                      </a:moveTo>
                      <a:lnTo>
                        <a:pt x="136541"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1034" name="Google Shape;1034;p40"/>
          <p:cNvSpPr/>
          <p:nvPr/>
        </p:nvSpPr>
        <p:spPr>
          <a:xfrm>
            <a:off x="4565675" y="392155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L’étudiant</a:t>
            </a:r>
            <a:endParaRPr dirty="0"/>
          </a:p>
        </p:txBody>
      </p:sp>
      <p:sp>
        <p:nvSpPr>
          <p:cNvPr id="1006" name="Google Shape;1006;p40"/>
          <p:cNvSpPr txBox="1">
            <a:spLocks noGrp="1"/>
          </p:cNvSpPr>
          <p:nvPr>
            <p:ph type="body" idx="1"/>
          </p:nvPr>
        </p:nvSpPr>
        <p:spPr>
          <a:xfrm>
            <a:off x="720000" y="1190375"/>
            <a:ext cx="7704000" cy="1843800"/>
          </a:xfrm>
          <a:prstGeom prst="rect">
            <a:avLst/>
          </a:prstGeom>
        </p:spPr>
        <p:txBody>
          <a:bodyPr spcFirstLastPara="1" wrap="square" lIns="91425" tIns="91425" rIns="91425" bIns="91425" anchor="t" anchorCtr="0">
            <a:noAutofit/>
          </a:bodyPr>
          <a:lstStyle/>
          <a:p>
            <a:r>
              <a:rPr lang="fr-FR" b="1" dirty="0"/>
              <a:t>Principal acteur</a:t>
            </a:r>
          </a:p>
          <a:p>
            <a:r>
              <a:rPr lang="fr-FR" dirty="0"/>
              <a:t>L’apprenant va développer des savoirs professionnels, construire progressivement sa compétence, s’entraîner à la réflexion et à l’analyse de sa pratique, s’impliquer dans la résolution des situations et mesurer sa progression.. </a:t>
            </a:r>
          </a:p>
          <a:p>
            <a:r>
              <a:rPr lang="fr-FR" dirty="0"/>
              <a:t>Ces étapes seront indispensables pour analyser les situations de travail et acquérir progressivement une posture professionnelle</a:t>
            </a:r>
            <a:endParaRPr dirty="0">
              <a:solidFill>
                <a:schemeClr val="dk1"/>
              </a:solidFill>
            </a:endParaRPr>
          </a:p>
        </p:txBody>
      </p:sp>
      <p:grpSp>
        <p:nvGrpSpPr>
          <p:cNvPr id="1007" name="Google Shape;1007;p40"/>
          <p:cNvGrpSpPr/>
          <p:nvPr/>
        </p:nvGrpSpPr>
        <p:grpSpPr>
          <a:xfrm>
            <a:off x="715100" y="3497212"/>
            <a:ext cx="2053500" cy="1114040"/>
            <a:chOff x="715100" y="3497212"/>
            <a:chExt cx="2053500" cy="1114040"/>
          </a:xfrm>
        </p:grpSpPr>
        <p:cxnSp>
          <p:nvCxnSpPr>
            <p:cNvPr id="1008" name="Google Shape;1008;p40"/>
            <p:cNvCxnSpPr/>
            <p:nvPr/>
          </p:nvCxnSpPr>
          <p:spPr>
            <a:xfrm>
              <a:off x="715100" y="4607875"/>
              <a:ext cx="2053500" cy="0"/>
            </a:xfrm>
            <a:prstGeom prst="straightConnector1">
              <a:avLst/>
            </a:prstGeom>
            <a:noFill/>
            <a:ln w="9525" cap="flat" cmpd="sng">
              <a:solidFill>
                <a:schemeClr val="dk1"/>
              </a:solidFill>
              <a:prstDash val="solid"/>
              <a:miter lim="8000"/>
              <a:headEnd type="none" w="sm" len="sm"/>
              <a:tailEnd type="none" w="sm" len="sm"/>
            </a:ln>
          </p:spPr>
        </p:cxnSp>
        <p:grpSp>
          <p:nvGrpSpPr>
            <p:cNvPr id="1009" name="Google Shape;1009;p40"/>
            <p:cNvGrpSpPr/>
            <p:nvPr/>
          </p:nvGrpSpPr>
          <p:grpSpPr>
            <a:xfrm>
              <a:off x="1048555" y="3687082"/>
              <a:ext cx="677122" cy="924082"/>
              <a:chOff x="320995" y="1208613"/>
              <a:chExt cx="488262" cy="666341"/>
            </a:xfrm>
          </p:grpSpPr>
          <p:sp>
            <p:nvSpPr>
              <p:cNvPr id="1010" name="Google Shape;1010;p40"/>
              <p:cNvSpPr/>
              <p:nvPr/>
            </p:nvSpPr>
            <p:spPr>
              <a:xfrm>
                <a:off x="538770" y="1215311"/>
                <a:ext cx="71070" cy="317520"/>
              </a:xfrm>
              <a:custGeom>
                <a:avLst/>
                <a:gdLst/>
                <a:ahLst/>
                <a:cxnLst/>
                <a:rect l="l" t="t" r="r" b="b"/>
                <a:pathLst>
                  <a:path w="71070" h="317520" extrusionOk="0">
                    <a:moveTo>
                      <a:pt x="31349" y="317520"/>
                    </a:moveTo>
                    <a:cubicBezTo>
                      <a:pt x="31349" y="317520"/>
                      <a:pt x="-22752" y="126493"/>
                      <a:pt x="11190" y="0"/>
                    </a:cubicBezTo>
                    <a:cubicBezTo>
                      <a:pt x="11190" y="0"/>
                      <a:pt x="80748" y="134801"/>
                      <a:pt x="69928" y="3175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1" name="Google Shape;1011;p40"/>
              <p:cNvSpPr/>
              <p:nvPr/>
            </p:nvSpPr>
            <p:spPr>
              <a:xfrm>
                <a:off x="431456" y="1252473"/>
                <a:ext cx="161784" cy="303866"/>
              </a:xfrm>
              <a:custGeom>
                <a:avLst/>
                <a:gdLst/>
                <a:ahLst/>
                <a:cxnLst/>
                <a:rect l="l" t="t" r="r" b="b"/>
                <a:pathLst>
                  <a:path w="161784" h="303866" extrusionOk="0">
                    <a:moveTo>
                      <a:pt x="84498" y="303866"/>
                    </a:moveTo>
                    <a:cubicBezTo>
                      <a:pt x="84498" y="303866"/>
                      <a:pt x="-12175" y="168872"/>
                      <a:pt x="1286" y="0"/>
                    </a:cubicBezTo>
                    <a:cubicBezTo>
                      <a:pt x="1286" y="0"/>
                      <a:pt x="110325" y="71812"/>
                      <a:pt x="161785" y="303866"/>
                    </a:cubicBezTo>
                    <a:lnTo>
                      <a:pt x="84498" y="30386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40"/>
              <p:cNvSpPr/>
              <p:nvPr/>
            </p:nvSpPr>
            <p:spPr>
              <a:xfrm>
                <a:off x="575246" y="1208613"/>
                <a:ext cx="123552" cy="332655"/>
              </a:xfrm>
              <a:custGeom>
                <a:avLst/>
                <a:gdLst/>
                <a:ahLst/>
                <a:cxnLst/>
                <a:rect l="l" t="t" r="r" b="b"/>
                <a:pathLst>
                  <a:path w="123552" h="332655" extrusionOk="0">
                    <a:moveTo>
                      <a:pt x="1442" y="332655"/>
                    </a:moveTo>
                    <a:cubicBezTo>
                      <a:pt x="1442" y="332655"/>
                      <a:pt x="-20714" y="131066"/>
                      <a:pt x="108677" y="0"/>
                    </a:cubicBezTo>
                    <a:cubicBezTo>
                      <a:pt x="108677" y="0"/>
                      <a:pt x="157432" y="129391"/>
                      <a:pt x="78407" y="332655"/>
                    </a:cubicBezTo>
                    <a:lnTo>
                      <a:pt x="1442" y="33265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3" name="Google Shape;1013;p40"/>
              <p:cNvSpPr/>
              <p:nvPr/>
            </p:nvSpPr>
            <p:spPr>
              <a:xfrm>
                <a:off x="667178" y="1339614"/>
                <a:ext cx="142079" cy="193217"/>
              </a:xfrm>
              <a:custGeom>
                <a:avLst/>
                <a:gdLst/>
                <a:ahLst/>
                <a:cxnLst/>
                <a:rect l="l" t="t" r="r" b="b"/>
                <a:pathLst>
                  <a:path w="142079" h="193217" extrusionOk="0">
                    <a:moveTo>
                      <a:pt x="0" y="193217"/>
                    </a:moveTo>
                    <a:cubicBezTo>
                      <a:pt x="0" y="193217"/>
                      <a:pt x="31688" y="58416"/>
                      <a:pt x="142079" y="0"/>
                    </a:cubicBezTo>
                    <a:cubicBezTo>
                      <a:pt x="142079" y="0"/>
                      <a:pt x="125140" y="112581"/>
                      <a:pt x="38450" y="193217"/>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4" name="Google Shape;1014;p40"/>
              <p:cNvSpPr/>
              <p:nvPr/>
            </p:nvSpPr>
            <p:spPr>
              <a:xfrm>
                <a:off x="402535" y="1512672"/>
                <a:ext cx="348370" cy="362282"/>
              </a:xfrm>
              <a:custGeom>
                <a:avLst/>
                <a:gdLst/>
                <a:ahLst/>
                <a:cxnLst/>
                <a:rect l="l" t="t" r="r" b="b"/>
                <a:pathLst>
                  <a:path w="348370" h="362282" extrusionOk="0">
                    <a:moveTo>
                      <a:pt x="0" y="0"/>
                    </a:moveTo>
                    <a:cubicBezTo>
                      <a:pt x="0" y="0"/>
                      <a:pt x="35294" y="326408"/>
                      <a:pt x="118442" y="362282"/>
                    </a:cubicBezTo>
                    <a:lnTo>
                      <a:pt x="229928" y="362282"/>
                    </a:lnTo>
                    <a:cubicBezTo>
                      <a:pt x="313076" y="326408"/>
                      <a:pt x="348370" y="0"/>
                      <a:pt x="348370" y="0"/>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40"/>
              <p:cNvSpPr/>
              <p:nvPr/>
            </p:nvSpPr>
            <p:spPr>
              <a:xfrm>
                <a:off x="320995" y="1443823"/>
                <a:ext cx="223555" cy="277202"/>
              </a:xfrm>
              <a:custGeom>
                <a:avLst/>
                <a:gdLst/>
                <a:ahLst/>
                <a:cxnLst/>
                <a:rect l="l" t="t" r="r" b="b"/>
                <a:pathLst>
                  <a:path w="223555" h="277202" extrusionOk="0">
                    <a:moveTo>
                      <a:pt x="124370" y="0"/>
                    </a:moveTo>
                    <a:cubicBezTo>
                      <a:pt x="124370" y="0"/>
                      <a:pt x="-3346" y="85660"/>
                      <a:pt x="67" y="277202"/>
                    </a:cubicBezTo>
                    <a:cubicBezTo>
                      <a:pt x="67" y="277202"/>
                      <a:pt x="111747" y="218400"/>
                      <a:pt x="223555" y="32074"/>
                    </a:cubicBezTo>
                    <a:lnTo>
                      <a:pt x="124435"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6" name="Google Shape;1016;p40"/>
            <p:cNvGrpSpPr/>
            <p:nvPr/>
          </p:nvGrpSpPr>
          <p:grpSpPr>
            <a:xfrm>
              <a:off x="1776677" y="3497212"/>
              <a:ext cx="658450" cy="1114040"/>
              <a:chOff x="846033" y="1071701"/>
              <a:chExt cx="474798" cy="803317"/>
            </a:xfrm>
          </p:grpSpPr>
          <p:sp>
            <p:nvSpPr>
              <p:cNvPr id="1017" name="Google Shape;1017;p40"/>
              <p:cNvSpPr/>
              <p:nvPr/>
            </p:nvSpPr>
            <p:spPr>
              <a:xfrm>
                <a:off x="935428" y="1071701"/>
                <a:ext cx="290662" cy="803317"/>
              </a:xfrm>
              <a:custGeom>
                <a:avLst/>
                <a:gdLst/>
                <a:ahLst/>
                <a:cxnLst/>
                <a:rect l="l" t="t" r="r" b="b"/>
                <a:pathLst>
                  <a:path w="290662" h="803317" extrusionOk="0">
                    <a:moveTo>
                      <a:pt x="0" y="803318"/>
                    </a:moveTo>
                    <a:lnTo>
                      <a:pt x="0" y="153271"/>
                    </a:lnTo>
                    <a:cubicBezTo>
                      <a:pt x="0" y="90411"/>
                      <a:pt x="38386" y="33991"/>
                      <a:pt x="96737" y="10805"/>
                    </a:cubicBezTo>
                    <a:lnTo>
                      <a:pt x="96737" y="10805"/>
                    </a:lnTo>
                    <a:cubicBezTo>
                      <a:pt x="153736" y="-11801"/>
                      <a:pt x="218657" y="1724"/>
                      <a:pt x="261874" y="45198"/>
                    </a:cubicBezTo>
                    <a:lnTo>
                      <a:pt x="290663" y="74116"/>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1018;p40"/>
              <p:cNvSpPr/>
              <p:nvPr/>
            </p:nvSpPr>
            <p:spPr>
              <a:xfrm>
                <a:off x="1193393" y="1113120"/>
                <a:ext cx="127438" cy="128211"/>
              </a:xfrm>
              <a:custGeom>
                <a:avLst/>
                <a:gdLst/>
                <a:ahLst/>
                <a:cxnLst/>
                <a:rect l="l" t="t" r="r" b="b"/>
                <a:pathLst>
                  <a:path w="127438" h="128211" extrusionOk="0">
                    <a:moveTo>
                      <a:pt x="37464" y="24776"/>
                    </a:moveTo>
                    <a:lnTo>
                      <a:pt x="29799" y="17176"/>
                    </a:lnTo>
                    <a:lnTo>
                      <a:pt x="16532" y="30572"/>
                    </a:lnTo>
                    <a:lnTo>
                      <a:pt x="24196" y="38172"/>
                    </a:lnTo>
                    <a:cubicBezTo>
                      <a:pt x="-24881" y="87829"/>
                      <a:pt x="15888" y="128211"/>
                      <a:pt x="15888" y="128211"/>
                    </a:cubicBezTo>
                    <a:lnTo>
                      <a:pt x="71663" y="71856"/>
                    </a:lnTo>
                    <a:lnTo>
                      <a:pt x="127438" y="15501"/>
                    </a:lnTo>
                    <a:cubicBezTo>
                      <a:pt x="127438" y="15501"/>
                      <a:pt x="86605" y="-24881"/>
                      <a:pt x="37528" y="2471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40"/>
              <p:cNvSpPr/>
              <p:nvPr/>
            </p:nvSpPr>
            <p:spPr>
              <a:xfrm>
                <a:off x="846033" y="1819243"/>
                <a:ext cx="178854" cy="55775"/>
              </a:xfrm>
              <a:custGeom>
                <a:avLst/>
                <a:gdLst/>
                <a:ahLst/>
                <a:cxnLst/>
                <a:rect l="l" t="t" r="r" b="b"/>
                <a:pathLst>
                  <a:path w="178854" h="55775" extrusionOk="0">
                    <a:moveTo>
                      <a:pt x="0" y="0"/>
                    </a:moveTo>
                    <a:lnTo>
                      <a:pt x="178855" y="0"/>
                    </a:lnTo>
                    <a:lnTo>
                      <a:pt x="178855" y="55775"/>
                    </a:lnTo>
                    <a:lnTo>
                      <a:pt x="0" y="5577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20" name="Google Shape;1020;p40"/>
          <p:cNvGrpSpPr/>
          <p:nvPr/>
        </p:nvGrpSpPr>
        <p:grpSpPr>
          <a:xfrm>
            <a:off x="6351108" y="4011840"/>
            <a:ext cx="2053500" cy="596035"/>
            <a:chOff x="6351108" y="4011840"/>
            <a:chExt cx="2053500" cy="596035"/>
          </a:xfrm>
        </p:grpSpPr>
        <p:cxnSp>
          <p:nvCxnSpPr>
            <p:cNvPr id="1021" name="Google Shape;1021;p40"/>
            <p:cNvCxnSpPr/>
            <p:nvPr/>
          </p:nvCxnSpPr>
          <p:spPr>
            <a:xfrm rot="10800000">
              <a:off x="6351108" y="4607875"/>
              <a:ext cx="2053500" cy="0"/>
            </a:xfrm>
            <a:prstGeom prst="straightConnector1">
              <a:avLst/>
            </a:prstGeom>
            <a:noFill/>
            <a:ln w="9525" cap="flat" cmpd="sng">
              <a:solidFill>
                <a:schemeClr val="dk1"/>
              </a:solidFill>
              <a:prstDash val="solid"/>
              <a:miter lim="8000"/>
              <a:headEnd type="none" w="sm" len="sm"/>
              <a:tailEnd type="none" w="sm" len="sm"/>
            </a:ln>
          </p:spPr>
        </p:cxnSp>
        <p:grpSp>
          <p:nvGrpSpPr>
            <p:cNvPr id="1022" name="Google Shape;1022;p40"/>
            <p:cNvGrpSpPr/>
            <p:nvPr/>
          </p:nvGrpSpPr>
          <p:grpSpPr>
            <a:xfrm>
              <a:off x="6528129" y="4011840"/>
              <a:ext cx="1699442" cy="596030"/>
              <a:chOff x="5105433" y="4949401"/>
              <a:chExt cx="1086808" cy="381191"/>
            </a:xfrm>
          </p:grpSpPr>
          <p:sp>
            <p:nvSpPr>
              <p:cNvPr id="1023" name="Google Shape;1023;p40"/>
              <p:cNvSpPr/>
              <p:nvPr/>
            </p:nvSpPr>
            <p:spPr>
              <a:xfrm>
                <a:off x="5105433" y="4976714"/>
                <a:ext cx="611737" cy="353877"/>
              </a:xfrm>
              <a:custGeom>
                <a:avLst/>
                <a:gdLst/>
                <a:ahLst/>
                <a:cxnLst/>
                <a:rect l="l" t="t" r="r" b="b"/>
                <a:pathLst>
                  <a:path w="611737" h="353877" extrusionOk="0">
                    <a:moveTo>
                      <a:pt x="611737" y="353877"/>
                    </a:moveTo>
                    <a:lnTo>
                      <a:pt x="142180" y="353877"/>
                    </a:lnTo>
                    <a:lnTo>
                      <a:pt x="0" y="7236"/>
                    </a:lnTo>
                    <a:lnTo>
                      <a:pt x="9482" y="0"/>
                    </a:lnTo>
                    <a:lnTo>
                      <a:pt x="478990" y="0"/>
                    </a:lnTo>
                    <a:lnTo>
                      <a:pt x="611737" y="3538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40"/>
              <p:cNvSpPr/>
              <p:nvPr/>
            </p:nvSpPr>
            <p:spPr>
              <a:xfrm>
                <a:off x="5602738" y="5308034"/>
                <a:ext cx="253867" cy="22557"/>
              </a:xfrm>
              <a:custGeom>
                <a:avLst/>
                <a:gdLst/>
                <a:ahLst/>
                <a:cxnLst/>
                <a:rect l="l" t="t" r="r" b="b"/>
                <a:pathLst>
                  <a:path w="253867" h="22557" extrusionOk="0">
                    <a:moveTo>
                      <a:pt x="0" y="0"/>
                    </a:moveTo>
                    <a:lnTo>
                      <a:pt x="253868" y="0"/>
                    </a:lnTo>
                    <a:lnTo>
                      <a:pt x="253868" y="22557"/>
                    </a:lnTo>
                    <a:lnTo>
                      <a:pt x="0" y="2255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5" name="Google Shape;1025;p40"/>
              <p:cNvSpPr/>
              <p:nvPr/>
            </p:nvSpPr>
            <p:spPr>
              <a:xfrm>
                <a:off x="5105433" y="4983951"/>
                <a:ext cx="566872" cy="346641"/>
              </a:xfrm>
              <a:custGeom>
                <a:avLst/>
                <a:gdLst/>
                <a:ahLst/>
                <a:cxnLst/>
                <a:rect l="l" t="t" r="r" b="b"/>
                <a:pathLst>
                  <a:path w="566872" h="346641" extrusionOk="0">
                    <a:moveTo>
                      <a:pt x="566872" y="346641"/>
                    </a:moveTo>
                    <a:lnTo>
                      <a:pt x="106897" y="346641"/>
                    </a:lnTo>
                    <a:lnTo>
                      <a:pt x="0" y="0"/>
                    </a:lnTo>
                    <a:lnTo>
                      <a:pt x="459976" y="0"/>
                    </a:lnTo>
                    <a:lnTo>
                      <a:pt x="566872" y="3466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40"/>
              <p:cNvSpPr/>
              <p:nvPr/>
            </p:nvSpPr>
            <p:spPr>
              <a:xfrm>
                <a:off x="5338990" y="5133367"/>
                <a:ext cx="97614" cy="47809"/>
              </a:xfrm>
              <a:custGeom>
                <a:avLst/>
                <a:gdLst/>
                <a:ahLst/>
                <a:cxnLst/>
                <a:rect l="l" t="t" r="r" b="b"/>
                <a:pathLst>
                  <a:path w="97614" h="47809" extrusionOk="0">
                    <a:moveTo>
                      <a:pt x="97614" y="23904"/>
                    </a:moveTo>
                    <a:cubicBezTo>
                      <a:pt x="97614" y="37129"/>
                      <a:pt x="75756" y="47809"/>
                      <a:pt x="48807" y="47809"/>
                    </a:cubicBezTo>
                    <a:cubicBezTo>
                      <a:pt x="21858" y="47809"/>
                      <a:pt x="0" y="37079"/>
                      <a:pt x="0" y="23904"/>
                    </a:cubicBezTo>
                    <a:cubicBezTo>
                      <a:pt x="0" y="10729"/>
                      <a:pt x="21858" y="0"/>
                      <a:pt x="48807" y="0"/>
                    </a:cubicBezTo>
                    <a:cubicBezTo>
                      <a:pt x="75756" y="0"/>
                      <a:pt x="97614" y="10729"/>
                      <a:pt x="97614" y="239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27" name="Google Shape;1027;p40"/>
              <p:cNvGrpSpPr/>
              <p:nvPr/>
            </p:nvGrpSpPr>
            <p:grpSpPr>
              <a:xfrm>
                <a:off x="5919357" y="4949401"/>
                <a:ext cx="272884" cy="381190"/>
                <a:chOff x="5919357" y="4949401"/>
                <a:chExt cx="272884" cy="381190"/>
              </a:xfrm>
            </p:grpSpPr>
            <p:grpSp>
              <p:nvGrpSpPr>
                <p:cNvPr id="1028" name="Google Shape;1028;p40"/>
                <p:cNvGrpSpPr/>
                <p:nvPr/>
              </p:nvGrpSpPr>
              <p:grpSpPr>
                <a:xfrm>
                  <a:off x="5919357" y="4949401"/>
                  <a:ext cx="272884" cy="381190"/>
                  <a:chOff x="5919357" y="4949401"/>
                  <a:chExt cx="272884" cy="381190"/>
                </a:xfrm>
              </p:grpSpPr>
              <p:sp>
                <p:nvSpPr>
                  <p:cNvPr id="1029" name="Google Shape;1029;p40"/>
                  <p:cNvSpPr/>
                  <p:nvPr/>
                </p:nvSpPr>
                <p:spPr>
                  <a:xfrm>
                    <a:off x="5919357" y="4949401"/>
                    <a:ext cx="94599" cy="210614"/>
                  </a:xfrm>
                  <a:custGeom>
                    <a:avLst/>
                    <a:gdLst/>
                    <a:ahLst/>
                    <a:cxnLst/>
                    <a:rect l="l" t="t" r="r" b="b"/>
                    <a:pathLst>
                      <a:path w="94599" h="210614" extrusionOk="0">
                        <a:moveTo>
                          <a:pt x="69647" y="210615"/>
                        </a:moveTo>
                        <a:cubicBezTo>
                          <a:pt x="69647" y="210615"/>
                          <a:pt x="9361" y="80013"/>
                          <a:pt x="278" y="23820"/>
                        </a:cubicBezTo>
                        <a:cubicBezTo>
                          <a:pt x="-3415" y="1013"/>
                          <a:pt x="30671" y="-10315"/>
                          <a:pt x="41850" y="12342"/>
                        </a:cubicBezTo>
                        <a:cubicBezTo>
                          <a:pt x="61213" y="51617"/>
                          <a:pt x="94599" y="210615"/>
                          <a:pt x="94599" y="210615"/>
                        </a:cubicBezTo>
                        <a:lnTo>
                          <a:pt x="69647" y="21061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0" name="Google Shape;1030;p40"/>
                  <p:cNvSpPr/>
                  <p:nvPr/>
                </p:nvSpPr>
                <p:spPr>
                  <a:xfrm>
                    <a:off x="5943740" y="5086605"/>
                    <a:ext cx="248501" cy="243986"/>
                  </a:xfrm>
                  <a:custGeom>
                    <a:avLst/>
                    <a:gdLst/>
                    <a:ahLst/>
                    <a:cxnLst/>
                    <a:rect l="l" t="t" r="r" b="b"/>
                    <a:pathLst>
                      <a:path w="248501" h="243986" extrusionOk="0">
                        <a:moveTo>
                          <a:pt x="210400" y="28047"/>
                        </a:moveTo>
                        <a:cubicBezTo>
                          <a:pt x="194081" y="19313"/>
                          <a:pt x="177113" y="20810"/>
                          <a:pt x="163140" y="25302"/>
                        </a:cubicBezTo>
                        <a:lnTo>
                          <a:pt x="163140" y="0"/>
                        </a:lnTo>
                        <a:lnTo>
                          <a:pt x="0" y="0"/>
                        </a:lnTo>
                        <a:lnTo>
                          <a:pt x="0" y="218584"/>
                        </a:lnTo>
                        <a:cubicBezTo>
                          <a:pt x="0" y="223275"/>
                          <a:pt x="3793" y="227068"/>
                          <a:pt x="8484" y="227068"/>
                        </a:cubicBezTo>
                        <a:cubicBezTo>
                          <a:pt x="9631" y="233805"/>
                          <a:pt x="16818" y="241591"/>
                          <a:pt x="22657" y="243986"/>
                        </a:cubicBezTo>
                        <a:lnTo>
                          <a:pt x="140433" y="243986"/>
                        </a:lnTo>
                        <a:cubicBezTo>
                          <a:pt x="146272" y="241591"/>
                          <a:pt x="153458" y="233805"/>
                          <a:pt x="154606" y="227068"/>
                        </a:cubicBezTo>
                        <a:cubicBezTo>
                          <a:pt x="159297" y="227068"/>
                          <a:pt x="163090" y="223275"/>
                          <a:pt x="163090" y="218584"/>
                        </a:cubicBezTo>
                        <a:lnTo>
                          <a:pt x="163090" y="205459"/>
                        </a:lnTo>
                        <a:cubicBezTo>
                          <a:pt x="198722" y="204960"/>
                          <a:pt x="226819" y="184749"/>
                          <a:pt x="240692" y="148118"/>
                        </a:cubicBezTo>
                        <a:cubicBezTo>
                          <a:pt x="256463" y="106597"/>
                          <a:pt x="249326" y="48907"/>
                          <a:pt x="210300" y="27997"/>
                        </a:cubicBezTo>
                        <a:close/>
                        <a:moveTo>
                          <a:pt x="223425" y="141581"/>
                        </a:moveTo>
                        <a:cubicBezTo>
                          <a:pt x="217886" y="156203"/>
                          <a:pt x="201716" y="186296"/>
                          <a:pt x="163140" y="186994"/>
                        </a:cubicBezTo>
                        <a:lnTo>
                          <a:pt x="163140" y="45064"/>
                        </a:lnTo>
                        <a:cubicBezTo>
                          <a:pt x="174318" y="40423"/>
                          <a:pt x="188741" y="37479"/>
                          <a:pt x="201617" y="44415"/>
                        </a:cubicBezTo>
                        <a:cubicBezTo>
                          <a:pt x="227567" y="58339"/>
                          <a:pt x="237748" y="103753"/>
                          <a:pt x="223425" y="1415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31" name="Google Shape;1031;p40"/>
                <p:cNvSpPr/>
                <p:nvPr/>
              </p:nvSpPr>
              <p:spPr>
                <a:xfrm>
                  <a:off x="6058821" y="5086556"/>
                  <a:ext cx="4990" cy="68020"/>
                </a:xfrm>
                <a:custGeom>
                  <a:avLst/>
                  <a:gdLst/>
                  <a:ahLst/>
                  <a:cxnLst/>
                  <a:rect l="l" t="t" r="r" b="b"/>
                  <a:pathLst>
                    <a:path w="4990" h="68020" extrusionOk="0">
                      <a:moveTo>
                        <a:pt x="0" y="0"/>
                      </a:moveTo>
                      <a:lnTo>
                        <a:pt x="0" y="68021"/>
                      </a:lnTo>
                    </a:path>
                  </a:pathLst>
                </a:custGeom>
                <a:solidFill>
                  <a:schemeClr val="accent5"/>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40"/>
                <p:cNvSpPr/>
                <p:nvPr/>
              </p:nvSpPr>
              <p:spPr>
                <a:xfrm>
                  <a:off x="6037512" y="5150135"/>
                  <a:ext cx="42618" cy="60684"/>
                </a:xfrm>
                <a:custGeom>
                  <a:avLst/>
                  <a:gdLst/>
                  <a:ahLst/>
                  <a:cxnLst/>
                  <a:rect l="l" t="t" r="r" b="b"/>
                  <a:pathLst>
                    <a:path w="42618" h="60684" extrusionOk="0">
                      <a:moveTo>
                        <a:pt x="17616" y="1198"/>
                      </a:moveTo>
                      <a:lnTo>
                        <a:pt x="1996" y="12327"/>
                      </a:lnTo>
                      <a:cubicBezTo>
                        <a:pt x="748" y="13225"/>
                        <a:pt x="0" y="14672"/>
                        <a:pt x="0" y="16219"/>
                      </a:cubicBezTo>
                      <a:lnTo>
                        <a:pt x="0" y="55894"/>
                      </a:lnTo>
                      <a:cubicBezTo>
                        <a:pt x="0" y="58539"/>
                        <a:pt x="2146" y="60685"/>
                        <a:pt x="4791" y="60685"/>
                      </a:cubicBezTo>
                      <a:lnTo>
                        <a:pt x="37828" y="60685"/>
                      </a:lnTo>
                      <a:cubicBezTo>
                        <a:pt x="40473" y="60685"/>
                        <a:pt x="42619" y="58539"/>
                        <a:pt x="42619" y="55894"/>
                      </a:cubicBezTo>
                      <a:lnTo>
                        <a:pt x="42619" y="16219"/>
                      </a:lnTo>
                      <a:cubicBezTo>
                        <a:pt x="42619" y="14672"/>
                        <a:pt x="41870" y="13225"/>
                        <a:pt x="40622" y="12327"/>
                      </a:cubicBezTo>
                      <a:lnTo>
                        <a:pt x="25002" y="1198"/>
                      </a:lnTo>
                      <a:cubicBezTo>
                        <a:pt x="22806" y="-399"/>
                        <a:pt x="19812" y="-399"/>
                        <a:pt x="17616" y="119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40"/>
                <p:cNvSpPr/>
                <p:nvPr/>
              </p:nvSpPr>
              <p:spPr>
                <a:xfrm>
                  <a:off x="5957015" y="5313674"/>
                  <a:ext cx="136540" cy="4990"/>
                </a:xfrm>
                <a:custGeom>
                  <a:avLst/>
                  <a:gdLst/>
                  <a:ahLst/>
                  <a:cxnLst/>
                  <a:rect l="l" t="t" r="r" b="b"/>
                  <a:pathLst>
                    <a:path w="136540" h="4990" extrusionOk="0">
                      <a:moveTo>
                        <a:pt x="0" y="0"/>
                      </a:moveTo>
                      <a:lnTo>
                        <a:pt x="136541"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1034" name="Google Shape;1034;p40"/>
          <p:cNvSpPr/>
          <p:nvPr/>
        </p:nvSpPr>
        <p:spPr>
          <a:xfrm>
            <a:off x="4565675" y="392155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spTree>
    <p:extLst>
      <p:ext uri="{BB962C8B-B14F-4D97-AF65-F5344CB8AC3E}">
        <p14:creationId xmlns:p14="http://schemas.microsoft.com/office/powerpoint/2010/main" val="110338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31"/>
          <p:cNvSpPr txBox="1">
            <a:spLocks noGrp="1"/>
          </p:cNvSpPr>
          <p:nvPr>
            <p:ph type="title"/>
          </p:nvPr>
        </p:nvSpPr>
        <p:spPr>
          <a:xfrm>
            <a:off x="590775" y="25377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Quelques</a:t>
            </a:r>
            <a:r>
              <a:rPr lang="en-US" dirty="0"/>
              <a:t> citations qui </a:t>
            </a:r>
            <a:r>
              <a:rPr lang="en-US" dirty="0" err="1"/>
              <a:t>ont</a:t>
            </a:r>
            <a:r>
              <a:rPr lang="en-US" dirty="0"/>
              <a:t> traverses les époques!!!</a:t>
            </a:r>
            <a:endParaRPr dirty="0"/>
          </a:p>
        </p:txBody>
      </p:sp>
      <p:sp>
        <p:nvSpPr>
          <p:cNvPr id="585" name="Google Shape;585;p31"/>
          <p:cNvSpPr txBox="1">
            <a:spLocks noGrp="1"/>
          </p:cNvSpPr>
          <p:nvPr>
            <p:ph type="subTitle" idx="1"/>
          </p:nvPr>
        </p:nvSpPr>
        <p:spPr>
          <a:xfrm rot="20929763">
            <a:off x="1038000" y="1430236"/>
            <a:ext cx="6497384" cy="2891400"/>
          </a:xfrm>
          <a:prstGeom prst="rect">
            <a:avLst/>
          </a:prstGeom>
        </p:spPr>
        <p:txBody>
          <a:bodyPr spcFirstLastPara="1" wrap="square" lIns="91425" tIns="91425" rIns="91425" bIns="91425" anchor="t" anchorCtr="0">
            <a:noAutofit/>
          </a:bodyPr>
          <a:lstStyle/>
          <a:p>
            <a:pPr marL="0" indent="0"/>
            <a:endParaRPr lang="fr-FR" b="1" dirty="0">
              <a:solidFill>
                <a:srgbClr val="92D050"/>
              </a:solidFill>
            </a:endParaRPr>
          </a:p>
          <a:p>
            <a:pPr marL="0" indent="0"/>
            <a:endParaRPr lang="fr-FR" b="1" dirty="0">
              <a:solidFill>
                <a:srgbClr val="92D050"/>
              </a:solidFill>
            </a:endParaRPr>
          </a:p>
          <a:p>
            <a:pPr marL="0" indent="0"/>
            <a:endParaRPr lang="fr-FR" b="1" dirty="0">
              <a:solidFill>
                <a:srgbClr val="92D050"/>
              </a:solidFill>
            </a:endParaRPr>
          </a:p>
          <a:p>
            <a:pPr marL="0" indent="0"/>
            <a:r>
              <a:rPr lang="fr-FR" sz="1600" b="1" dirty="0">
                <a:solidFill>
                  <a:srgbClr val="92D050"/>
                </a:solidFill>
              </a:rPr>
              <a:t>« Notre jeunesse (...) est mal élevée, elle se moque de l'autorité et n'a aucune espèce de respect pour les anciens. Les enfants d'aujourd'hui (...) ne se lèvent pas quand un vieillard entre dans la pièce, ils répondent à leurs parents et bavardent au lieu de travailler. Ils sont tout simplement mauvais. »</a:t>
            </a:r>
            <a:endParaRPr lang="fr-FR" sz="1050" b="1" dirty="0">
              <a:solidFill>
                <a:srgbClr val="92D050"/>
              </a:solidFill>
            </a:endParaRPr>
          </a:p>
          <a:p>
            <a:pPr marL="0" lvl="0" indent="0" algn="l" rtl="0">
              <a:spcBef>
                <a:spcPts val="0"/>
              </a:spcBef>
              <a:spcAft>
                <a:spcPts val="0"/>
              </a:spcAft>
              <a:buNone/>
            </a:pPr>
            <a:endParaRPr dirty="0">
              <a:solidFill>
                <a:schemeClr val="dk1"/>
              </a:solidFill>
            </a:endParaRPr>
          </a:p>
        </p:txBody>
      </p:sp>
      <p:sp>
        <p:nvSpPr>
          <p:cNvPr id="587" name="Google Shape;587;p31"/>
          <p:cNvSpPr/>
          <p:nvPr/>
        </p:nvSpPr>
        <p:spPr>
          <a:xfrm>
            <a:off x="8644250" y="183430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sp>
        <p:nvSpPr>
          <p:cNvPr id="588" name="Google Shape;588;p31"/>
          <p:cNvSpPr/>
          <p:nvPr/>
        </p:nvSpPr>
        <p:spPr>
          <a:xfrm>
            <a:off x="5693175" y="3762925"/>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nvGrpSpPr>
          <p:cNvPr id="589" name="Google Shape;589;p31"/>
          <p:cNvGrpSpPr/>
          <p:nvPr/>
        </p:nvGrpSpPr>
        <p:grpSpPr>
          <a:xfrm>
            <a:off x="8247420" y="3317294"/>
            <a:ext cx="362977" cy="222500"/>
            <a:chOff x="5582784" y="1377203"/>
            <a:chExt cx="219282" cy="134425"/>
          </a:xfrm>
        </p:grpSpPr>
        <p:sp>
          <p:nvSpPr>
            <p:cNvPr id="590" name="Google Shape;590;p31"/>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31"/>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31"/>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31"/>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4" name="Google Shape;594;p31"/>
          <p:cNvGrpSpPr/>
          <p:nvPr/>
        </p:nvGrpSpPr>
        <p:grpSpPr>
          <a:xfrm>
            <a:off x="2739795" y="4385369"/>
            <a:ext cx="362977" cy="222500"/>
            <a:chOff x="5582784" y="1377203"/>
            <a:chExt cx="219282" cy="134425"/>
          </a:xfrm>
        </p:grpSpPr>
        <p:sp>
          <p:nvSpPr>
            <p:cNvPr id="595" name="Google Shape;595;p31"/>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31"/>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31"/>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31"/>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9" name="Google Shape;599;p31"/>
          <p:cNvGrpSpPr/>
          <p:nvPr/>
        </p:nvGrpSpPr>
        <p:grpSpPr>
          <a:xfrm>
            <a:off x="7056375" y="3684411"/>
            <a:ext cx="1373700" cy="924082"/>
            <a:chOff x="7056375" y="3684411"/>
            <a:chExt cx="1373700" cy="924082"/>
          </a:xfrm>
        </p:grpSpPr>
        <p:cxnSp>
          <p:nvCxnSpPr>
            <p:cNvPr id="600" name="Google Shape;600;p31"/>
            <p:cNvCxnSpPr/>
            <p:nvPr/>
          </p:nvCxnSpPr>
          <p:spPr>
            <a:xfrm>
              <a:off x="7056375" y="4607875"/>
              <a:ext cx="1373700" cy="0"/>
            </a:xfrm>
            <a:prstGeom prst="straightConnector1">
              <a:avLst/>
            </a:prstGeom>
            <a:noFill/>
            <a:ln w="9525" cap="flat" cmpd="sng">
              <a:solidFill>
                <a:schemeClr val="dk1"/>
              </a:solidFill>
              <a:prstDash val="solid"/>
              <a:miter lim="8000"/>
              <a:headEnd type="none" w="sm" len="sm"/>
              <a:tailEnd type="none" w="sm" len="sm"/>
            </a:ln>
          </p:spPr>
        </p:cxnSp>
        <p:grpSp>
          <p:nvGrpSpPr>
            <p:cNvPr id="601" name="Google Shape;601;p31"/>
            <p:cNvGrpSpPr/>
            <p:nvPr/>
          </p:nvGrpSpPr>
          <p:grpSpPr>
            <a:xfrm>
              <a:off x="7343253" y="3684411"/>
              <a:ext cx="811453" cy="924082"/>
              <a:chOff x="8023178" y="3899786"/>
              <a:chExt cx="811453" cy="924082"/>
            </a:xfrm>
          </p:grpSpPr>
          <p:sp>
            <p:nvSpPr>
              <p:cNvPr id="602" name="Google Shape;602;p31"/>
              <p:cNvSpPr/>
              <p:nvPr/>
            </p:nvSpPr>
            <p:spPr>
              <a:xfrm>
                <a:off x="8023178" y="4677611"/>
                <a:ext cx="759520" cy="146257"/>
              </a:xfrm>
              <a:custGeom>
                <a:avLst/>
                <a:gdLst/>
                <a:ahLst/>
                <a:cxnLst/>
                <a:rect l="l" t="t" r="r" b="b"/>
                <a:pathLst>
                  <a:path w="385367" h="74208" extrusionOk="0">
                    <a:moveTo>
                      <a:pt x="385368" y="11478"/>
                    </a:moveTo>
                    <a:lnTo>
                      <a:pt x="385368" y="62731"/>
                    </a:lnTo>
                    <a:cubicBezTo>
                      <a:pt x="385368" y="69069"/>
                      <a:pt x="380227" y="74209"/>
                      <a:pt x="373889" y="74209"/>
                    </a:cubicBezTo>
                    <a:lnTo>
                      <a:pt x="0" y="74209"/>
                    </a:lnTo>
                    <a:lnTo>
                      <a:pt x="0" y="65426"/>
                    </a:lnTo>
                    <a:lnTo>
                      <a:pt x="267242" y="65426"/>
                    </a:lnTo>
                    <a:lnTo>
                      <a:pt x="267242" y="8733"/>
                    </a:lnTo>
                    <a:lnTo>
                      <a:pt x="0" y="8733"/>
                    </a:lnTo>
                    <a:lnTo>
                      <a:pt x="0" y="0"/>
                    </a:lnTo>
                    <a:lnTo>
                      <a:pt x="373889" y="0"/>
                    </a:lnTo>
                    <a:cubicBezTo>
                      <a:pt x="380227" y="0"/>
                      <a:pt x="385368" y="5140"/>
                      <a:pt x="385368" y="114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31"/>
              <p:cNvSpPr/>
              <p:nvPr/>
            </p:nvSpPr>
            <p:spPr>
              <a:xfrm>
                <a:off x="8607522" y="4677611"/>
                <a:ext cx="26950" cy="146257"/>
              </a:xfrm>
              <a:custGeom>
                <a:avLst/>
                <a:gdLst/>
                <a:ahLst/>
                <a:cxnLst/>
                <a:rect l="l" t="t" r="r" b="b"/>
                <a:pathLst>
                  <a:path w="13674" h="74208" extrusionOk="0">
                    <a:moveTo>
                      <a:pt x="0" y="0"/>
                    </a:moveTo>
                    <a:lnTo>
                      <a:pt x="13674" y="0"/>
                    </a:lnTo>
                    <a:lnTo>
                      <a:pt x="13674" y="74209"/>
                    </a:lnTo>
                    <a:lnTo>
                      <a:pt x="0" y="7420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31"/>
              <p:cNvSpPr/>
              <p:nvPr/>
            </p:nvSpPr>
            <p:spPr>
              <a:xfrm>
                <a:off x="8721126" y="4677611"/>
                <a:ext cx="26950" cy="146257"/>
              </a:xfrm>
              <a:custGeom>
                <a:avLst/>
                <a:gdLst/>
                <a:ahLst/>
                <a:cxnLst/>
                <a:rect l="l" t="t" r="r" b="b"/>
                <a:pathLst>
                  <a:path w="13674" h="74208" extrusionOk="0">
                    <a:moveTo>
                      <a:pt x="0" y="0"/>
                    </a:moveTo>
                    <a:lnTo>
                      <a:pt x="13674" y="0"/>
                    </a:lnTo>
                    <a:lnTo>
                      <a:pt x="13674" y="74209"/>
                    </a:lnTo>
                    <a:lnTo>
                      <a:pt x="0" y="7420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31"/>
              <p:cNvSpPr/>
              <p:nvPr/>
            </p:nvSpPr>
            <p:spPr>
              <a:xfrm>
                <a:off x="8644703" y="4677611"/>
                <a:ext cx="10328" cy="146257"/>
              </a:xfrm>
              <a:custGeom>
                <a:avLst/>
                <a:gdLst/>
                <a:ahLst/>
                <a:cxnLst/>
                <a:rect l="l" t="t" r="r" b="b"/>
                <a:pathLst>
                  <a:path w="5240" h="74208" extrusionOk="0">
                    <a:moveTo>
                      <a:pt x="0" y="0"/>
                    </a:moveTo>
                    <a:lnTo>
                      <a:pt x="5240" y="0"/>
                    </a:lnTo>
                    <a:lnTo>
                      <a:pt x="5240" y="74209"/>
                    </a:lnTo>
                    <a:lnTo>
                      <a:pt x="0" y="7420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06" name="Google Shape;606;p31"/>
              <p:cNvGrpSpPr/>
              <p:nvPr/>
            </p:nvGrpSpPr>
            <p:grpSpPr>
              <a:xfrm>
                <a:off x="8051407" y="4706627"/>
                <a:ext cx="498478" cy="98062"/>
                <a:chOff x="4627642" y="5102525"/>
                <a:chExt cx="252919" cy="49755"/>
              </a:xfrm>
            </p:grpSpPr>
            <p:sp>
              <p:nvSpPr>
                <p:cNvPr id="607" name="Google Shape;607;p31"/>
                <p:cNvSpPr/>
                <p:nvPr/>
              </p:nvSpPr>
              <p:spPr>
                <a:xfrm>
                  <a:off x="4627642" y="5102525"/>
                  <a:ext cx="252919" cy="4990"/>
                </a:xfrm>
                <a:custGeom>
                  <a:avLst/>
                  <a:gdLst/>
                  <a:ahLst/>
                  <a:cxnLst/>
                  <a:rect l="l" t="t" r="r" b="b"/>
                  <a:pathLst>
                    <a:path w="252919" h="4990" extrusionOk="0">
                      <a:moveTo>
                        <a:pt x="0" y="0"/>
                      </a:moveTo>
                      <a:lnTo>
                        <a:pt x="252919"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31"/>
                <p:cNvSpPr/>
                <p:nvPr/>
              </p:nvSpPr>
              <p:spPr>
                <a:xfrm>
                  <a:off x="4627642" y="5111458"/>
                  <a:ext cx="252919" cy="4990"/>
                </a:xfrm>
                <a:custGeom>
                  <a:avLst/>
                  <a:gdLst/>
                  <a:ahLst/>
                  <a:cxnLst/>
                  <a:rect l="l" t="t" r="r" b="b"/>
                  <a:pathLst>
                    <a:path w="252919" h="4990" extrusionOk="0">
                      <a:moveTo>
                        <a:pt x="0" y="0"/>
                      </a:moveTo>
                      <a:lnTo>
                        <a:pt x="252919"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31"/>
                <p:cNvSpPr/>
                <p:nvPr/>
              </p:nvSpPr>
              <p:spPr>
                <a:xfrm>
                  <a:off x="4627642" y="5120441"/>
                  <a:ext cx="252919" cy="4990"/>
                </a:xfrm>
                <a:custGeom>
                  <a:avLst/>
                  <a:gdLst/>
                  <a:ahLst/>
                  <a:cxnLst/>
                  <a:rect l="l" t="t" r="r" b="b"/>
                  <a:pathLst>
                    <a:path w="252919" h="4990" extrusionOk="0">
                      <a:moveTo>
                        <a:pt x="0" y="0"/>
                      </a:moveTo>
                      <a:lnTo>
                        <a:pt x="252919"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31"/>
                <p:cNvSpPr/>
                <p:nvPr/>
              </p:nvSpPr>
              <p:spPr>
                <a:xfrm>
                  <a:off x="4627642" y="5129374"/>
                  <a:ext cx="252919" cy="4990"/>
                </a:xfrm>
                <a:custGeom>
                  <a:avLst/>
                  <a:gdLst/>
                  <a:ahLst/>
                  <a:cxnLst/>
                  <a:rect l="l" t="t" r="r" b="b"/>
                  <a:pathLst>
                    <a:path w="252919" h="4990" extrusionOk="0">
                      <a:moveTo>
                        <a:pt x="0" y="0"/>
                      </a:moveTo>
                      <a:lnTo>
                        <a:pt x="252919"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31"/>
                <p:cNvSpPr/>
                <p:nvPr/>
              </p:nvSpPr>
              <p:spPr>
                <a:xfrm>
                  <a:off x="4627642" y="5138307"/>
                  <a:ext cx="252919" cy="4990"/>
                </a:xfrm>
                <a:custGeom>
                  <a:avLst/>
                  <a:gdLst/>
                  <a:ahLst/>
                  <a:cxnLst/>
                  <a:rect l="l" t="t" r="r" b="b"/>
                  <a:pathLst>
                    <a:path w="252919" h="4990" extrusionOk="0">
                      <a:moveTo>
                        <a:pt x="0" y="0"/>
                      </a:moveTo>
                      <a:lnTo>
                        <a:pt x="252919"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31"/>
                <p:cNvSpPr/>
                <p:nvPr/>
              </p:nvSpPr>
              <p:spPr>
                <a:xfrm>
                  <a:off x="4627642" y="5147290"/>
                  <a:ext cx="252919" cy="4990"/>
                </a:xfrm>
                <a:custGeom>
                  <a:avLst/>
                  <a:gdLst/>
                  <a:ahLst/>
                  <a:cxnLst/>
                  <a:rect l="l" t="t" r="r" b="b"/>
                  <a:pathLst>
                    <a:path w="252919" h="4990" extrusionOk="0">
                      <a:moveTo>
                        <a:pt x="0" y="0"/>
                      </a:moveTo>
                      <a:lnTo>
                        <a:pt x="252919"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3" name="Google Shape;613;p31"/>
              <p:cNvSpPr/>
              <p:nvPr/>
            </p:nvSpPr>
            <p:spPr>
              <a:xfrm>
                <a:off x="8153896" y="4566074"/>
                <a:ext cx="680735" cy="111537"/>
              </a:xfrm>
              <a:custGeom>
                <a:avLst/>
                <a:gdLst/>
                <a:ahLst/>
                <a:cxnLst/>
                <a:rect l="l" t="t" r="r" b="b"/>
                <a:pathLst>
                  <a:path w="345393" h="56592" extrusionOk="0">
                    <a:moveTo>
                      <a:pt x="0" y="45114"/>
                    </a:moveTo>
                    <a:lnTo>
                      <a:pt x="0" y="11478"/>
                    </a:lnTo>
                    <a:cubicBezTo>
                      <a:pt x="0" y="5140"/>
                      <a:pt x="5140" y="0"/>
                      <a:pt x="11478" y="0"/>
                    </a:cubicBezTo>
                    <a:lnTo>
                      <a:pt x="345393" y="0"/>
                    </a:lnTo>
                    <a:lnTo>
                      <a:pt x="345393" y="8783"/>
                    </a:lnTo>
                    <a:lnTo>
                      <a:pt x="78152" y="8783"/>
                    </a:lnTo>
                    <a:lnTo>
                      <a:pt x="78152" y="47859"/>
                    </a:lnTo>
                    <a:lnTo>
                      <a:pt x="345393" y="47859"/>
                    </a:lnTo>
                    <a:lnTo>
                      <a:pt x="345393" y="56593"/>
                    </a:lnTo>
                    <a:lnTo>
                      <a:pt x="11478" y="56593"/>
                    </a:lnTo>
                    <a:cubicBezTo>
                      <a:pt x="5140" y="56593"/>
                      <a:pt x="0" y="51452"/>
                      <a:pt x="0" y="451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14" name="Google Shape;614;p31"/>
              <p:cNvGrpSpPr/>
              <p:nvPr/>
            </p:nvGrpSpPr>
            <p:grpSpPr>
              <a:xfrm>
                <a:off x="8307923" y="4595383"/>
                <a:ext cx="498380" cy="62751"/>
                <a:chOff x="4757794" y="5046082"/>
                <a:chExt cx="252869" cy="31839"/>
              </a:xfrm>
            </p:grpSpPr>
            <p:sp>
              <p:nvSpPr>
                <p:cNvPr id="615" name="Google Shape;615;p31"/>
                <p:cNvSpPr/>
                <p:nvPr/>
              </p:nvSpPr>
              <p:spPr>
                <a:xfrm>
                  <a:off x="4757794" y="5072931"/>
                  <a:ext cx="252869" cy="4990"/>
                </a:xfrm>
                <a:custGeom>
                  <a:avLst/>
                  <a:gdLst/>
                  <a:ahLst/>
                  <a:cxnLst/>
                  <a:rect l="l" t="t" r="r" b="b"/>
                  <a:pathLst>
                    <a:path w="252869" h="4990" extrusionOk="0">
                      <a:moveTo>
                        <a:pt x="252869" y="0"/>
                      </a:moveTo>
                      <a:lnTo>
                        <a:pt x="0"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31"/>
                <p:cNvSpPr/>
                <p:nvPr/>
              </p:nvSpPr>
              <p:spPr>
                <a:xfrm>
                  <a:off x="4757794" y="5063948"/>
                  <a:ext cx="252869" cy="4990"/>
                </a:xfrm>
                <a:custGeom>
                  <a:avLst/>
                  <a:gdLst/>
                  <a:ahLst/>
                  <a:cxnLst/>
                  <a:rect l="l" t="t" r="r" b="b"/>
                  <a:pathLst>
                    <a:path w="252869" h="4990" extrusionOk="0">
                      <a:moveTo>
                        <a:pt x="252869" y="0"/>
                      </a:moveTo>
                      <a:lnTo>
                        <a:pt x="0"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31"/>
                <p:cNvSpPr/>
                <p:nvPr/>
              </p:nvSpPr>
              <p:spPr>
                <a:xfrm>
                  <a:off x="4757794" y="5055015"/>
                  <a:ext cx="252869" cy="4990"/>
                </a:xfrm>
                <a:custGeom>
                  <a:avLst/>
                  <a:gdLst/>
                  <a:ahLst/>
                  <a:cxnLst/>
                  <a:rect l="l" t="t" r="r" b="b"/>
                  <a:pathLst>
                    <a:path w="252869" h="4990" extrusionOk="0">
                      <a:moveTo>
                        <a:pt x="252869" y="0"/>
                      </a:moveTo>
                      <a:lnTo>
                        <a:pt x="0"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31"/>
                <p:cNvSpPr/>
                <p:nvPr/>
              </p:nvSpPr>
              <p:spPr>
                <a:xfrm>
                  <a:off x="4757794" y="5046082"/>
                  <a:ext cx="252869" cy="4990"/>
                </a:xfrm>
                <a:custGeom>
                  <a:avLst/>
                  <a:gdLst/>
                  <a:ahLst/>
                  <a:cxnLst/>
                  <a:rect l="l" t="t" r="r" b="b"/>
                  <a:pathLst>
                    <a:path w="252869" h="4990" extrusionOk="0">
                      <a:moveTo>
                        <a:pt x="252869" y="0"/>
                      </a:moveTo>
                      <a:lnTo>
                        <a:pt x="0"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9" name="Google Shape;619;p31"/>
              <p:cNvSpPr/>
              <p:nvPr/>
            </p:nvSpPr>
            <p:spPr>
              <a:xfrm>
                <a:off x="8170222" y="4001007"/>
                <a:ext cx="178027" cy="533688"/>
              </a:xfrm>
              <a:custGeom>
                <a:avLst/>
                <a:gdLst/>
                <a:ahLst/>
                <a:cxnLst/>
                <a:rect l="l" t="t" r="r" b="b"/>
                <a:pathLst>
                  <a:path w="90328" h="270784" extrusionOk="0">
                    <a:moveTo>
                      <a:pt x="0" y="7036"/>
                    </a:moveTo>
                    <a:lnTo>
                      <a:pt x="62681" y="253368"/>
                    </a:lnTo>
                    <a:lnTo>
                      <a:pt x="81845" y="270785"/>
                    </a:lnTo>
                    <a:lnTo>
                      <a:pt x="90328" y="246332"/>
                    </a:lnTo>
                    <a:lnTo>
                      <a:pt x="27597" y="0"/>
                    </a:lnTo>
                    <a:lnTo>
                      <a:pt x="0" y="703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31"/>
              <p:cNvSpPr/>
              <p:nvPr/>
            </p:nvSpPr>
            <p:spPr>
              <a:xfrm>
                <a:off x="8170222" y="4001007"/>
                <a:ext cx="60292" cy="36883"/>
              </a:xfrm>
              <a:custGeom>
                <a:avLst/>
                <a:gdLst/>
                <a:ahLst/>
                <a:cxnLst/>
                <a:rect l="l" t="t" r="r" b="b"/>
                <a:pathLst>
                  <a:path w="30591" h="18714" extrusionOk="0">
                    <a:moveTo>
                      <a:pt x="30592" y="11678"/>
                    </a:moveTo>
                    <a:lnTo>
                      <a:pt x="2994" y="18714"/>
                    </a:lnTo>
                    <a:lnTo>
                      <a:pt x="0" y="7036"/>
                    </a:lnTo>
                    <a:lnTo>
                      <a:pt x="27597" y="0"/>
                    </a:lnTo>
                    <a:lnTo>
                      <a:pt x="30592" y="1167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31"/>
              <p:cNvSpPr/>
              <p:nvPr/>
            </p:nvSpPr>
            <p:spPr>
              <a:xfrm>
                <a:off x="8161868" y="3950554"/>
                <a:ext cx="62748" cy="64320"/>
              </a:xfrm>
              <a:custGeom>
                <a:avLst/>
                <a:gdLst/>
                <a:ahLst/>
                <a:cxnLst/>
                <a:rect l="l" t="t" r="r" b="b"/>
                <a:pathLst>
                  <a:path w="31837" h="32635" extrusionOk="0">
                    <a:moveTo>
                      <a:pt x="10727" y="447"/>
                    </a:moveTo>
                    <a:lnTo>
                      <a:pt x="10727" y="447"/>
                    </a:lnTo>
                    <a:cubicBezTo>
                      <a:pt x="3092" y="2393"/>
                      <a:pt x="-1500" y="10128"/>
                      <a:pt x="447" y="17764"/>
                    </a:cubicBezTo>
                    <a:lnTo>
                      <a:pt x="4240" y="32636"/>
                    </a:lnTo>
                    <a:lnTo>
                      <a:pt x="31837" y="25599"/>
                    </a:lnTo>
                    <a:lnTo>
                      <a:pt x="28045" y="10727"/>
                    </a:lnTo>
                    <a:cubicBezTo>
                      <a:pt x="26098" y="3092"/>
                      <a:pt x="18363" y="-1500"/>
                      <a:pt x="10727" y="4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31"/>
              <p:cNvSpPr/>
              <p:nvPr/>
            </p:nvSpPr>
            <p:spPr>
              <a:xfrm>
                <a:off x="8307923" y="3953698"/>
                <a:ext cx="129831" cy="541657"/>
              </a:xfrm>
              <a:custGeom>
                <a:avLst/>
                <a:gdLst/>
                <a:ahLst/>
                <a:cxnLst/>
                <a:rect l="l" t="t" r="r" b="b"/>
                <a:pathLst>
                  <a:path w="65874" h="274827" extrusionOk="0">
                    <a:moveTo>
                      <a:pt x="37728" y="0"/>
                    </a:moveTo>
                    <a:lnTo>
                      <a:pt x="0" y="251372"/>
                    </a:lnTo>
                    <a:lnTo>
                      <a:pt x="10879" y="274827"/>
                    </a:lnTo>
                    <a:lnTo>
                      <a:pt x="28147" y="255614"/>
                    </a:lnTo>
                    <a:lnTo>
                      <a:pt x="65875" y="4242"/>
                    </a:lnTo>
                    <a:lnTo>
                      <a:pt x="37728"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31"/>
              <p:cNvSpPr/>
              <p:nvPr/>
            </p:nvSpPr>
            <p:spPr>
              <a:xfrm>
                <a:off x="8378840" y="3953698"/>
                <a:ext cx="58916" cy="31867"/>
              </a:xfrm>
              <a:custGeom>
                <a:avLst/>
                <a:gdLst/>
                <a:ahLst/>
                <a:cxnLst/>
                <a:rect l="l" t="t" r="r" b="b"/>
                <a:pathLst>
                  <a:path w="29893" h="16169" extrusionOk="0">
                    <a:moveTo>
                      <a:pt x="28146" y="16169"/>
                    </a:moveTo>
                    <a:lnTo>
                      <a:pt x="0" y="11927"/>
                    </a:lnTo>
                    <a:lnTo>
                      <a:pt x="1747" y="0"/>
                    </a:lnTo>
                    <a:lnTo>
                      <a:pt x="29893" y="4242"/>
                    </a:lnTo>
                    <a:lnTo>
                      <a:pt x="28146" y="1616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31"/>
              <p:cNvSpPr/>
              <p:nvPr/>
            </p:nvSpPr>
            <p:spPr>
              <a:xfrm>
                <a:off x="8382185" y="3899786"/>
                <a:ext cx="60402" cy="62271"/>
              </a:xfrm>
              <a:custGeom>
                <a:avLst/>
                <a:gdLst/>
                <a:ahLst/>
                <a:cxnLst/>
                <a:rect l="l" t="t" r="r" b="b"/>
                <a:pathLst>
                  <a:path w="30647" h="31595" extrusionOk="0">
                    <a:moveTo>
                      <a:pt x="18515" y="155"/>
                    </a:moveTo>
                    <a:lnTo>
                      <a:pt x="18515" y="155"/>
                    </a:lnTo>
                    <a:cubicBezTo>
                      <a:pt x="10730" y="-993"/>
                      <a:pt x="3493" y="4347"/>
                      <a:pt x="2296" y="12132"/>
                    </a:cubicBezTo>
                    <a:lnTo>
                      <a:pt x="0" y="27354"/>
                    </a:lnTo>
                    <a:lnTo>
                      <a:pt x="28197" y="31595"/>
                    </a:lnTo>
                    <a:lnTo>
                      <a:pt x="30492" y="16374"/>
                    </a:lnTo>
                    <a:cubicBezTo>
                      <a:pt x="31640" y="8589"/>
                      <a:pt x="26300" y="1353"/>
                      <a:pt x="18515" y="1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31"/>
              <p:cNvSpPr/>
              <p:nvPr/>
            </p:nvSpPr>
            <p:spPr>
              <a:xfrm>
                <a:off x="8398315" y="4055792"/>
                <a:ext cx="127864" cy="372579"/>
              </a:xfrm>
              <a:custGeom>
                <a:avLst/>
                <a:gdLst/>
                <a:ahLst/>
                <a:cxnLst/>
                <a:rect l="l" t="t" r="r" b="b"/>
                <a:pathLst>
                  <a:path w="64876" h="189040" extrusionOk="0">
                    <a:moveTo>
                      <a:pt x="45613" y="0"/>
                    </a:moveTo>
                    <a:lnTo>
                      <a:pt x="0" y="171873"/>
                    </a:lnTo>
                    <a:lnTo>
                      <a:pt x="5789" y="189041"/>
                    </a:lnTo>
                    <a:lnTo>
                      <a:pt x="19263" y="176964"/>
                    </a:lnTo>
                    <a:lnTo>
                      <a:pt x="64877" y="5140"/>
                    </a:lnTo>
                    <a:lnTo>
                      <a:pt x="4561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31"/>
              <p:cNvSpPr/>
              <p:nvPr/>
            </p:nvSpPr>
            <p:spPr>
              <a:xfrm>
                <a:off x="8483986" y="4055792"/>
                <a:ext cx="42195" cy="26162"/>
              </a:xfrm>
              <a:custGeom>
                <a:avLst/>
                <a:gdLst/>
                <a:ahLst/>
                <a:cxnLst/>
                <a:rect l="l" t="t" r="r" b="b"/>
                <a:pathLst>
                  <a:path w="21409" h="13274" extrusionOk="0">
                    <a:moveTo>
                      <a:pt x="19263" y="13275"/>
                    </a:moveTo>
                    <a:lnTo>
                      <a:pt x="0" y="8185"/>
                    </a:lnTo>
                    <a:lnTo>
                      <a:pt x="2146" y="0"/>
                    </a:lnTo>
                    <a:lnTo>
                      <a:pt x="21409" y="5140"/>
                    </a:lnTo>
                    <a:lnTo>
                      <a:pt x="19263" y="1327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31"/>
              <p:cNvSpPr/>
              <p:nvPr/>
            </p:nvSpPr>
            <p:spPr>
              <a:xfrm>
                <a:off x="8488312" y="4020714"/>
                <a:ext cx="44028" cy="45110"/>
              </a:xfrm>
              <a:custGeom>
                <a:avLst/>
                <a:gdLst/>
                <a:ahLst/>
                <a:cxnLst/>
                <a:rect l="l" t="t" r="r" b="b"/>
                <a:pathLst>
                  <a:path w="22339" h="22888" extrusionOk="0">
                    <a:moveTo>
                      <a:pt x="14922" y="331"/>
                    </a:moveTo>
                    <a:lnTo>
                      <a:pt x="14922" y="331"/>
                    </a:lnTo>
                    <a:cubicBezTo>
                      <a:pt x="9582" y="-1066"/>
                      <a:pt x="4142" y="2078"/>
                      <a:pt x="2745" y="7418"/>
                    </a:cubicBezTo>
                    <a:lnTo>
                      <a:pt x="0" y="17798"/>
                    </a:lnTo>
                    <a:lnTo>
                      <a:pt x="19264" y="22889"/>
                    </a:lnTo>
                    <a:lnTo>
                      <a:pt x="22008" y="12508"/>
                    </a:lnTo>
                    <a:cubicBezTo>
                      <a:pt x="23406" y="7169"/>
                      <a:pt x="20262" y="1729"/>
                      <a:pt x="14922" y="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31"/>
              <p:cNvSpPr/>
              <p:nvPr/>
            </p:nvSpPr>
            <p:spPr>
              <a:xfrm>
                <a:off x="8198353" y="4209820"/>
                <a:ext cx="310515" cy="356252"/>
              </a:xfrm>
              <a:custGeom>
                <a:avLst/>
                <a:gdLst/>
                <a:ahLst/>
                <a:cxnLst/>
                <a:rect l="l" t="t" r="r" b="b"/>
                <a:pathLst>
                  <a:path w="157550" h="180756" extrusionOk="0">
                    <a:moveTo>
                      <a:pt x="140633" y="180756"/>
                    </a:moveTo>
                    <a:lnTo>
                      <a:pt x="16968" y="180756"/>
                    </a:lnTo>
                    <a:lnTo>
                      <a:pt x="0" y="0"/>
                    </a:lnTo>
                    <a:lnTo>
                      <a:pt x="157551" y="0"/>
                    </a:lnTo>
                    <a:lnTo>
                      <a:pt x="140633" y="18075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31"/>
              <p:cNvSpPr/>
              <p:nvPr/>
            </p:nvSpPr>
            <p:spPr>
              <a:xfrm>
                <a:off x="8221468" y="4516796"/>
                <a:ext cx="264384" cy="9835"/>
              </a:xfrm>
              <a:custGeom>
                <a:avLst/>
                <a:gdLst/>
                <a:ahLst/>
                <a:cxnLst/>
                <a:rect l="l" t="t" r="r" b="b"/>
                <a:pathLst>
                  <a:path w="134144" h="4990" extrusionOk="0">
                    <a:moveTo>
                      <a:pt x="0" y="0"/>
                    </a:moveTo>
                    <a:lnTo>
                      <a:pt x="134145" y="0"/>
                    </a:lnTo>
                  </a:path>
                </a:pathLst>
              </a:custGeom>
              <a:noFill/>
              <a:ln w="99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L’étudiant</a:t>
            </a:r>
            <a:endParaRPr dirty="0"/>
          </a:p>
        </p:txBody>
      </p:sp>
      <p:sp>
        <p:nvSpPr>
          <p:cNvPr id="1006" name="Google Shape;1006;p40"/>
          <p:cNvSpPr txBox="1">
            <a:spLocks noGrp="1"/>
          </p:cNvSpPr>
          <p:nvPr>
            <p:ph type="body" idx="1"/>
          </p:nvPr>
        </p:nvSpPr>
        <p:spPr>
          <a:xfrm>
            <a:off x="720000" y="1190375"/>
            <a:ext cx="7704000" cy="1843800"/>
          </a:xfrm>
          <a:prstGeom prst="rect">
            <a:avLst/>
          </a:prstGeom>
        </p:spPr>
        <p:txBody>
          <a:bodyPr spcFirstLastPara="1" wrap="square" lIns="91425" tIns="91425" rIns="91425" bIns="91425" anchor="t" anchorCtr="0">
            <a:noAutofit/>
          </a:bodyPr>
          <a:lstStyle/>
          <a:p>
            <a:r>
              <a:rPr lang="fr-FR" dirty="0"/>
              <a:t>Il a une place à prendre afin de développer ses savoirs professionnels. </a:t>
            </a:r>
          </a:p>
          <a:p>
            <a:r>
              <a:rPr lang="fr-FR" dirty="0"/>
              <a:t>Mais à son arrivée sur le lieu de stage, il peut se trouver déstabilisé par les méthodes de travail qui lui sont proposés, et ses représentations être mises à rude épreuve. </a:t>
            </a:r>
          </a:p>
          <a:p>
            <a:r>
              <a:rPr lang="fr-FR" dirty="0"/>
              <a:t>Il va devoir travailler sur ses émotions et faire expliciter aux encadrants leurs choix professionnels</a:t>
            </a:r>
            <a:endParaRPr lang="en-US" dirty="0"/>
          </a:p>
          <a:p>
            <a:endParaRPr dirty="0">
              <a:solidFill>
                <a:schemeClr val="dk1"/>
              </a:solidFill>
            </a:endParaRPr>
          </a:p>
        </p:txBody>
      </p:sp>
      <p:grpSp>
        <p:nvGrpSpPr>
          <p:cNvPr id="1007" name="Google Shape;1007;p40"/>
          <p:cNvGrpSpPr/>
          <p:nvPr/>
        </p:nvGrpSpPr>
        <p:grpSpPr>
          <a:xfrm>
            <a:off x="715100" y="3497212"/>
            <a:ext cx="2053500" cy="1114040"/>
            <a:chOff x="715100" y="3497212"/>
            <a:chExt cx="2053500" cy="1114040"/>
          </a:xfrm>
        </p:grpSpPr>
        <p:cxnSp>
          <p:nvCxnSpPr>
            <p:cNvPr id="1008" name="Google Shape;1008;p40"/>
            <p:cNvCxnSpPr/>
            <p:nvPr/>
          </p:nvCxnSpPr>
          <p:spPr>
            <a:xfrm>
              <a:off x="715100" y="4607875"/>
              <a:ext cx="2053500" cy="0"/>
            </a:xfrm>
            <a:prstGeom prst="straightConnector1">
              <a:avLst/>
            </a:prstGeom>
            <a:noFill/>
            <a:ln w="9525" cap="flat" cmpd="sng">
              <a:solidFill>
                <a:schemeClr val="dk1"/>
              </a:solidFill>
              <a:prstDash val="solid"/>
              <a:miter lim="8000"/>
              <a:headEnd type="none" w="sm" len="sm"/>
              <a:tailEnd type="none" w="sm" len="sm"/>
            </a:ln>
          </p:spPr>
        </p:cxnSp>
        <p:grpSp>
          <p:nvGrpSpPr>
            <p:cNvPr id="1009" name="Google Shape;1009;p40"/>
            <p:cNvGrpSpPr/>
            <p:nvPr/>
          </p:nvGrpSpPr>
          <p:grpSpPr>
            <a:xfrm>
              <a:off x="1048555" y="3687082"/>
              <a:ext cx="677122" cy="924082"/>
              <a:chOff x="320995" y="1208613"/>
              <a:chExt cx="488262" cy="666341"/>
            </a:xfrm>
          </p:grpSpPr>
          <p:sp>
            <p:nvSpPr>
              <p:cNvPr id="1010" name="Google Shape;1010;p40"/>
              <p:cNvSpPr/>
              <p:nvPr/>
            </p:nvSpPr>
            <p:spPr>
              <a:xfrm>
                <a:off x="538770" y="1215311"/>
                <a:ext cx="71070" cy="317520"/>
              </a:xfrm>
              <a:custGeom>
                <a:avLst/>
                <a:gdLst/>
                <a:ahLst/>
                <a:cxnLst/>
                <a:rect l="l" t="t" r="r" b="b"/>
                <a:pathLst>
                  <a:path w="71070" h="317520" extrusionOk="0">
                    <a:moveTo>
                      <a:pt x="31349" y="317520"/>
                    </a:moveTo>
                    <a:cubicBezTo>
                      <a:pt x="31349" y="317520"/>
                      <a:pt x="-22752" y="126493"/>
                      <a:pt x="11190" y="0"/>
                    </a:cubicBezTo>
                    <a:cubicBezTo>
                      <a:pt x="11190" y="0"/>
                      <a:pt x="80748" y="134801"/>
                      <a:pt x="69928" y="3175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1" name="Google Shape;1011;p40"/>
              <p:cNvSpPr/>
              <p:nvPr/>
            </p:nvSpPr>
            <p:spPr>
              <a:xfrm>
                <a:off x="431456" y="1252473"/>
                <a:ext cx="161784" cy="303866"/>
              </a:xfrm>
              <a:custGeom>
                <a:avLst/>
                <a:gdLst/>
                <a:ahLst/>
                <a:cxnLst/>
                <a:rect l="l" t="t" r="r" b="b"/>
                <a:pathLst>
                  <a:path w="161784" h="303866" extrusionOk="0">
                    <a:moveTo>
                      <a:pt x="84498" y="303866"/>
                    </a:moveTo>
                    <a:cubicBezTo>
                      <a:pt x="84498" y="303866"/>
                      <a:pt x="-12175" y="168872"/>
                      <a:pt x="1286" y="0"/>
                    </a:cubicBezTo>
                    <a:cubicBezTo>
                      <a:pt x="1286" y="0"/>
                      <a:pt x="110325" y="71812"/>
                      <a:pt x="161785" y="303866"/>
                    </a:cubicBezTo>
                    <a:lnTo>
                      <a:pt x="84498" y="30386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40"/>
              <p:cNvSpPr/>
              <p:nvPr/>
            </p:nvSpPr>
            <p:spPr>
              <a:xfrm>
                <a:off x="575246" y="1208613"/>
                <a:ext cx="123552" cy="332655"/>
              </a:xfrm>
              <a:custGeom>
                <a:avLst/>
                <a:gdLst/>
                <a:ahLst/>
                <a:cxnLst/>
                <a:rect l="l" t="t" r="r" b="b"/>
                <a:pathLst>
                  <a:path w="123552" h="332655" extrusionOk="0">
                    <a:moveTo>
                      <a:pt x="1442" y="332655"/>
                    </a:moveTo>
                    <a:cubicBezTo>
                      <a:pt x="1442" y="332655"/>
                      <a:pt x="-20714" y="131066"/>
                      <a:pt x="108677" y="0"/>
                    </a:cubicBezTo>
                    <a:cubicBezTo>
                      <a:pt x="108677" y="0"/>
                      <a:pt x="157432" y="129391"/>
                      <a:pt x="78407" y="332655"/>
                    </a:cubicBezTo>
                    <a:lnTo>
                      <a:pt x="1442" y="33265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3" name="Google Shape;1013;p40"/>
              <p:cNvSpPr/>
              <p:nvPr/>
            </p:nvSpPr>
            <p:spPr>
              <a:xfrm>
                <a:off x="667178" y="1339614"/>
                <a:ext cx="142079" cy="193217"/>
              </a:xfrm>
              <a:custGeom>
                <a:avLst/>
                <a:gdLst/>
                <a:ahLst/>
                <a:cxnLst/>
                <a:rect l="l" t="t" r="r" b="b"/>
                <a:pathLst>
                  <a:path w="142079" h="193217" extrusionOk="0">
                    <a:moveTo>
                      <a:pt x="0" y="193217"/>
                    </a:moveTo>
                    <a:cubicBezTo>
                      <a:pt x="0" y="193217"/>
                      <a:pt x="31688" y="58416"/>
                      <a:pt x="142079" y="0"/>
                    </a:cubicBezTo>
                    <a:cubicBezTo>
                      <a:pt x="142079" y="0"/>
                      <a:pt x="125140" y="112581"/>
                      <a:pt x="38450" y="193217"/>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4" name="Google Shape;1014;p40"/>
              <p:cNvSpPr/>
              <p:nvPr/>
            </p:nvSpPr>
            <p:spPr>
              <a:xfrm>
                <a:off x="402535" y="1512672"/>
                <a:ext cx="348370" cy="362282"/>
              </a:xfrm>
              <a:custGeom>
                <a:avLst/>
                <a:gdLst/>
                <a:ahLst/>
                <a:cxnLst/>
                <a:rect l="l" t="t" r="r" b="b"/>
                <a:pathLst>
                  <a:path w="348370" h="362282" extrusionOk="0">
                    <a:moveTo>
                      <a:pt x="0" y="0"/>
                    </a:moveTo>
                    <a:cubicBezTo>
                      <a:pt x="0" y="0"/>
                      <a:pt x="35294" y="326408"/>
                      <a:pt x="118442" y="362282"/>
                    </a:cubicBezTo>
                    <a:lnTo>
                      <a:pt x="229928" y="362282"/>
                    </a:lnTo>
                    <a:cubicBezTo>
                      <a:pt x="313076" y="326408"/>
                      <a:pt x="348370" y="0"/>
                      <a:pt x="348370" y="0"/>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40"/>
              <p:cNvSpPr/>
              <p:nvPr/>
            </p:nvSpPr>
            <p:spPr>
              <a:xfrm>
                <a:off x="320995" y="1443823"/>
                <a:ext cx="223555" cy="277202"/>
              </a:xfrm>
              <a:custGeom>
                <a:avLst/>
                <a:gdLst/>
                <a:ahLst/>
                <a:cxnLst/>
                <a:rect l="l" t="t" r="r" b="b"/>
                <a:pathLst>
                  <a:path w="223555" h="277202" extrusionOk="0">
                    <a:moveTo>
                      <a:pt x="124370" y="0"/>
                    </a:moveTo>
                    <a:cubicBezTo>
                      <a:pt x="124370" y="0"/>
                      <a:pt x="-3346" y="85660"/>
                      <a:pt x="67" y="277202"/>
                    </a:cubicBezTo>
                    <a:cubicBezTo>
                      <a:pt x="67" y="277202"/>
                      <a:pt x="111747" y="218400"/>
                      <a:pt x="223555" y="32074"/>
                    </a:cubicBezTo>
                    <a:lnTo>
                      <a:pt x="124435"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6" name="Google Shape;1016;p40"/>
            <p:cNvGrpSpPr/>
            <p:nvPr/>
          </p:nvGrpSpPr>
          <p:grpSpPr>
            <a:xfrm>
              <a:off x="1776677" y="3497212"/>
              <a:ext cx="658450" cy="1114040"/>
              <a:chOff x="846033" y="1071701"/>
              <a:chExt cx="474798" cy="803317"/>
            </a:xfrm>
          </p:grpSpPr>
          <p:sp>
            <p:nvSpPr>
              <p:cNvPr id="1017" name="Google Shape;1017;p40"/>
              <p:cNvSpPr/>
              <p:nvPr/>
            </p:nvSpPr>
            <p:spPr>
              <a:xfrm>
                <a:off x="935428" y="1071701"/>
                <a:ext cx="290662" cy="803317"/>
              </a:xfrm>
              <a:custGeom>
                <a:avLst/>
                <a:gdLst/>
                <a:ahLst/>
                <a:cxnLst/>
                <a:rect l="l" t="t" r="r" b="b"/>
                <a:pathLst>
                  <a:path w="290662" h="803317" extrusionOk="0">
                    <a:moveTo>
                      <a:pt x="0" y="803318"/>
                    </a:moveTo>
                    <a:lnTo>
                      <a:pt x="0" y="153271"/>
                    </a:lnTo>
                    <a:cubicBezTo>
                      <a:pt x="0" y="90411"/>
                      <a:pt x="38386" y="33991"/>
                      <a:pt x="96737" y="10805"/>
                    </a:cubicBezTo>
                    <a:lnTo>
                      <a:pt x="96737" y="10805"/>
                    </a:lnTo>
                    <a:cubicBezTo>
                      <a:pt x="153736" y="-11801"/>
                      <a:pt x="218657" y="1724"/>
                      <a:pt x="261874" y="45198"/>
                    </a:cubicBezTo>
                    <a:lnTo>
                      <a:pt x="290663" y="74116"/>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1018;p40"/>
              <p:cNvSpPr/>
              <p:nvPr/>
            </p:nvSpPr>
            <p:spPr>
              <a:xfrm>
                <a:off x="1193393" y="1113120"/>
                <a:ext cx="127438" cy="128211"/>
              </a:xfrm>
              <a:custGeom>
                <a:avLst/>
                <a:gdLst/>
                <a:ahLst/>
                <a:cxnLst/>
                <a:rect l="l" t="t" r="r" b="b"/>
                <a:pathLst>
                  <a:path w="127438" h="128211" extrusionOk="0">
                    <a:moveTo>
                      <a:pt x="37464" y="24776"/>
                    </a:moveTo>
                    <a:lnTo>
                      <a:pt x="29799" y="17176"/>
                    </a:lnTo>
                    <a:lnTo>
                      <a:pt x="16532" y="30572"/>
                    </a:lnTo>
                    <a:lnTo>
                      <a:pt x="24196" y="38172"/>
                    </a:lnTo>
                    <a:cubicBezTo>
                      <a:pt x="-24881" y="87829"/>
                      <a:pt x="15888" y="128211"/>
                      <a:pt x="15888" y="128211"/>
                    </a:cubicBezTo>
                    <a:lnTo>
                      <a:pt x="71663" y="71856"/>
                    </a:lnTo>
                    <a:lnTo>
                      <a:pt x="127438" y="15501"/>
                    </a:lnTo>
                    <a:cubicBezTo>
                      <a:pt x="127438" y="15501"/>
                      <a:pt x="86605" y="-24881"/>
                      <a:pt x="37528" y="2471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40"/>
              <p:cNvSpPr/>
              <p:nvPr/>
            </p:nvSpPr>
            <p:spPr>
              <a:xfrm>
                <a:off x="846033" y="1819243"/>
                <a:ext cx="178854" cy="55775"/>
              </a:xfrm>
              <a:custGeom>
                <a:avLst/>
                <a:gdLst/>
                <a:ahLst/>
                <a:cxnLst/>
                <a:rect l="l" t="t" r="r" b="b"/>
                <a:pathLst>
                  <a:path w="178854" h="55775" extrusionOk="0">
                    <a:moveTo>
                      <a:pt x="0" y="0"/>
                    </a:moveTo>
                    <a:lnTo>
                      <a:pt x="178855" y="0"/>
                    </a:lnTo>
                    <a:lnTo>
                      <a:pt x="178855" y="55775"/>
                    </a:lnTo>
                    <a:lnTo>
                      <a:pt x="0" y="5577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20" name="Google Shape;1020;p40"/>
          <p:cNvGrpSpPr/>
          <p:nvPr/>
        </p:nvGrpSpPr>
        <p:grpSpPr>
          <a:xfrm>
            <a:off x="6351108" y="4011840"/>
            <a:ext cx="2053500" cy="596035"/>
            <a:chOff x="6351108" y="4011840"/>
            <a:chExt cx="2053500" cy="596035"/>
          </a:xfrm>
        </p:grpSpPr>
        <p:cxnSp>
          <p:nvCxnSpPr>
            <p:cNvPr id="1021" name="Google Shape;1021;p40"/>
            <p:cNvCxnSpPr/>
            <p:nvPr/>
          </p:nvCxnSpPr>
          <p:spPr>
            <a:xfrm rot="10800000">
              <a:off x="6351108" y="4607875"/>
              <a:ext cx="2053500" cy="0"/>
            </a:xfrm>
            <a:prstGeom prst="straightConnector1">
              <a:avLst/>
            </a:prstGeom>
            <a:noFill/>
            <a:ln w="9525" cap="flat" cmpd="sng">
              <a:solidFill>
                <a:schemeClr val="dk1"/>
              </a:solidFill>
              <a:prstDash val="solid"/>
              <a:miter lim="8000"/>
              <a:headEnd type="none" w="sm" len="sm"/>
              <a:tailEnd type="none" w="sm" len="sm"/>
            </a:ln>
          </p:spPr>
        </p:cxnSp>
        <p:grpSp>
          <p:nvGrpSpPr>
            <p:cNvPr id="1022" name="Google Shape;1022;p40"/>
            <p:cNvGrpSpPr/>
            <p:nvPr/>
          </p:nvGrpSpPr>
          <p:grpSpPr>
            <a:xfrm>
              <a:off x="6528129" y="4011840"/>
              <a:ext cx="1699442" cy="596030"/>
              <a:chOff x="5105433" y="4949401"/>
              <a:chExt cx="1086808" cy="381191"/>
            </a:xfrm>
          </p:grpSpPr>
          <p:sp>
            <p:nvSpPr>
              <p:cNvPr id="1023" name="Google Shape;1023;p40"/>
              <p:cNvSpPr/>
              <p:nvPr/>
            </p:nvSpPr>
            <p:spPr>
              <a:xfrm>
                <a:off x="5105433" y="4976714"/>
                <a:ext cx="611737" cy="353877"/>
              </a:xfrm>
              <a:custGeom>
                <a:avLst/>
                <a:gdLst/>
                <a:ahLst/>
                <a:cxnLst/>
                <a:rect l="l" t="t" r="r" b="b"/>
                <a:pathLst>
                  <a:path w="611737" h="353877" extrusionOk="0">
                    <a:moveTo>
                      <a:pt x="611737" y="353877"/>
                    </a:moveTo>
                    <a:lnTo>
                      <a:pt x="142180" y="353877"/>
                    </a:lnTo>
                    <a:lnTo>
                      <a:pt x="0" y="7236"/>
                    </a:lnTo>
                    <a:lnTo>
                      <a:pt x="9482" y="0"/>
                    </a:lnTo>
                    <a:lnTo>
                      <a:pt x="478990" y="0"/>
                    </a:lnTo>
                    <a:lnTo>
                      <a:pt x="611737" y="3538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40"/>
              <p:cNvSpPr/>
              <p:nvPr/>
            </p:nvSpPr>
            <p:spPr>
              <a:xfrm>
                <a:off x="5602738" y="5308034"/>
                <a:ext cx="253867" cy="22557"/>
              </a:xfrm>
              <a:custGeom>
                <a:avLst/>
                <a:gdLst/>
                <a:ahLst/>
                <a:cxnLst/>
                <a:rect l="l" t="t" r="r" b="b"/>
                <a:pathLst>
                  <a:path w="253867" h="22557" extrusionOk="0">
                    <a:moveTo>
                      <a:pt x="0" y="0"/>
                    </a:moveTo>
                    <a:lnTo>
                      <a:pt x="253868" y="0"/>
                    </a:lnTo>
                    <a:lnTo>
                      <a:pt x="253868" y="22557"/>
                    </a:lnTo>
                    <a:lnTo>
                      <a:pt x="0" y="2255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5" name="Google Shape;1025;p40"/>
              <p:cNvSpPr/>
              <p:nvPr/>
            </p:nvSpPr>
            <p:spPr>
              <a:xfrm>
                <a:off x="5105433" y="4983951"/>
                <a:ext cx="566872" cy="346641"/>
              </a:xfrm>
              <a:custGeom>
                <a:avLst/>
                <a:gdLst/>
                <a:ahLst/>
                <a:cxnLst/>
                <a:rect l="l" t="t" r="r" b="b"/>
                <a:pathLst>
                  <a:path w="566872" h="346641" extrusionOk="0">
                    <a:moveTo>
                      <a:pt x="566872" y="346641"/>
                    </a:moveTo>
                    <a:lnTo>
                      <a:pt x="106897" y="346641"/>
                    </a:lnTo>
                    <a:lnTo>
                      <a:pt x="0" y="0"/>
                    </a:lnTo>
                    <a:lnTo>
                      <a:pt x="459976" y="0"/>
                    </a:lnTo>
                    <a:lnTo>
                      <a:pt x="566872" y="3466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40"/>
              <p:cNvSpPr/>
              <p:nvPr/>
            </p:nvSpPr>
            <p:spPr>
              <a:xfrm>
                <a:off x="5338990" y="5133367"/>
                <a:ext cx="97614" cy="47809"/>
              </a:xfrm>
              <a:custGeom>
                <a:avLst/>
                <a:gdLst/>
                <a:ahLst/>
                <a:cxnLst/>
                <a:rect l="l" t="t" r="r" b="b"/>
                <a:pathLst>
                  <a:path w="97614" h="47809" extrusionOk="0">
                    <a:moveTo>
                      <a:pt x="97614" y="23904"/>
                    </a:moveTo>
                    <a:cubicBezTo>
                      <a:pt x="97614" y="37129"/>
                      <a:pt x="75756" y="47809"/>
                      <a:pt x="48807" y="47809"/>
                    </a:cubicBezTo>
                    <a:cubicBezTo>
                      <a:pt x="21858" y="47809"/>
                      <a:pt x="0" y="37079"/>
                      <a:pt x="0" y="23904"/>
                    </a:cubicBezTo>
                    <a:cubicBezTo>
                      <a:pt x="0" y="10729"/>
                      <a:pt x="21858" y="0"/>
                      <a:pt x="48807" y="0"/>
                    </a:cubicBezTo>
                    <a:cubicBezTo>
                      <a:pt x="75756" y="0"/>
                      <a:pt x="97614" y="10729"/>
                      <a:pt x="97614" y="239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27" name="Google Shape;1027;p40"/>
              <p:cNvGrpSpPr/>
              <p:nvPr/>
            </p:nvGrpSpPr>
            <p:grpSpPr>
              <a:xfrm>
                <a:off x="5919357" y="4949401"/>
                <a:ext cx="272884" cy="381190"/>
                <a:chOff x="5919357" y="4949401"/>
                <a:chExt cx="272884" cy="381190"/>
              </a:xfrm>
            </p:grpSpPr>
            <p:grpSp>
              <p:nvGrpSpPr>
                <p:cNvPr id="1028" name="Google Shape;1028;p40"/>
                <p:cNvGrpSpPr/>
                <p:nvPr/>
              </p:nvGrpSpPr>
              <p:grpSpPr>
                <a:xfrm>
                  <a:off x="5919357" y="4949401"/>
                  <a:ext cx="272884" cy="381190"/>
                  <a:chOff x="5919357" y="4949401"/>
                  <a:chExt cx="272884" cy="381190"/>
                </a:xfrm>
              </p:grpSpPr>
              <p:sp>
                <p:nvSpPr>
                  <p:cNvPr id="1029" name="Google Shape;1029;p40"/>
                  <p:cNvSpPr/>
                  <p:nvPr/>
                </p:nvSpPr>
                <p:spPr>
                  <a:xfrm>
                    <a:off x="5919357" y="4949401"/>
                    <a:ext cx="94599" cy="210614"/>
                  </a:xfrm>
                  <a:custGeom>
                    <a:avLst/>
                    <a:gdLst/>
                    <a:ahLst/>
                    <a:cxnLst/>
                    <a:rect l="l" t="t" r="r" b="b"/>
                    <a:pathLst>
                      <a:path w="94599" h="210614" extrusionOk="0">
                        <a:moveTo>
                          <a:pt x="69647" y="210615"/>
                        </a:moveTo>
                        <a:cubicBezTo>
                          <a:pt x="69647" y="210615"/>
                          <a:pt x="9361" y="80013"/>
                          <a:pt x="278" y="23820"/>
                        </a:cubicBezTo>
                        <a:cubicBezTo>
                          <a:pt x="-3415" y="1013"/>
                          <a:pt x="30671" y="-10315"/>
                          <a:pt x="41850" y="12342"/>
                        </a:cubicBezTo>
                        <a:cubicBezTo>
                          <a:pt x="61213" y="51617"/>
                          <a:pt x="94599" y="210615"/>
                          <a:pt x="94599" y="210615"/>
                        </a:cubicBezTo>
                        <a:lnTo>
                          <a:pt x="69647" y="21061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0" name="Google Shape;1030;p40"/>
                  <p:cNvSpPr/>
                  <p:nvPr/>
                </p:nvSpPr>
                <p:spPr>
                  <a:xfrm>
                    <a:off x="5943740" y="5086605"/>
                    <a:ext cx="248501" cy="243986"/>
                  </a:xfrm>
                  <a:custGeom>
                    <a:avLst/>
                    <a:gdLst/>
                    <a:ahLst/>
                    <a:cxnLst/>
                    <a:rect l="l" t="t" r="r" b="b"/>
                    <a:pathLst>
                      <a:path w="248501" h="243986" extrusionOk="0">
                        <a:moveTo>
                          <a:pt x="210400" y="28047"/>
                        </a:moveTo>
                        <a:cubicBezTo>
                          <a:pt x="194081" y="19313"/>
                          <a:pt x="177113" y="20810"/>
                          <a:pt x="163140" y="25302"/>
                        </a:cubicBezTo>
                        <a:lnTo>
                          <a:pt x="163140" y="0"/>
                        </a:lnTo>
                        <a:lnTo>
                          <a:pt x="0" y="0"/>
                        </a:lnTo>
                        <a:lnTo>
                          <a:pt x="0" y="218584"/>
                        </a:lnTo>
                        <a:cubicBezTo>
                          <a:pt x="0" y="223275"/>
                          <a:pt x="3793" y="227068"/>
                          <a:pt x="8484" y="227068"/>
                        </a:cubicBezTo>
                        <a:cubicBezTo>
                          <a:pt x="9631" y="233805"/>
                          <a:pt x="16818" y="241591"/>
                          <a:pt x="22657" y="243986"/>
                        </a:cubicBezTo>
                        <a:lnTo>
                          <a:pt x="140433" y="243986"/>
                        </a:lnTo>
                        <a:cubicBezTo>
                          <a:pt x="146272" y="241591"/>
                          <a:pt x="153458" y="233805"/>
                          <a:pt x="154606" y="227068"/>
                        </a:cubicBezTo>
                        <a:cubicBezTo>
                          <a:pt x="159297" y="227068"/>
                          <a:pt x="163090" y="223275"/>
                          <a:pt x="163090" y="218584"/>
                        </a:cubicBezTo>
                        <a:lnTo>
                          <a:pt x="163090" y="205459"/>
                        </a:lnTo>
                        <a:cubicBezTo>
                          <a:pt x="198722" y="204960"/>
                          <a:pt x="226819" y="184749"/>
                          <a:pt x="240692" y="148118"/>
                        </a:cubicBezTo>
                        <a:cubicBezTo>
                          <a:pt x="256463" y="106597"/>
                          <a:pt x="249326" y="48907"/>
                          <a:pt x="210300" y="27997"/>
                        </a:cubicBezTo>
                        <a:close/>
                        <a:moveTo>
                          <a:pt x="223425" y="141581"/>
                        </a:moveTo>
                        <a:cubicBezTo>
                          <a:pt x="217886" y="156203"/>
                          <a:pt x="201716" y="186296"/>
                          <a:pt x="163140" y="186994"/>
                        </a:cubicBezTo>
                        <a:lnTo>
                          <a:pt x="163140" y="45064"/>
                        </a:lnTo>
                        <a:cubicBezTo>
                          <a:pt x="174318" y="40423"/>
                          <a:pt x="188741" y="37479"/>
                          <a:pt x="201617" y="44415"/>
                        </a:cubicBezTo>
                        <a:cubicBezTo>
                          <a:pt x="227567" y="58339"/>
                          <a:pt x="237748" y="103753"/>
                          <a:pt x="223425" y="1415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31" name="Google Shape;1031;p40"/>
                <p:cNvSpPr/>
                <p:nvPr/>
              </p:nvSpPr>
              <p:spPr>
                <a:xfrm>
                  <a:off x="6058821" y="5086556"/>
                  <a:ext cx="4990" cy="68020"/>
                </a:xfrm>
                <a:custGeom>
                  <a:avLst/>
                  <a:gdLst/>
                  <a:ahLst/>
                  <a:cxnLst/>
                  <a:rect l="l" t="t" r="r" b="b"/>
                  <a:pathLst>
                    <a:path w="4990" h="68020" extrusionOk="0">
                      <a:moveTo>
                        <a:pt x="0" y="0"/>
                      </a:moveTo>
                      <a:lnTo>
                        <a:pt x="0" y="68021"/>
                      </a:lnTo>
                    </a:path>
                  </a:pathLst>
                </a:custGeom>
                <a:solidFill>
                  <a:schemeClr val="accent5"/>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40"/>
                <p:cNvSpPr/>
                <p:nvPr/>
              </p:nvSpPr>
              <p:spPr>
                <a:xfrm>
                  <a:off x="6037512" y="5150135"/>
                  <a:ext cx="42618" cy="60684"/>
                </a:xfrm>
                <a:custGeom>
                  <a:avLst/>
                  <a:gdLst/>
                  <a:ahLst/>
                  <a:cxnLst/>
                  <a:rect l="l" t="t" r="r" b="b"/>
                  <a:pathLst>
                    <a:path w="42618" h="60684" extrusionOk="0">
                      <a:moveTo>
                        <a:pt x="17616" y="1198"/>
                      </a:moveTo>
                      <a:lnTo>
                        <a:pt x="1996" y="12327"/>
                      </a:lnTo>
                      <a:cubicBezTo>
                        <a:pt x="748" y="13225"/>
                        <a:pt x="0" y="14672"/>
                        <a:pt x="0" y="16219"/>
                      </a:cubicBezTo>
                      <a:lnTo>
                        <a:pt x="0" y="55894"/>
                      </a:lnTo>
                      <a:cubicBezTo>
                        <a:pt x="0" y="58539"/>
                        <a:pt x="2146" y="60685"/>
                        <a:pt x="4791" y="60685"/>
                      </a:cubicBezTo>
                      <a:lnTo>
                        <a:pt x="37828" y="60685"/>
                      </a:lnTo>
                      <a:cubicBezTo>
                        <a:pt x="40473" y="60685"/>
                        <a:pt x="42619" y="58539"/>
                        <a:pt x="42619" y="55894"/>
                      </a:cubicBezTo>
                      <a:lnTo>
                        <a:pt x="42619" y="16219"/>
                      </a:lnTo>
                      <a:cubicBezTo>
                        <a:pt x="42619" y="14672"/>
                        <a:pt x="41870" y="13225"/>
                        <a:pt x="40622" y="12327"/>
                      </a:cubicBezTo>
                      <a:lnTo>
                        <a:pt x="25002" y="1198"/>
                      </a:lnTo>
                      <a:cubicBezTo>
                        <a:pt x="22806" y="-399"/>
                        <a:pt x="19812" y="-399"/>
                        <a:pt x="17616" y="119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40"/>
                <p:cNvSpPr/>
                <p:nvPr/>
              </p:nvSpPr>
              <p:spPr>
                <a:xfrm>
                  <a:off x="5957015" y="5313674"/>
                  <a:ext cx="136540" cy="4990"/>
                </a:xfrm>
                <a:custGeom>
                  <a:avLst/>
                  <a:gdLst/>
                  <a:ahLst/>
                  <a:cxnLst/>
                  <a:rect l="l" t="t" r="r" b="b"/>
                  <a:pathLst>
                    <a:path w="136540" h="4990" extrusionOk="0">
                      <a:moveTo>
                        <a:pt x="0" y="0"/>
                      </a:moveTo>
                      <a:lnTo>
                        <a:pt x="136541"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1034" name="Google Shape;1034;p40"/>
          <p:cNvSpPr/>
          <p:nvPr/>
        </p:nvSpPr>
        <p:spPr>
          <a:xfrm>
            <a:off x="4565675" y="392155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spTree>
    <p:extLst>
      <p:ext uri="{BB962C8B-B14F-4D97-AF65-F5344CB8AC3E}">
        <p14:creationId xmlns:p14="http://schemas.microsoft.com/office/powerpoint/2010/main" val="3174859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E4C50D-693C-4761-B826-33FCB81D2D2A}"/>
              </a:ext>
            </a:extLst>
          </p:cNvPr>
          <p:cNvSpPr>
            <a:spLocks noGrp="1"/>
          </p:cNvSpPr>
          <p:nvPr>
            <p:ph type="title"/>
          </p:nvPr>
        </p:nvSpPr>
        <p:spPr/>
        <p:txBody>
          <a:bodyPr/>
          <a:lstStyle/>
          <a:p>
            <a:r>
              <a:rPr lang="fr-FR" dirty="0"/>
              <a:t>Le maître de stage</a:t>
            </a:r>
            <a:endParaRPr lang="en-US" dirty="0"/>
          </a:p>
        </p:txBody>
      </p:sp>
      <p:sp>
        <p:nvSpPr>
          <p:cNvPr id="3" name="Espace réservé du texte 2">
            <a:extLst>
              <a:ext uri="{FF2B5EF4-FFF2-40B4-BE49-F238E27FC236}">
                <a16:creationId xmlns:a16="http://schemas.microsoft.com/office/drawing/2014/main" id="{B6231A65-4627-409B-9EEA-5C8D1D8430F7}"/>
              </a:ext>
            </a:extLst>
          </p:cNvPr>
          <p:cNvSpPr>
            <a:spLocks noGrp="1"/>
          </p:cNvSpPr>
          <p:nvPr>
            <p:ph type="body" idx="1"/>
          </p:nvPr>
        </p:nvSpPr>
        <p:spPr/>
        <p:txBody>
          <a:bodyPr/>
          <a:lstStyle/>
          <a:p>
            <a:pPr algn="just">
              <a:buNone/>
            </a:pPr>
            <a:r>
              <a:rPr lang="fr-FR" dirty="0"/>
              <a:t>Il est responsable de l’</a:t>
            </a:r>
            <a:r>
              <a:rPr lang="fr-FR" b="1" dirty="0"/>
              <a:t>organisation et du suivi de l’encadrement </a:t>
            </a:r>
            <a:r>
              <a:rPr lang="fr-FR" dirty="0"/>
              <a:t>de</a:t>
            </a:r>
            <a:r>
              <a:rPr lang="fr-FR" b="1" dirty="0"/>
              <a:t> </a:t>
            </a:r>
            <a:r>
              <a:rPr lang="fr-FR" dirty="0"/>
              <a:t>l’étudiant en stage.</a:t>
            </a:r>
          </a:p>
          <a:p>
            <a:pPr algn="just">
              <a:buNone/>
            </a:pPr>
            <a:r>
              <a:rPr lang="fr-FR" dirty="0"/>
              <a:t>Il s’agit le plus souvent du cadre de santé</a:t>
            </a:r>
          </a:p>
          <a:p>
            <a:pPr algn="just">
              <a:buNone/>
            </a:pPr>
            <a:r>
              <a:rPr lang="fr-FR" dirty="0"/>
              <a:t>Il est le garant de la qualité de l’encadrement</a:t>
            </a:r>
          </a:p>
          <a:p>
            <a:pPr algn="just">
              <a:buNone/>
            </a:pPr>
            <a:r>
              <a:rPr lang="fr-FR" dirty="0"/>
              <a:t>Il veille à l’établissement d’un livret d’accueil spécifique ainsi qu’à la diffusion et à l’application de la charte d’encadrement…</a:t>
            </a:r>
          </a:p>
          <a:p>
            <a:endParaRPr lang="en-US" dirty="0"/>
          </a:p>
        </p:txBody>
      </p:sp>
    </p:spTree>
    <p:extLst>
      <p:ext uri="{BB962C8B-B14F-4D97-AF65-F5344CB8AC3E}">
        <p14:creationId xmlns:p14="http://schemas.microsoft.com/office/powerpoint/2010/main" val="2371815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0F2CD9-322D-4211-A2E1-E783F5A1A18A}"/>
              </a:ext>
            </a:extLst>
          </p:cNvPr>
          <p:cNvSpPr>
            <a:spLocks noGrp="1"/>
          </p:cNvSpPr>
          <p:nvPr>
            <p:ph type="title"/>
          </p:nvPr>
        </p:nvSpPr>
        <p:spPr/>
        <p:txBody>
          <a:bodyPr/>
          <a:lstStyle/>
          <a:p>
            <a:r>
              <a:rPr lang="fr-FR" dirty="0"/>
              <a:t>Le maître de stage</a:t>
            </a:r>
            <a:endParaRPr lang="en-US" dirty="0"/>
          </a:p>
        </p:txBody>
      </p:sp>
      <p:sp>
        <p:nvSpPr>
          <p:cNvPr id="3" name="Espace réservé du texte 2">
            <a:extLst>
              <a:ext uri="{FF2B5EF4-FFF2-40B4-BE49-F238E27FC236}">
                <a16:creationId xmlns:a16="http://schemas.microsoft.com/office/drawing/2014/main" id="{C3F70540-AF4D-4746-8CED-0F1781A03002}"/>
              </a:ext>
            </a:extLst>
          </p:cNvPr>
          <p:cNvSpPr>
            <a:spLocks noGrp="1"/>
          </p:cNvSpPr>
          <p:nvPr>
            <p:ph type="body" idx="1"/>
          </p:nvPr>
        </p:nvSpPr>
        <p:spPr/>
        <p:txBody>
          <a:bodyPr/>
          <a:lstStyle/>
          <a:p>
            <a:r>
              <a:rPr lang="fr-FR" dirty="0"/>
              <a:t>Il accueille et intègre l’étudiant (informations nécessaires sur le lieu de stage, parcours à suivre par l’étudiant), le présente aux équipes et s’assure de son intégration, et lui permet de se positionner dans le lieu de stage.</a:t>
            </a:r>
            <a:endParaRPr lang="en-US" dirty="0"/>
          </a:p>
          <a:p>
            <a:r>
              <a:rPr lang="fr-FR" dirty="0"/>
              <a:t>Il assure le suivi de la formation de l’étudiant (garant de la qualité de l’encadrement de proximité, et règle les difficultés éventuelles).</a:t>
            </a:r>
            <a:endParaRPr lang="en-US" dirty="0"/>
          </a:p>
          <a:p>
            <a:r>
              <a:rPr lang="fr-FR" dirty="0"/>
              <a:t>Le maître de stage assure un suivi avec l’IFSI (ex : litige, conflit, rapport circonstancié en cas de faute grave de l’étudiant).</a:t>
            </a:r>
            <a:endParaRPr lang="en-US" dirty="0"/>
          </a:p>
          <a:p>
            <a:endParaRPr lang="en-US" dirty="0"/>
          </a:p>
        </p:txBody>
      </p:sp>
    </p:spTree>
    <p:extLst>
      <p:ext uri="{BB962C8B-B14F-4D97-AF65-F5344CB8AC3E}">
        <p14:creationId xmlns:p14="http://schemas.microsoft.com/office/powerpoint/2010/main" val="1597278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6FDB7B-2B1E-441E-A57B-CA7E67329B0B}"/>
              </a:ext>
            </a:extLst>
          </p:cNvPr>
          <p:cNvSpPr>
            <a:spLocks noGrp="1"/>
          </p:cNvSpPr>
          <p:nvPr>
            <p:ph type="title"/>
          </p:nvPr>
        </p:nvSpPr>
        <p:spPr/>
        <p:txBody>
          <a:bodyPr/>
          <a:lstStyle/>
          <a:p>
            <a:r>
              <a:rPr lang="fr-FR" dirty="0"/>
              <a:t>Le tuteur</a:t>
            </a:r>
            <a:endParaRPr lang="en-US" dirty="0"/>
          </a:p>
        </p:txBody>
      </p:sp>
      <p:sp>
        <p:nvSpPr>
          <p:cNvPr id="3" name="Espace réservé du texte 2">
            <a:extLst>
              <a:ext uri="{FF2B5EF4-FFF2-40B4-BE49-F238E27FC236}">
                <a16:creationId xmlns:a16="http://schemas.microsoft.com/office/drawing/2014/main" id="{FBD36F3E-8AB5-4CFB-AE52-0E26B89580B6}"/>
              </a:ext>
            </a:extLst>
          </p:cNvPr>
          <p:cNvSpPr>
            <a:spLocks noGrp="1"/>
          </p:cNvSpPr>
          <p:nvPr>
            <p:ph type="body" idx="1"/>
          </p:nvPr>
        </p:nvSpPr>
        <p:spPr/>
        <p:txBody>
          <a:bodyPr/>
          <a:lstStyle/>
          <a:p>
            <a:r>
              <a:rPr lang="fr-FR" dirty="0"/>
              <a:t>Un rôle </a:t>
            </a:r>
            <a:r>
              <a:rPr lang="fr-FR" b="1" dirty="0"/>
              <a:t>pédagogique</a:t>
            </a:r>
            <a:r>
              <a:rPr lang="fr-FR" dirty="0"/>
              <a:t> et un rôle d’</a:t>
            </a:r>
            <a:r>
              <a:rPr lang="fr-FR" b="1" dirty="0"/>
              <a:t>évaluateur</a:t>
            </a:r>
          </a:p>
          <a:p>
            <a:r>
              <a:rPr lang="fr-FR" dirty="0"/>
              <a:t>Le tuteur est responsable de l’encadrement pédagogique en stage : il assure un accompagnement pédagogique, reçoit les étudiants et évalue leur progression, réalise des entretiens réguliers et des moments de réflexions avec l’étudiant et répond aux questions des étudiants.</a:t>
            </a:r>
            <a:endParaRPr lang="en-US" dirty="0"/>
          </a:p>
          <a:p>
            <a:endParaRPr lang="en-US" dirty="0"/>
          </a:p>
        </p:txBody>
      </p:sp>
    </p:spTree>
    <p:extLst>
      <p:ext uri="{BB962C8B-B14F-4D97-AF65-F5344CB8AC3E}">
        <p14:creationId xmlns:p14="http://schemas.microsoft.com/office/powerpoint/2010/main" val="2982621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Le tuteur</a:t>
            </a:r>
            <a:endParaRPr dirty="0"/>
          </a:p>
        </p:txBody>
      </p:sp>
      <p:sp>
        <p:nvSpPr>
          <p:cNvPr id="1006" name="Google Shape;1006;p40"/>
          <p:cNvSpPr txBox="1">
            <a:spLocks noGrp="1"/>
          </p:cNvSpPr>
          <p:nvPr>
            <p:ph type="body" idx="1"/>
          </p:nvPr>
        </p:nvSpPr>
        <p:spPr>
          <a:xfrm>
            <a:off x="720000" y="1190375"/>
            <a:ext cx="7704000" cy="1843800"/>
          </a:xfrm>
          <a:prstGeom prst="rect">
            <a:avLst/>
          </a:prstGeom>
        </p:spPr>
        <p:txBody>
          <a:bodyPr spcFirstLastPara="1" wrap="square" lIns="91425" tIns="91425" rIns="91425" bIns="91425" anchor="t" anchorCtr="0">
            <a:noAutofit/>
          </a:bodyPr>
          <a:lstStyle/>
          <a:p>
            <a:r>
              <a:rPr lang="fr-FR" dirty="0"/>
              <a:t>Le tuteur assure l’évaluation des compétences acquises : il identifie les points forts/difficultés, aide l’étudiant à s’auto-évaluer, évalue ou fait évaluer les acquis au fur et à mesure et suit la progression de l’étudiant, notamment à l’aide des outils et du portfolio, enfin il donne des objectifs de progression.</a:t>
            </a:r>
            <a:endParaRPr lang="en-US" dirty="0"/>
          </a:p>
          <a:p>
            <a:endParaRPr dirty="0">
              <a:solidFill>
                <a:schemeClr val="dk1"/>
              </a:solidFill>
            </a:endParaRPr>
          </a:p>
        </p:txBody>
      </p:sp>
      <p:grpSp>
        <p:nvGrpSpPr>
          <p:cNvPr id="1007" name="Google Shape;1007;p40"/>
          <p:cNvGrpSpPr/>
          <p:nvPr/>
        </p:nvGrpSpPr>
        <p:grpSpPr>
          <a:xfrm>
            <a:off x="715100" y="3497212"/>
            <a:ext cx="2053500" cy="1114040"/>
            <a:chOff x="715100" y="3497212"/>
            <a:chExt cx="2053500" cy="1114040"/>
          </a:xfrm>
        </p:grpSpPr>
        <p:cxnSp>
          <p:nvCxnSpPr>
            <p:cNvPr id="1008" name="Google Shape;1008;p40"/>
            <p:cNvCxnSpPr/>
            <p:nvPr/>
          </p:nvCxnSpPr>
          <p:spPr>
            <a:xfrm>
              <a:off x="715100" y="4607875"/>
              <a:ext cx="2053500" cy="0"/>
            </a:xfrm>
            <a:prstGeom prst="straightConnector1">
              <a:avLst/>
            </a:prstGeom>
            <a:noFill/>
            <a:ln w="9525" cap="flat" cmpd="sng">
              <a:solidFill>
                <a:schemeClr val="dk1"/>
              </a:solidFill>
              <a:prstDash val="solid"/>
              <a:miter lim="8000"/>
              <a:headEnd type="none" w="sm" len="sm"/>
              <a:tailEnd type="none" w="sm" len="sm"/>
            </a:ln>
          </p:spPr>
        </p:cxnSp>
        <p:grpSp>
          <p:nvGrpSpPr>
            <p:cNvPr id="1009" name="Google Shape;1009;p40"/>
            <p:cNvGrpSpPr/>
            <p:nvPr/>
          </p:nvGrpSpPr>
          <p:grpSpPr>
            <a:xfrm>
              <a:off x="1048555" y="3687082"/>
              <a:ext cx="677122" cy="924082"/>
              <a:chOff x="320995" y="1208613"/>
              <a:chExt cx="488262" cy="666341"/>
            </a:xfrm>
          </p:grpSpPr>
          <p:sp>
            <p:nvSpPr>
              <p:cNvPr id="1010" name="Google Shape;1010;p40"/>
              <p:cNvSpPr/>
              <p:nvPr/>
            </p:nvSpPr>
            <p:spPr>
              <a:xfrm>
                <a:off x="538770" y="1215311"/>
                <a:ext cx="71070" cy="317520"/>
              </a:xfrm>
              <a:custGeom>
                <a:avLst/>
                <a:gdLst/>
                <a:ahLst/>
                <a:cxnLst/>
                <a:rect l="l" t="t" r="r" b="b"/>
                <a:pathLst>
                  <a:path w="71070" h="317520" extrusionOk="0">
                    <a:moveTo>
                      <a:pt x="31349" y="317520"/>
                    </a:moveTo>
                    <a:cubicBezTo>
                      <a:pt x="31349" y="317520"/>
                      <a:pt x="-22752" y="126493"/>
                      <a:pt x="11190" y="0"/>
                    </a:cubicBezTo>
                    <a:cubicBezTo>
                      <a:pt x="11190" y="0"/>
                      <a:pt x="80748" y="134801"/>
                      <a:pt x="69928" y="3175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1" name="Google Shape;1011;p40"/>
              <p:cNvSpPr/>
              <p:nvPr/>
            </p:nvSpPr>
            <p:spPr>
              <a:xfrm>
                <a:off x="431456" y="1252473"/>
                <a:ext cx="161784" cy="303866"/>
              </a:xfrm>
              <a:custGeom>
                <a:avLst/>
                <a:gdLst/>
                <a:ahLst/>
                <a:cxnLst/>
                <a:rect l="l" t="t" r="r" b="b"/>
                <a:pathLst>
                  <a:path w="161784" h="303866" extrusionOk="0">
                    <a:moveTo>
                      <a:pt x="84498" y="303866"/>
                    </a:moveTo>
                    <a:cubicBezTo>
                      <a:pt x="84498" y="303866"/>
                      <a:pt x="-12175" y="168872"/>
                      <a:pt x="1286" y="0"/>
                    </a:cubicBezTo>
                    <a:cubicBezTo>
                      <a:pt x="1286" y="0"/>
                      <a:pt x="110325" y="71812"/>
                      <a:pt x="161785" y="303866"/>
                    </a:cubicBezTo>
                    <a:lnTo>
                      <a:pt x="84498" y="30386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40"/>
              <p:cNvSpPr/>
              <p:nvPr/>
            </p:nvSpPr>
            <p:spPr>
              <a:xfrm>
                <a:off x="575246" y="1208613"/>
                <a:ext cx="123552" cy="332655"/>
              </a:xfrm>
              <a:custGeom>
                <a:avLst/>
                <a:gdLst/>
                <a:ahLst/>
                <a:cxnLst/>
                <a:rect l="l" t="t" r="r" b="b"/>
                <a:pathLst>
                  <a:path w="123552" h="332655" extrusionOk="0">
                    <a:moveTo>
                      <a:pt x="1442" y="332655"/>
                    </a:moveTo>
                    <a:cubicBezTo>
                      <a:pt x="1442" y="332655"/>
                      <a:pt x="-20714" y="131066"/>
                      <a:pt x="108677" y="0"/>
                    </a:cubicBezTo>
                    <a:cubicBezTo>
                      <a:pt x="108677" y="0"/>
                      <a:pt x="157432" y="129391"/>
                      <a:pt x="78407" y="332655"/>
                    </a:cubicBezTo>
                    <a:lnTo>
                      <a:pt x="1442" y="33265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3" name="Google Shape;1013;p40"/>
              <p:cNvSpPr/>
              <p:nvPr/>
            </p:nvSpPr>
            <p:spPr>
              <a:xfrm>
                <a:off x="667178" y="1339614"/>
                <a:ext cx="142079" cy="193217"/>
              </a:xfrm>
              <a:custGeom>
                <a:avLst/>
                <a:gdLst/>
                <a:ahLst/>
                <a:cxnLst/>
                <a:rect l="l" t="t" r="r" b="b"/>
                <a:pathLst>
                  <a:path w="142079" h="193217" extrusionOk="0">
                    <a:moveTo>
                      <a:pt x="0" y="193217"/>
                    </a:moveTo>
                    <a:cubicBezTo>
                      <a:pt x="0" y="193217"/>
                      <a:pt x="31688" y="58416"/>
                      <a:pt x="142079" y="0"/>
                    </a:cubicBezTo>
                    <a:cubicBezTo>
                      <a:pt x="142079" y="0"/>
                      <a:pt x="125140" y="112581"/>
                      <a:pt x="38450" y="193217"/>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4" name="Google Shape;1014;p40"/>
              <p:cNvSpPr/>
              <p:nvPr/>
            </p:nvSpPr>
            <p:spPr>
              <a:xfrm>
                <a:off x="402535" y="1512672"/>
                <a:ext cx="348370" cy="362282"/>
              </a:xfrm>
              <a:custGeom>
                <a:avLst/>
                <a:gdLst/>
                <a:ahLst/>
                <a:cxnLst/>
                <a:rect l="l" t="t" r="r" b="b"/>
                <a:pathLst>
                  <a:path w="348370" h="362282" extrusionOk="0">
                    <a:moveTo>
                      <a:pt x="0" y="0"/>
                    </a:moveTo>
                    <a:cubicBezTo>
                      <a:pt x="0" y="0"/>
                      <a:pt x="35294" y="326408"/>
                      <a:pt x="118442" y="362282"/>
                    </a:cubicBezTo>
                    <a:lnTo>
                      <a:pt x="229928" y="362282"/>
                    </a:lnTo>
                    <a:cubicBezTo>
                      <a:pt x="313076" y="326408"/>
                      <a:pt x="348370" y="0"/>
                      <a:pt x="348370" y="0"/>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40"/>
              <p:cNvSpPr/>
              <p:nvPr/>
            </p:nvSpPr>
            <p:spPr>
              <a:xfrm>
                <a:off x="320995" y="1443823"/>
                <a:ext cx="223555" cy="277202"/>
              </a:xfrm>
              <a:custGeom>
                <a:avLst/>
                <a:gdLst/>
                <a:ahLst/>
                <a:cxnLst/>
                <a:rect l="l" t="t" r="r" b="b"/>
                <a:pathLst>
                  <a:path w="223555" h="277202" extrusionOk="0">
                    <a:moveTo>
                      <a:pt x="124370" y="0"/>
                    </a:moveTo>
                    <a:cubicBezTo>
                      <a:pt x="124370" y="0"/>
                      <a:pt x="-3346" y="85660"/>
                      <a:pt x="67" y="277202"/>
                    </a:cubicBezTo>
                    <a:cubicBezTo>
                      <a:pt x="67" y="277202"/>
                      <a:pt x="111747" y="218400"/>
                      <a:pt x="223555" y="32074"/>
                    </a:cubicBezTo>
                    <a:lnTo>
                      <a:pt x="124435"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6" name="Google Shape;1016;p40"/>
            <p:cNvGrpSpPr/>
            <p:nvPr/>
          </p:nvGrpSpPr>
          <p:grpSpPr>
            <a:xfrm>
              <a:off x="1776677" y="3497212"/>
              <a:ext cx="658450" cy="1114040"/>
              <a:chOff x="846033" y="1071701"/>
              <a:chExt cx="474798" cy="803317"/>
            </a:xfrm>
          </p:grpSpPr>
          <p:sp>
            <p:nvSpPr>
              <p:cNvPr id="1017" name="Google Shape;1017;p40"/>
              <p:cNvSpPr/>
              <p:nvPr/>
            </p:nvSpPr>
            <p:spPr>
              <a:xfrm>
                <a:off x="935428" y="1071701"/>
                <a:ext cx="290662" cy="803317"/>
              </a:xfrm>
              <a:custGeom>
                <a:avLst/>
                <a:gdLst/>
                <a:ahLst/>
                <a:cxnLst/>
                <a:rect l="l" t="t" r="r" b="b"/>
                <a:pathLst>
                  <a:path w="290662" h="803317" extrusionOk="0">
                    <a:moveTo>
                      <a:pt x="0" y="803318"/>
                    </a:moveTo>
                    <a:lnTo>
                      <a:pt x="0" y="153271"/>
                    </a:lnTo>
                    <a:cubicBezTo>
                      <a:pt x="0" y="90411"/>
                      <a:pt x="38386" y="33991"/>
                      <a:pt x="96737" y="10805"/>
                    </a:cubicBezTo>
                    <a:lnTo>
                      <a:pt x="96737" y="10805"/>
                    </a:lnTo>
                    <a:cubicBezTo>
                      <a:pt x="153736" y="-11801"/>
                      <a:pt x="218657" y="1724"/>
                      <a:pt x="261874" y="45198"/>
                    </a:cubicBezTo>
                    <a:lnTo>
                      <a:pt x="290663" y="74116"/>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1018;p40"/>
              <p:cNvSpPr/>
              <p:nvPr/>
            </p:nvSpPr>
            <p:spPr>
              <a:xfrm>
                <a:off x="1193393" y="1113120"/>
                <a:ext cx="127438" cy="128211"/>
              </a:xfrm>
              <a:custGeom>
                <a:avLst/>
                <a:gdLst/>
                <a:ahLst/>
                <a:cxnLst/>
                <a:rect l="l" t="t" r="r" b="b"/>
                <a:pathLst>
                  <a:path w="127438" h="128211" extrusionOk="0">
                    <a:moveTo>
                      <a:pt x="37464" y="24776"/>
                    </a:moveTo>
                    <a:lnTo>
                      <a:pt x="29799" y="17176"/>
                    </a:lnTo>
                    <a:lnTo>
                      <a:pt x="16532" y="30572"/>
                    </a:lnTo>
                    <a:lnTo>
                      <a:pt x="24196" y="38172"/>
                    </a:lnTo>
                    <a:cubicBezTo>
                      <a:pt x="-24881" y="87829"/>
                      <a:pt x="15888" y="128211"/>
                      <a:pt x="15888" y="128211"/>
                    </a:cubicBezTo>
                    <a:lnTo>
                      <a:pt x="71663" y="71856"/>
                    </a:lnTo>
                    <a:lnTo>
                      <a:pt x="127438" y="15501"/>
                    </a:lnTo>
                    <a:cubicBezTo>
                      <a:pt x="127438" y="15501"/>
                      <a:pt x="86605" y="-24881"/>
                      <a:pt x="37528" y="2471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40"/>
              <p:cNvSpPr/>
              <p:nvPr/>
            </p:nvSpPr>
            <p:spPr>
              <a:xfrm>
                <a:off x="846033" y="1819243"/>
                <a:ext cx="178854" cy="55775"/>
              </a:xfrm>
              <a:custGeom>
                <a:avLst/>
                <a:gdLst/>
                <a:ahLst/>
                <a:cxnLst/>
                <a:rect l="l" t="t" r="r" b="b"/>
                <a:pathLst>
                  <a:path w="178854" h="55775" extrusionOk="0">
                    <a:moveTo>
                      <a:pt x="0" y="0"/>
                    </a:moveTo>
                    <a:lnTo>
                      <a:pt x="178855" y="0"/>
                    </a:lnTo>
                    <a:lnTo>
                      <a:pt x="178855" y="55775"/>
                    </a:lnTo>
                    <a:lnTo>
                      <a:pt x="0" y="5577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20" name="Google Shape;1020;p40"/>
          <p:cNvGrpSpPr/>
          <p:nvPr/>
        </p:nvGrpSpPr>
        <p:grpSpPr>
          <a:xfrm>
            <a:off x="6351108" y="4011840"/>
            <a:ext cx="2053500" cy="596035"/>
            <a:chOff x="6351108" y="4011840"/>
            <a:chExt cx="2053500" cy="596035"/>
          </a:xfrm>
        </p:grpSpPr>
        <p:cxnSp>
          <p:nvCxnSpPr>
            <p:cNvPr id="1021" name="Google Shape;1021;p40"/>
            <p:cNvCxnSpPr/>
            <p:nvPr/>
          </p:nvCxnSpPr>
          <p:spPr>
            <a:xfrm rot="10800000">
              <a:off x="6351108" y="4607875"/>
              <a:ext cx="2053500" cy="0"/>
            </a:xfrm>
            <a:prstGeom prst="straightConnector1">
              <a:avLst/>
            </a:prstGeom>
            <a:noFill/>
            <a:ln w="9525" cap="flat" cmpd="sng">
              <a:solidFill>
                <a:schemeClr val="dk1"/>
              </a:solidFill>
              <a:prstDash val="solid"/>
              <a:miter lim="8000"/>
              <a:headEnd type="none" w="sm" len="sm"/>
              <a:tailEnd type="none" w="sm" len="sm"/>
            </a:ln>
          </p:spPr>
        </p:cxnSp>
        <p:grpSp>
          <p:nvGrpSpPr>
            <p:cNvPr id="1022" name="Google Shape;1022;p40"/>
            <p:cNvGrpSpPr/>
            <p:nvPr/>
          </p:nvGrpSpPr>
          <p:grpSpPr>
            <a:xfrm>
              <a:off x="6528129" y="4011840"/>
              <a:ext cx="1699442" cy="596030"/>
              <a:chOff x="5105433" y="4949401"/>
              <a:chExt cx="1086808" cy="381191"/>
            </a:xfrm>
          </p:grpSpPr>
          <p:sp>
            <p:nvSpPr>
              <p:cNvPr id="1023" name="Google Shape;1023;p40"/>
              <p:cNvSpPr/>
              <p:nvPr/>
            </p:nvSpPr>
            <p:spPr>
              <a:xfrm>
                <a:off x="5105433" y="4976714"/>
                <a:ext cx="611737" cy="353877"/>
              </a:xfrm>
              <a:custGeom>
                <a:avLst/>
                <a:gdLst/>
                <a:ahLst/>
                <a:cxnLst/>
                <a:rect l="l" t="t" r="r" b="b"/>
                <a:pathLst>
                  <a:path w="611737" h="353877" extrusionOk="0">
                    <a:moveTo>
                      <a:pt x="611737" y="353877"/>
                    </a:moveTo>
                    <a:lnTo>
                      <a:pt x="142180" y="353877"/>
                    </a:lnTo>
                    <a:lnTo>
                      <a:pt x="0" y="7236"/>
                    </a:lnTo>
                    <a:lnTo>
                      <a:pt x="9482" y="0"/>
                    </a:lnTo>
                    <a:lnTo>
                      <a:pt x="478990" y="0"/>
                    </a:lnTo>
                    <a:lnTo>
                      <a:pt x="611737" y="3538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40"/>
              <p:cNvSpPr/>
              <p:nvPr/>
            </p:nvSpPr>
            <p:spPr>
              <a:xfrm>
                <a:off x="5602738" y="5308034"/>
                <a:ext cx="253867" cy="22557"/>
              </a:xfrm>
              <a:custGeom>
                <a:avLst/>
                <a:gdLst/>
                <a:ahLst/>
                <a:cxnLst/>
                <a:rect l="l" t="t" r="r" b="b"/>
                <a:pathLst>
                  <a:path w="253867" h="22557" extrusionOk="0">
                    <a:moveTo>
                      <a:pt x="0" y="0"/>
                    </a:moveTo>
                    <a:lnTo>
                      <a:pt x="253868" y="0"/>
                    </a:lnTo>
                    <a:lnTo>
                      <a:pt x="253868" y="22557"/>
                    </a:lnTo>
                    <a:lnTo>
                      <a:pt x="0" y="2255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5" name="Google Shape;1025;p40"/>
              <p:cNvSpPr/>
              <p:nvPr/>
            </p:nvSpPr>
            <p:spPr>
              <a:xfrm>
                <a:off x="5105433" y="4983951"/>
                <a:ext cx="566872" cy="346641"/>
              </a:xfrm>
              <a:custGeom>
                <a:avLst/>
                <a:gdLst/>
                <a:ahLst/>
                <a:cxnLst/>
                <a:rect l="l" t="t" r="r" b="b"/>
                <a:pathLst>
                  <a:path w="566872" h="346641" extrusionOk="0">
                    <a:moveTo>
                      <a:pt x="566872" y="346641"/>
                    </a:moveTo>
                    <a:lnTo>
                      <a:pt x="106897" y="346641"/>
                    </a:lnTo>
                    <a:lnTo>
                      <a:pt x="0" y="0"/>
                    </a:lnTo>
                    <a:lnTo>
                      <a:pt x="459976" y="0"/>
                    </a:lnTo>
                    <a:lnTo>
                      <a:pt x="566872" y="3466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40"/>
              <p:cNvSpPr/>
              <p:nvPr/>
            </p:nvSpPr>
            <p:spPr>
              <a:xfrm>
                <a:off x="5338990" y="5133367"/>
                <a:ext cx="97614" cy="47809"/>
              </a:xfrm>
              <a:custGeom>
                <a:avLst/>
                <a:gdLst/>
                <a:ahLst/>
                <a:cxnLst/>
                <a:rect l="l" t="t" r="r" b="b"/>
                <a:pathLst>
                  <a:path w="97614" h="47809" extrusionOk="0">
                    <a:moveTo>
                      <a:pt x="97614" y="23904"/>
                    </a:moveTo>
                    <a:cubicBezTo>
                      <a:pt x="97614" y="37129"/>
                      <a:pt x="75756" y="47809"/>
                      <a:pt x="48807" y="47809"/>
                    </a:cubicBezTo>
                    <a:cubicBezTo>
                      <a:pt x="21858" y="47809"/>
                      <a:pt x="0" y="37079"/>
                      <a:pt x="0" y="23904"/>
                    </a:cubicBezTo>
                    <a:cubicBezTo>
                      <a:pt x="0" y="10729"/>
                      <a:pt x="21858" y="0"/>
                      <a:pt x="48807" y="0"/>
                    </a:cubicBezTo>
                    <a:cubicBezTo>
                      <a:pt x="75756" y="0"/>
                      <a:pt x="97614" y="10729"/>
                      <a:pt x="97614" y="239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27" name="Google Shape;1027;p40"/>
              <p:cNvGrpSpPr/>
              <p:nvPr/>
            </p:nvGrpSpPr>
            <p:grpSpPr>
              <a:xfrm>
                <a:off x="5919357" y="4949401"/>
                <a:ext cx="272884" cy="381190"/>
                <a:chOff x="5919357" y="4949401"/>
                <a:chExt cx="272884" cy="381190"/>
              </a:xfrm>
            </p:grpSpPr>
            <p:grpSp>
              <p:nvGrpSpPr>
                <p:cNvPr id="1028" name="Google Shape;1028;p40"/>
                <p:cNvGrpSpPr/>
                <p:nvPr/>
              </p:nvGrpSpPr>
              <p:grpSpPr>
                <a:xfrm>
                  <a:off x="5919357" y="4949401"/>
                  <a:ext cx="272884" cy="381190"/>
                  <a:chOff x="5919357" y="4949401"/>
                  <a:chExt cx="272884" cy="381190"/>
                </a:xfrm>
              </p:grpSpPr>
              <p:sp>
                <p:nvSpPr>
                  <p:cNvPr id="1029" name="Google Shape;1029;p40"/>
                  <p:cNvSpPr/>
                  <p:nvPr/>
                </p:nvSpPr>
                <p:spPr>
                  <a:xfrm>
                    <a:off x="5919357" y="4949401"/>
                    <a:ext cx="94599" cy="210614"/>
                  </a:xfrm>
                  <a:custGeom>
                    <a:avLst/>
                    <a:gdLst/>
                    <a:ahLst/>
                    <a:cxnLst/>
                    <a:rect l="l" t="t" r="r" b="b"/>
                    <a:pathLst>
                      <a:path w="94599" h="210614" extrusionOk="0">
                        <a:moveTo>
                          <a:pt x="69647" y="210615"/>
                        </a:moveTo>
                        <a:cubicBezTo>
                          <a:pt x="69647" y="210615"/>
                          <a:pt x="9361" y="80013"/>
                          <a:pt x="278" y="23820"/>
                        </a:cubicBezTo>
                        <a:cubicBezTo>
                          <a:pt x="-3415" y="1013"/>
                          <a:pt x="30671" y="-10315"/>
                          <a:pt x="41850" y="12342"/>
                        </a:cubicBezTo>
                        <a:cubicBezTo>
                          <a:pt x="61213" y="51617"/>
                          <a:pt x="94599" y="210615"/>
                          <a:pt x="94599" y="210615"/>
                        </a:cubicBezTo>
                        <a:lnTo>
                          <a:pt x="69647" y="21061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0" name="Google Shape;1030;p40"/>
                  <p:cNvSpPr/>
                  <p:nvPr/>
                </p:nvSpPr>
                <p:spPr>
                  <a:xfrm>
                    <a:off x="5943740" y="5086605"/>
                    <a:ext cx="248501" cy="243986"/>
                  </a:xfrm>
                  <a:custGeom>
                    <a:avLst/>
                    <a:gdLst/>
                    <a:ahLst/>
                    <a:cxnLst/>
                    <a:rect l="l" t="t" r="r" b="b"/>
                    <a:pathLst>
                      <a:path w="248501" h="243986" extrusionOk="0">
                        <a:moveTo>
                          <a:pt x="210400" y="28047"/>
                        </a:moveTo>
                        <a:cubicBezTo>
                          <a:pt x="194081" y="19313"/>
                          <a:pt x="177113" y="20810"/>
                          <a:pt x="163140" y="25302"/>
                        </a:cubicBezTo>
                        <a:lnTo>
                          <a:pt x="163140" y="0"/>
                        </a:lnTo>
                        <a:lnTo>
                          <a:pt x="0" y="0"/>
                        </a:lnTo>
                        <a:lnTo>
                          <a:pt x="0" y="218584"/>
                        </a:lnTo>
                        <a:cubicBezTo>
                          <a:pt x="0" y="223275"/>
                          <a:pt x="3793" y="227068"/>
                          <a:pt x="8484" y="227068"/>
                        </a:cubicBezTo>
                        <a:cubicBezTo>
                          <a:pt x="9631" y="233805"/>
                          <a:pt x="16818" y="241591"/>
                          <a:pt x="22657" y="243986"/>
                        </a:cubicBezTo>
                        <a:lnTo>
                          <a:pt x="140433" y="243986"/>
                        </a:lnTo>
                        <a:cubicBezTo>
                          <a:pt x="146272" y="241591"/>
                          <a:pt x="153458" y="233805"/>
                          <a:pt x="154606" y="227068"/>
                        </a:cubicBezTo>
                        <a:cubicBezTo>
                          <a:pt x="159297" y="227068"/>
                          <a:pt x="163090" y="223275"/>
                          <a:pt x="163090" y="218584"/>
                        </a:cubicBezTo>
                        <a:lnTo>
                          <a:pt x="163090" y="205459"/>
                        </a:lnTo>
                        <a:cubicBezTo>
                          <a:pt x="198722" y="204960"/>
                          <a:pt x="226819" y="184749"/>
                          <a:pt x="240692" y="148118"/>
                        </a:cubicBezTo>
                        <a:cubicBezTo>
                          <a:pt x="256463" y="106597"/>
                          <a:pt x="249326" y="48907"/>
                          <a:pt x="210300" y="27997"/>
                        </a:cubicBezTo>
                        <a:close/>
                        <a:moveTo>
                          <a:pt x="223425" y="141581"/>
                        </a:moveTo>
                        <a:cubicBezTo>
                          <a:pt x="217886" y="156203"/>
                          <a:pt x="201716" y="186296"/>
                          <a:pt x="163140" y="186994"/>
                        </a:cubicBezTo>
                        <a:lnTo>
                          <a:pt x="163140" y="45064"/>
                        </a:lnTo>
                        <a:cubicBezTo>
                          <a:pt x="174318" y="40423"/>
                          <a:pt x="188741" y="37479"/>
                          <a:pt x="201617" y="44415"/>
                        </a:cubicBezTo>
                        <a:cubicBezTo>
                          <a:pt x="227567" y="58339"/>
                          <a:pt x="237748" y="103753"/>
                          <a:pt x="223425" y="1415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31" name="Google Shape;1031;p40"/>
                <p:cNvSpPr/>
                <p:nvPr/>
              </p:nvSpPr>
              <p:spPr>
                <a:xfrm>
                  <a:off x="6058821" y="5086556"/>
                  <a:ext cx="4990" cy="68020"/>
                </a:xfrm>
                <a:custGeom>
                  <a:avLst/>
                  <a:gdLst/>
                  <a:ahLst/>
                  <a:cxnLst/>
                  <a:rect l="l" t="t" r="r" b="b"/>
                  <a:pathLst>
                    <a:path w="4990" h="68020" extrusionOk="0">
                      <a:moveTo>
                        <a:pt x="0" y="0"/>
                      </a:moveTo>
                      <a:lnTo>
                        <a:pt x="0" y="68021"/>
                      </a:lnTo>
                    </a:path>
                  </a:pathLst>
                </a:custGeom>
                <a:solidFill>
                  <a:schemeClr val="accent5"/>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40"/>
                <p:cNvSpPr/>
                <p:nvPr/>
              </p:nvSpPr>
              <p:spPr>
                <a:xfrm>
                  <a:off x="6037512" y="5150135"/>
                  <a:ext cx="42618" cy="60684"/>
                </a:xfrm>
                <a:custGeom>
                  <a:avLst/>
                  <a:gdLst/>
                  <a:ahLst/>
                  <a:cxnLst/>
                  <a:rect l="l" t="t" r="r" b="b"/>
                  <a:pathLst>
                    <a:path w="42618" h="60684" extrusionOk="0">
                      <a:moveTo>
                        <a:pt x="17616" y="1198"/>
                      </a:moveTo>
                      <a:lnTo>
                        <a:pt x="1996" y="12327"/>
                      </a:lnTo>
                      <a:cubicBezTo>
                        <a:pt x="748" y="13225"/>
                        <a:pt x="0" y="14672"/>
                        <a:pt x="0" y="16219"/>
                      </a:cubicBezTo>
                      <a:lnTo>
                        <a:pt x="0" y="55894"/>
                      </a:lnTo>
                      <a:cubicBezTo>
                        <a:pt x="0" y="58539"/>
                        <a:pt x="2146" y="60685"/>
                        <a:pt x="4791" y="60685"/>
                      </a:cubicBezTo>
                      <a:lnTo>
                        <a:pt x="37828" y="60685"/>
                      </a:lnTo>
                      <a:cubicBezTo>
                        <a:pt x="40473" y="60685"/>
                        <a:pt x="42619" y="58539"/>
                        <a:pt x="42619" y="55894"/>
                      </a:cubicBezTo>
                      <a:lnTo>
                        <a:pt x="42619" y="16219"/>
                      </a:lnTo>
                      <a:cubicBezTo>
                        <a:pt x="42619" y="14672"/>
                        <a:pt x="41870" y="13225"/>
                        <a:pt x="40622" y="12327"/>
                      </a:cubicBezTo>
                      <a:lnTo>
                        <a:pt x="25002" y="1198"/>
                      </a:lnTo>
                      <a:cubicBezTo>
                        <a:pt x="22806" y="-399"/>
                        <a:pt x="19812" y="-399"/>
                        <a:pt x="17616" y="119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40"/>
                <p:cNvSpPr/>
                <p:nvPr/>
              </p:nvSpPr>
              <p:spPr>
                <a:xfrm>
                  <a:off x="5957015" y="5313674"/>
                  <a:ext cx="136540" cy="4990"/>
                </a:xfrm>
                <a:custGeom>
                  <a:avLst/>
                  <a:gdLst/>
                  <a:ahLst/>
                  <a:cxnLst/>
                  <a:rect l="l" t="t" r="r" b="b"/>
                  <a:pathLst>
                    <a:path w="136540" h="4990" extrusionOk="0">
                      <a:moveTo>
                        <a:pt x="0" y="0"/>
                      </a:moveTo>
                      <a:lnTo>
                        <a:pt x="136541"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1034" name="Google Shape;1034;p40"/>
          <p:cNvSpPr/>
          <p:nvPr/>
        </p:nvSpPr>
        <p:spPr>
          <a:xfrm>
            <a:off x="4565675" y="392155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spTree>
    <p:extLst>
      <p:ext uri="{BB962C8B-B14F-4D97-AF65-F5344CB8AC3E}">
        <p14:creationId xmlns:p14="http://schemas.microsoft.com/office/powerpoint/2010/main" val="1434082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DEA8D4-A839-4BA9-BFA8-58AC5A1724A2}"/>
              </a:ext>
            </a:extLst>
          </p:cNvPr>
          <p:cNvSpPr>
            <a:spLocks noGrp="1"/>
          </p:cNvSpPr>
          <p:nvPr>
            <p:ph type="title"/>
          </p:nvPr>
        </p:nvSpPr>
        <p:spPr/>
        <p:txBody>
          <a:bodyPr/>
          <a:lstStyle/>
          <a:p>
            <a:r>
              <a:rPr lang="fr-FR" dirty="0"/>
              <a:t>Le tuteur de stage</a:t>
            </a:r>
            <a:endParaRPr lang="en-US" dirty="0"/>
          </a:p>
        </p:txBody>
      </p:sp>
      <p:sp>
        <p:nvSpPr>
          <p:cNvPr id="3" name="Espace réservé du texte 2">
            <a:extLst>
              <a:ext uri="{FF2B5EF4-FFF2-40B4-BE49-F238E27FC236}">
                <a16:creationId xmlns:a16="http://schemas.microsoft.com/office/drawing/2014/main" id="{AA087FA3-6D7C-4188-8F97-39C74AE20BEF}"/>
              </a:ext>
            </a:extLst>
          </p:cNvPr>
          <p:cNvSpPr>
            <a:spLocks noGrp="1"/>
          </p:cNvSpPr>
          <p:nvPr>
            <p:ph type="body" idx="1"/>
          </p:nvPr>
        </p:nvSpPr>
        <p:spPr/>
        <p:txBody>
          <a:bodyPr/>
          <a:lstStyle/>
          <a:p>
            <a:pPr algn="just"/>
            <a:r>
              <a:rPr lang="fr-FR" dirty="0"/>
              <a:t>Il est </a:t>
            </a:r>
            <a:r>
              <a:rPr lang="fr-FR" u="sng" dirty="0"/>
              <a:t>volontaire</a:t>
            </a:r>
            <a:r>
              <a:rPr lang="fr-FR" dirty="0"/>
              <a:t> pour exercer cette fonction.</a:t>
            </a:r>
          </a:p>
          <a:p>
            <a:pPr algn="just"/>
            <a:r>
              <a:rPr lang="fr-FR" dirty="0"/>
              <a:t>Chaque étudiant connaît son tuteur de stage et ses missions</a:t>
            </a:r>
          </a:p>
          <a:p>
            <a:pPr algn="just"/>
            <a:r>
              <a:rPr lang="fr-FR" dirty="0"/>
              <a:t>Le tuteur assure un accompagnement des étudiants et évalue leur progression lors d’</a:t>
            </a:r>
            <a:r>
              <a:rPr lang="fr-FR" u="sng" dirty="0"/>
              <a:t>entretiens réguliers</a:t>
            </a:r>
            <a:r>
              <a:rPr lang="fr-FR" dirty="0"/>
              <a:t>.</a:t>
            </a:r>
          </a:p>
          <a:p>
            <a:endParaRPr lang="en-US" dirty="0"/>
          </a:p>
        </p:txBody>
      </p:sp>
    </p:spTree>
    <p:extLst>
      <p:ext uri="{BB962C8B-B14F-4D97-AF65-F5344CB8AC3E}">
        <p14:creationId xmlns:p14="http://schemas.microsoft.com/office/powerpoint/2010/main" val="1031764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13789F-9AE4-4638-B290-CDB2A41169DF}"/>
              </a:ext>
            </a:extLst>
          </p:cNvPr>
          <p:cNvSpPr>
            <a:spLocks noGrp="1"/>
          </p:cNvSpPr>
          <p:nvPr>
            <p:ph type="title"/>
          </p:nvPr>
        </p:nvSpPr>
        <p:spPr/>
        <p:txBody>
          <a:bodyPr/>
          <a:lstStyle/>
          <a:p>
            <a:r>
              <a:rPr lang="fr-FR" dirty="0"/>
              <a:t>Le tuteur de stage</a:t>
            </a:r>
            <a:endParaRPr lang="en-US" dirty="0"/>
          </a:p>
        </p:txBody>
      </p:sp>
      <p:sp>
        <p:nvSpPr>
          <p:cNvPr id="3" name="Espace réservé du texte 2">
            <a:extLst>
              <a:ext uri="{FF2B5EF4-FFF2-40B4-BE49-F238E27FC236}">
                <a16:creationId xmlns:a16="http://schemas.microsoft.com/office/drawing/2014/main" id="{698D5E79-6558-425F-AF44-4FA5630C8F5E}"/>
              </a:ext>
            </a:extLst>
          </p:cNvPr>
          <p:cNvSpPr>
            <a:spLocks noGrp="1"/>
          </p:cNvSpPr>
          <p:nvPr>
            <p:ph type="body" idx="1"/>
          </p:nvPr>
        </p:nvSpPr>
        <p:spPr/>
        <p:txBody>
          <a:bodyPr/>
          <a:lstStyle/>
          <a:p>
            <a:pPr algn="just"/>
            <a:r>
              <a:rPr lang="fr-FR" dirty="0"/>
              <a:t>Le tuteur assure l’évaluation des compétences acquises : il identifie les points forts/difficultés, aide l’étudiant à s’auto-évaluer, évalue ou fait évaluer les acquis au fur et à mesure et suit la progression de l’étudiant, notamment à l’aide des outils et du portfolio, enfin il donne des objectifs de progression.</a:t>
            </a:r>
            <a:endParaRPr lang="en-US" dirty="0"/>
          </a:p>
          <a:p>
            <a:pPr algn="just"/>
            <a:r>
              <a:rPr lang="fr-FR" dirty="0"/>
              <a:t>Il accompagne, guide, transmet des savoirs professionnels et bien sûr évalue la progression des acquisitions de l’apprenant. Pour cela, il organise de manière régulière des échanges, des évaluations au regard du parcours d’apprentissage et des objectifs de l’apprenant.</a:t>
            </a:r>
            <a:endParaRPr lang="en-US" dirty="0"/>
          </a:p>
        </p:txBody>
      </p:sp>
    </p:spTree>
    <p:extLst>
      <p:ext uri="{BB962C8B-B14F-4D97-AF65-F5344CB8AC3E}">
        <p14:creationId xmlns:p14="http://schemas.microsoft.com/office/powerpoint/2010/main" val="2068687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7040C3-8592-4AB4-B2D3-A0A979A727FC}"/>
              </a:ext>
            </a:extLst>
          </p:cNvPr>
          <p:cNvSpPr>
            <a:spLocks noGrp="1"/>
          </p:cNvSpPr>
          <p:nvPr>
            <p:ph type="title"/>
          </p:nvPr>
        </p:nvSpPr>
        <p:spPr/>
        <p:txBody>
          <a:bodyPr/>
          <a:lstStyle/>
          <a:p>
            <a:r>
              <a:rPr lang="fr-FR" dirty="0"/>
              <a:t>L’accueil pédagogique</a:t>
            </a:r>
            <a:endParaRPr lang="en-US" dirty="0"/>
          </a:p>
        </p:txBody>
      </p:sp>
      <p:sp>
        <p:nvSpPr>
          <p:cNvPr id="3" name="Espace réservé du texte 2">
            <a:extLst>
              <a:ext uri="{FF2B5EF4-FFF2-40B4-BE49-F238E27FC236}">
                <a16:creationId xmlns:a16="http://schemas.microsoft.com/office/drawing/2014/main" id="{D906C87E-9E1E-4291-9E1E-CDB9765EA6BB}"/>
              </a:ext>
            </a:extLst>
          </p:cNvPr>
          <p:cNvSpPr>
            <a:spLocks noGrp="1"/>
          </p:cNvSpPr>
          <p:nvPr>
            <p:ph type="body" idx="1"/>
          </p:nvPr>
        </p:nvSpPr>
        <p:spPr/>
        <p:txBody>
          <a:bodyPr/>
          <a:lstStyle/>
          <a:p>
            <a:r>
              <a:rPr lang="fr-FR" dirty="0"/>
              <a:t>Présenter le service, sa spécialité, les professionnels du service, les règles de vie et d’organisation (horaire, pause, rangement du matériel…), écouter les attentes de l’étudiant, formuler des objectifs de stage en commun accord, établir un parcours d’apprentissage avec des paliers de progression, expliquer l’utilisation des feuilles de suivi (traçabilité des soins observés et réalisés).</a:t>
            </a:r>
            <a:endParaRPr lang="en-US" dirty="0"/>
          </a:p>
          <a:p>
            <a:endParaRPr lang="en-US" dirty="0"/>
          </a:p>
        </p:txBody>
      </p:sp>
    </p:spTree>
    <p:extLst>
      <p:ext uri="{BB962C8B-B14F-4D97-AF65-F5344CB8AC3E}">
        <p14:creationId xmlns:p14="http://schemas.microsoft.com/office/powerpoint/2010/main" val="13851655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A6DFB9-ECD1-4E74-A580-E341672EF0C2}"/>
              </a:ext>
            </a:extLst>
          </p:cNvPr>
          <p:cNvSpPr>
            <a:spLocks noGrp="1"/>
          </p:cNvSpPr>
          <p:nvPr>
            <p:ph type="title"/>
          </p:nvPr>
        </p:nvSpPr>
        <p:spPr/>
        <p:txBody>
          <a:bodyPr/>
          <a:lstStyle/>
          <a:p>
            <a:r>
              <a:rPr lang="fr-FR" dirty="0"/>
              <a:t>L’organisation pédagogique</a:t>
            </a:r>
            <a:endParaRPr lang="en-US" dirty="0"/>
          </a:p>
        </p:txBody>
      </p:sp>
      <p:sp>
        <p:nvSpPr>
          <p:cNvPr id="3" name="Espace réservé du texte 2">
            <a:extLst>
              <a:ext uri="{FF2B5EF4-FFF2-40B4-BE49-F238E27FC236}">
                <a16:creationId xmlns:a16="http://schemas.microsoft.com/office/drawing/2014/main" id="{CE5E2D9C-E8A4-42C0-811F-BA15060C67D7}"/>
              </a:ext>
            </a:extLst>
          </p:cNvPr>
          <p:cNvSpPr>
            <a:spLocks noGrp="1"/>
          </p:cNvSpPr>
          <p:nvPr>
            <p:ph type="body" idx="1"/>
          </p:nvPr>
        </p:nvSpPr>
        <p:spPr/>
        <p:txBody>
          <a:bodyPr/>
          <a:lstStyle/>
          <a:p>
            <a:r>
              <a:rPr lang="fr-FR" dirty="0"/>
              <a:t>Elaborer avec l’étudiant le parcours d’apprentissage en croisant les demandes de l’apprenant avec les possibilités offertes par les spécificités du terrain.</a:t>
            </a:r>
            <a:endParaRPr lang="en-US" dirty="0"/>
          </a:p>
          <a:p>
            <a:endParaRPr lang="en-US" dirty="0"/>
          </a:p>
        </p:txBody>
      </p:sp>
    </p:spTree>
    <p:extLst>
      <p:ext uri="{BB962C8B-B14F-4D97-AF65-F5344CB8AC3E}">
        <p14:creationId xmlns:p14="http://schemas.microsoft.com/office/powerpoint/2010/main" val="1114667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E1542D-8E43-4F10-9B2E-D37000C87B58}"/>
              </a:ext>
            </a:extLst>
          </p:cNvPr>
          <p:cNvSpPr>
            <a:spLocks noGrp="1"/>
          </p:cNvSpPr>
          <p:nvPr>
            <p:ph type="title"/>
          </p:nvPr>
        </p:nvSpPr>
        <p:spPr/>
        <p:txBody>
          <a:bodyPr/>
          <a:lstStyle/>
          <a:p>
            <a:r>
              <a:rPr lang="fr-FR" dirty="0"/>
              <a:t>Approche réflexive</a:t>
            </a:r>
            <a:endParaRPr lang="en-US" dirty="0"/>
          </a:p>
        </p:txBody>
      </p:sp>
      <p:sp>
        <p:nvSpPr>
          <p:cNvPr id="3" name="Espace réservé du contenu 2">
            <a:extLst>
              <a:ext uri="{FF2B5EF4-FFF2-40B4-BE49-F238E27FC236}">
                <a16:creationId xmlns:a16="http://schemas.microsoft.com/office/drawing/2014/main" id="{45DAE6AE-7279-425E-A367-DDB95EF4BC75}"/>
              </a:ext>
            </a:extLst>
          </p:cNvPr>
          <p:cNvSpPr>
            <a:spLocks noGrp="1"/>
          </p:cNvSpPr>
          <p:nvPr>
            <p:ph sz="quarter" idx="13"/>
          </p:nvPr>
        </p:nvSpPr>
        <p:spPr/>
        <p:txBody>
          <a:bodyPr/>
          <a:lstStyle/>
          <a:p>
            <a:r>
              <a:rPr lang="fr-FR" dirty="0"/>
              <a:t>Le tuteur ne travaille pas de manière continuelle avec l’ESI, ce qui lui permet d’avoir une vision distanciée sur son évolution.  Il va transmettre les savoirs et les valeurs du terrain, aider à la construction de l’identité professionnelle et permettre à l’étudiant d’analyser son activité professionnelle et donc d’apprendre en situation de travail.</a:t>
            </a:r>
            <a:endParaRPr lang="en-US" dirty="0"/>
          </a:p>
          <a:p>
            <a:endParaRPr lang="en-US" dirty="0"/>
          </a:p>
        </p:txBody>
      </p:sp>
    </p:spTree>
    <p:extLst>
      <p:ext uri="{BB962C8B-B14F-4D97-AF65-F5344CB8AC3E}">
        <p14:creationId xmlns:p14="http://schemas.microsoft.com/office/powerpoint/2010/main" val="157963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CBD4811C-A053-47C7-AA0A-FEC1F346ABEC}"/>
              </a:ext>
            </a:extLst>
          </p:cNvPr>
          <p:cNvSpPr>
            <a:spLocks noGrp="1"/>
          </p:cNvSpPr>
          <p:nvPr>
            <p:ph type="subTitle" idx="1"/>
          </p:nvPr>
        </p:nvSpPr>
        <p:spPr>
          <a:xfrm>
            <a:off x="1037999" y="1430236"/>
            <a:ext cx="6421133" cy="2891400"/>
          </a:xfrm>
        </p:spPr>
        <p:txBody>
          <a:bodyPr/>
          <a:lstStyle/>
          <a:p>
            <a:pPr algn="ctr"/>
            <a:endParaRPr lang="fr-FR" sz="1800" b="1" dirty="0"/>
          </a:p>
          <a:p>
            <a:pPr algn="ctr"/>
            <a:endParaRPr lang="fr-FR" sz="1800" b="1" dirty="0"/>
          </a:p>
          <a:p>
            <a:pPr algn="ctr"/>
            <a:endParaRPr lang="fr-FR" sz="1800" b="1" dirty="0"/>
          </a:p>
          <a:p>
            <a:pPr algn="ctr"/>
            <a:r>
              <a:rPr lang="fr-FR" sz="1800" b="1" dirty="0"/>
              <a:t>Socrate (470 </a:t>
            </a:r>
            <a:r>
              <a:rPr lang="fr-FR" sz="1800" b="1" dirty="0" err="1"/>
              <a:t>av.JC</a:t>
            </a:r>
            <a:r>
              <a:rPr lang="fr-FR" sz="1800" b="1" dirty="0"/>
              <a:t>)</a:t>
            </a:r>
            <a:endParaRPr lang="en-US" sz="1800" b="1" dirty="0"/>
          </a:p>
        </p:txBody>
      </p:sp>
    </p:spTree>
    <p:extLst>
      <p:ext uri="{BB962C8B-B14F-4D97-AF65-F5344CB8AC3E}">
        <p14:creationId xmlns:p14="http://schemas.microsoft.com/office/powerpoint/2010/main" val="41998277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1DE9D-6EEB-494F-A991-61F97BA8A1FC}"/>
              </a:ext>
            </a:extLst>
          </p:cNvPr>
          <p:cNvSpPr>
            <a:spLocks noGrp="1"/>
          </p:cNvSpPr>
          <p:nvPr>
            <p:ph type="title"/>
          </p:nvPr>
        </p:nvSpPr>
        <p:spPr/>
        <p:txBody>
          <a:bodyPr/>
          <a:lstStyle/>
          <a:p>
            <a:r>
              <a:rPr lang="fr-FR" dirty="0"/>
              <a:t>L’évaluation </a:t>
            </a:r>
            <a:endParaRPr lang="en-US" dirty="0"/>
          </a:p>
        </p:txBody>
      </p:sp>
      <p:sp>
        <p:nvSpPr>
          <p:cNvPr id="3" name="Espace réservé du contenu 2">
            <a:extLst>
              <a:ext uri="{FF2B5EF4-FFF2-40B4-BE49-F238E27FC236}">
                <a16:creationId xmlns:a16="http://schemas.microsoft.com/office/drawing/2014/main" id="{162DFA2A-1C0A-462C-8D6F-DA83123809E4}"/>
              </a:ext>
            </a:extLst>
          </p:cNvPr>
          <p:cNvSpPr>
            <a:spLocks noGrp="1"/>
          </p:cNvSpPr>
          <p:nvPr>
            <p:ph sz="quarter" idx="13"/>
          </p:nvPr>
        </p:nvSpPr>
        <p:spPr/>
        <p:txBody>
          <a:bodyPr/>
          <a:lstStyle/>
          <a:p>
            <a:r>
              <a:rPr lang="fr-FR" dirty="0"/>
              <a:t>Pour ce faire, le tuteur se sera renseigné au préalable, auprès des professionnels de proximité afin de connaître leur avis. Selon les cas, un réajustement du parcours d’apprentissage pourra être envisagé. Puis le tuteur formalisera cette progression dans la feuille d’évaluation des compétences de l’étudiant. L’apprenant en gardera une trace dans son portfolio. L’évaluation est une phase de construction inscrite dans un processus d’apprentissage.</a:t>
            </a:r>
            <a:endParaRPr lang="en-US" dirty="0"/>
          </a:p>
          <a:p>
            <a:endParaRPr lang="en-US" dirty="0"/>
          </a:p>
        </p:txBody>
      </p:sp>
    </p:spTree>
    <p:extLst>
      <p:ext uri="{BB962C8B-B14F-4D97-AF65-F5344CB8AC3E}">
        <p14:creationId xmlns:p14="http://schemas.microsoft.com/office/powerpoint/2010/main" val="1118007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876893-F521-418F-9966-4F491BE4140B}"/>
              </a:ext>
            </a:extLst>
          </p:cNvPr>
          <p:cNvSpPr>
            <a:spLocks noGrp="1"/>
          </p:cNvSpPr>
          <p:nvPr>
            <p:ph type="title"/>
          </p:nvPr>
        </p:nvSpPr>
        <p:spPr/>
        <p:txBody>
          <a:bodyPr/>
          <a:lstStyle/>
          <a:p>
            <a:r>
              <a:rPr lang="fr-FR" dirty="0"/>
              <a:t>Le tuteur</a:t>
            </a:r>
            <a:endParaRPr lang="en-US" dirty="0"/>
          </a:p>
        </p:txBody>
      </p:sp>
      <p:sp>
        <p:nvSpPr>
          <p:cNvPr id="3" name="Espace réservé du contenu 2">
            <a:extLst>
              <a:ext uri="{FF2B5EF4-FFF2-40B4-BE49-F238E27FC236}">
                <a16:creationId xmlns:a16="http://schemas.microsoft.com/office/drawing/2014/main" id="{ED177F39-C1D9-4E37-81D9-276344D07E02}"/>
              </a:ext>
            </a:extLst>
          </p:cNvPr>
          <p:cNvSpPr>
            <a:spLocks noGrp="1"/>
          </p:cNvSpPr>
          <p:nvPr>
            <p:ph sz="quarter" idx="13"/>
          </p:nvPr>
        </p:nvSpPr>
        <p:spPr/>
        <p:txBody>
          <a:bodyPr/>
          <a:lstStyle/>
          <a:p>
            <a:r>
              <a:rPr lang="fr-FR" dirty="0"/>
              <a:t>Sa responsabilité est engagée. Le plus souvent, le tuteur doit assurer son rôle de soignant dans le service et en plus suivre l’étudiant dans ses apprentissages. </a:t>
            </a:r>
            <a:endParaRPr lang="en-US" dirty="0"/>
          </a:p>
          <a:p>
            <a:endParaRPr lang="en-US" dirty="0"/>
          </a:p>
        </p:txBody>
      </p:sp>
    </p:spTree>
    <p:extLst>
      <p:ext uri="{BB962C8B-B14F-4D97-AF65-F5344CB8AC3E}">
        <p14:creationId xmlns:p14="http://schemas.microsoft.com/office/powerpoint/2010/main" val="42483633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D52E8-EDB9-4DB2-8CDE-9CC8A9E01919}"/>
              </a:ext>
            </a:extLst>
          </p:cNvPr>
          <p:cNvSpPr>
            <a:spLocks noGrp="1"/>
          </p:cNvSpPr>
          <p:nvPr>
            <p:ph type="title"/>
          </p:nvPr>
        </p:nvSpPr>
        <p:spPr/>
        <p:txBody>
          <a:bodyPr/>
          <a:lstStyle/>
          <a:p>
            <a:r>
              <a:rPr lang="fr-FR" dirty="0"/>
              <a:t>Les professionnels de proximité</a:t>
            </a:r>
            <a:endParaRPr lang="en-US" dirty="0"/>
          </a:p>
        </p:txBody>
      </p:sp>
      <p:sp>
        <p:nvSpPr>
          <p:cNvPr id="3" name="Espace réservé du contenu 2">
            <a:extLst>
              <a:ext uri="{FF2B5EF4-FFF2-40B4-BE49-F238E27FC236}">
                <a16:creationId xmlns:a16="http://schemas.microsoft.com/office/drawing/2014/main" id="{66896403-AD7D-49B0-BE97-88E7A71448B5}"/>
              </a:ext>
            </a:extLst>
          </p:cNvPr>
          <p:cNvSpPr>
            <a:spLocks noGrp="1"/>
          </p:cNvSpPr>
          <p:nvPr>
            <p:ph sz="quarter" idx="13"/>
          </p:nvPr>
        </p:nvSpPr>
        <p:spPr/>
        <p:txBody>
          <a:bodyPr>
            <a:normAutofit lnSpcReduction="10000"/>
          </a:bodyPr>
          <a:lstStyle/>
          <a:p>
            <a:pPr algn="just">
              <a:buNone/>
            </a:pPr>
            <a:r>
              <a:rPr lang="fr-FR" dirty="0"/>
              <a:t> </a:t>
            </a:r>
          </a:p>
          <a:p>
            <a:pPr algn="just"/>
            <a:r>
              <a:rPr lang="fr-FR" dirty="0"/>
              <a:t>Ils sont </a:t>
            </a:r>
            <a:r>
              <a:rPr lang="fr-FR" u="sng" dirty="0"/>
              <a:t>présents</a:t>
            </a:r>
            <a:r>
              <a:rPr lang="fr-FR" dirty="0"/>
              <a:t> avec l’étudiant lors des séquences de travail de celui-ci, le </a:t>
            </a:r>
            <a:r>
              <a:rPr lang="fr-FR" u="sng" dirty="0"/>
              <a:t>guident</a:t>
            </a:r>
            <a:r>
              <a:rPr lang="fr-FR" dirty="0"/>
              <a:t> de façon proximale, lui </a:t>
            </a:r>
            <a:r>
              <a:rPr lang="fr-FR" u="sng" dirty="0"/>
              <a:t>expliquent </a:t>
            </a:r>
            <a:r>
              <a:rPr lang="fr-FR" dirty="0"/>
              <a:t>les actions, notamment les savoirs utilisés, rendent explicites leurs actes, etc.</a:t>
            </a:r>
          </a:p>
          <a:p>
            <a:pPr algn="just"/>
            <a:r>
              <a:rPr lang="fr-FR" dirty="0"/>
              <a:t>Ils </a:t>
            </a:r>
            <a:r>
              <a:rPr lang="fr-FR" u="sng" dirty="0"/>
              <a:t>accompagnent</a:t>
            </a:r>
            <a:r>
              <a:rPr lang="fr-FR" dirty="0"/>
              <a:t> l’étudiant dans sa réflexion et </a:t>
            </a:r>
            <a:r>
              <a:rPr lang="fr-FR" u="sng" dirty="0"/>
              <a:t>facilitent</a:t>
            </a:r>
            <a:r>
              <a:rPr lang="fr-FR" dirty="0"/>
              <a:t> l’explicitation des situations et du vécu du stage, ils l’</a:t>
            </a:r>
            <a:r>
              <a:rPr lang="fr-FR" u="sng" dirty="0"/>
              <a:t>encouragent</a:t>
            </a:r>
            <a:r>
              <a:rPr lang="fr-FR" dirty="0"/>
              <a:t> dans ses recherches et sa progression.</a:t>
            </a:r>
          </a:p>
          <a:p>
            <a:pPr algn="just"/>
            <a:r>
              <a:rPr lang="fr-FR" dirty="0"/>
              <a:t>Ils consultent le </a:t>
            </a:r>
            <a:r>
              <a:rPr lang="fr-FR" u="sng" dirty="0"/>
              <a:t>portfolio</a:t>
            </a:r>
            <a:r>
              <a:rPr lang="fr-FR" dirty="0"/>
              <a:t> de l’étudiant afin de cibler les situations, activités ou soins devant lesquels l’étudiant pourra être placé.</a:t>
            </a:r>
          </a:p>
          <a:p>
            <a:pPr algn="just"/>
            <a:r>
              <a:rPr lang="fr-FR" dirty="0"/>
              <a:t>Ils ont des </a:t>
            </a:r>
            <a:r>
              <a:rPr lang="fr-FR" u="sng" dirty="0"/>
              <a:t>contacts avec le tuteur </a:t>
            </a:r>
            <a:r>
              <a:rPr lang="fr-FR" dirty="0"/>
              <a:t>afin de faire le point sur l’encadrement de l’étudiant de manière régulière</a:t>
            </a:r>
            <a:endParaRPr lang="en-US" dirty="0"/>
          </a:p>
        </p:txBody>
      </p:sp>
    </p:spTree>
    <p:extLst>
      <p:ext uri="{BB962C8B-B14F-4D97-AF65-F5344CB8AC3E}">
        <p14:creationId xmlns:p14="http://schemas.microsoft.com/office/powerpoint/2010/main" val="662886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73688A-B1FB-4C6C-9E4E-16AAB84796D2}"/>
              </a:ext>
            </a:extLst>
          </p:cNvPr>
          <p:cNvSpPr>
            <a:spLocks noGrp="1"/>
          </p:cNvSpPr>
          <p:nvPr>
            <p:ph type="title"/>
          </p:nvPr>
        </p:nvSpPr>
        <p:spPr/>
        <p:txBody>
          <a:bodyPr/>
          <a:lstStyle/>
          <a:p>
            <a:r>
              <a:rPr lang="fr-FR" dirty="0"/>
              <a:t>Les professionnels de proximité</a:t>
            </a:r>
            <a:endParaRPr lang="en-US" dirty="0"/>
          </a:p>
        </p:txBody>
      </p:sp>
      <p:sp>
        <p:nvSpPr>
          <p:cNvPr id="3" name="Espace réservé du contenu 2">
            <a:extLst>
              <a:ext uri="{FF2B5EF4-FFF2-40B4-BE49-F238E27FC236}">
                <a16:creationId xmlns:a16="http://schemas.microsoft.com/office/drawing/2014/main" id="{CCCF6ADE-B927-4D90-BB3B-660431063716}"/>
              </a:ext>
            </a:extLst>
          </p:cNvPr>
          <p:cNvSpPr>
            <a:spLocks noGrp="1"/>
          </p:cNvSpPr>
          <p:nvPr>
            <p:ph sz="quarter" idx="13"/>
          </p:nvPr>
        </p:nvSpPr>
        <p:spPr/>
        <p:txBody>
          <a:bodyPr/>
          <a:lstStyle/>
          <a:p>
            <a:pPr marL="0" indent="0">
              <a:buNone/>
            </a:pPr>
            <a:r>
              <a:rPr lang="fr-FR" b="1" dirty="0"/>
              <a:t>C’est dans la diversité des personnalités et des approches que l’apprenant va pouvoir se construire professionnellement pour</a:t>
            </a:r>
            <a:r>
              <a:rPr lang="fr-FR" dirty="0"/>
              <a:t> </a:t>
            </a:r>
            <a:r>
              <a:rPr lang="fr-FR" b="1" dirty="0"/>
              <a:t>trouver son identité professionnelle.</a:t>
            </a:r>
            <a:endParaRPr lang="en-US" dirty="0"/>
          </a:p>
          <a:p>
            <a:endParaRPr lang="en-US" dirty="0"/>
          </a:p>
        </p:txBody>
      </p:sp>
    </p:spTree>
    <p:extLst>
      <p:ext uri="{BB962C8B-B14F-4D97-AF65-F5344CB8AC3E}">
        <p14:creationId xmlns:p14="http://schemas.microsoft.com/office/powerpoint/2010/main" val="1248489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36"/>
          <p:cNvSpPr txBox="1">
            <a:spLocks noGrp="1"/>
          </p:cNvSpPr>
          <p:nvPr>
            <p:ph type="title" idx="2"/>
          </p:nvPr>
        </p:nvSpPr>
        <p:spPr>
          <a:xfrm>
            <a:off x="837200" y="655975"/>
            <a:ext cx="1210200" cy="98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05</a:t>
            </a:r>
            <a:endParaRPr dirty="0"/>
          </a:p>
        </p:txBody>
      </p:sp>
      <p:sp>
        <p:nvSpPr>
          <p:cNvPr id="803" name="Google Shape;803;p36"/>
          <p:cNvSpPr txBox="1">
            <a:spLocks noGrp="1"/>
          </p:cNvSpPr>
          <p:nvPr>
            <p:ph type="title"/>
          </p:nvPr>
        </p:nvSpPr>
        <p:spPr>
          <a:xfrm>
            <a:off x="715100" y="1719474"/>
            <a:ext cx="5077006" cy="18421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Compétence</a:t>
            </a:r>
            <a:r>
              <a:rPr lang="en-US" dirty="0"/>
              <a:t> </a:t>
            </a:r>
            <a:endParaRPr dirty="0"/>
          </a:p>
        </p:txBody>
      </p:sp>
      <p:sp>
        <p:nvSpPr>
          <p:cNvPr id="804" name="Google Shape;804;p36"/>
          <p:cNvSpPr/>
          <p:nvPr/>
        </p:nvSpPr>
        <p:spPr>
          <a:xfrm>
            <a:off x="2727375" y="104395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grpSp>
        <p:nvGrpSpPr>
          <p:cNvPr id="805" name="Google Shape;805;p36"/>
          <p:cNvGrpSpPr/>
          <p:nvPr/>
        </p:nvGrpSpPr>
        <p:grpSpPr>
          <a:xfrm>
            <a:off x="8069780" y="1984638"/>
            <a:ext cx="718247" cy="718247"/>
            <a:chOff x="3932594" y="2214840"/>
            <a:chExt cx="562449" cy="562449"/>
          </a:xfrm>
        </p:grpSpPr>
        <p:sp>
          <p:nvSpPr>
            <p:cNvPr id="806" name="Google Shape;806;p36"/>
            <p:cNvSpPr/>
            <p:nvPr/>
          </p:nvSpPr>
          <p:spPr>
            <a:xfrm>
              <a:off x="3932594" y="2214840"/>
              <a:ext cx="562449" cy="562449"/>
            </a:xfrm>
            <a:custGeom>
              <a:avLst/>
              <a:gdLst/>
              <a:ahLst/>
              <a:cxnLst/>
              <a:rect l="l" t="t" r="r" b="b"/>
              <a:pathLst>
                <a:path w="562449" h="562449" extrusionOk="0">
                  <a:moveTo>
                    <a:pt x="281191" y="562449"/>
                  </a:moveTo>
                  <a:cubicBezTo>
                    <a:pt x="436497" y="562449"/>
                    <a:pt x="562449" y="436564"/>
                    <a:pt x="562449" y="281258"/>
                  </a:cubicBezTo>
                  <a:cubicBezTo>
                    <a:pt x="562449" y="125952"/>
                    <a:pt x="436497" y="0"/>
                    <a:pt x="281191" y="0"/>
                  </a:cubicBezTo>
                  <a:cubicBezTo>
                    <a:pt x="125886" y="0"/>
                    <a:pt x="0" y="125886"/>
                    <a:pt x="0" y="281258"/>
                  </a:cubicBezTo>
                  <a:cubicBezTo>
                    <a:pt x="0" y="436631"/>
                    <a:pt x="125886" y="562449"/>
                    <a:pt x="281191" y="562449"/>
                  </a:cubicBezTo>
                  <a:close/>
                  <a:moveTo>
                    <a:pt x="281191" y="39294"/>
                  </a:moveTo>
                  <a:cubicBezTo>
                    <a:pt x="414816" y="39294"/>
                    <a:pt x="523156" y="147567"/>
                    <a:pt x="523156" y="281258"/>
                  </a:cubicBezTo>
                  <a:cubicBezTo>
                    <a:pt x="523156" y="414949"/>
                    <a:pt x="414816" y="523156"/>
                    <a:pt x="281191" y="523156"/>
                  </a:cubicBezTo>
                  <a:cubicBezTo>
                    <a:pt x="147567" y="523156"/>
                    <a:pt x="39293" y="414882"/>
                    <a:pt x="39293" y="281258"/>
                  </a:cubicBezTo>
                  <a:cubicBezTo>
                    <a:pt x="39293" y="147634"/>
                    <a:pt x="147567" y="39294"/>
                    <a:pt x="281191" y="39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36"/>
            <p:cNvSpPr/>
            <p:nvPr/>
          </p:nvSpPr>
          <p:spPr>
            <a:xfrm>
              <a:off x="4184499" y="2466745"/>
              <a:ext cx="58706" cy="58706"/>
            </a:xfrm>
            <a:custGeom>
              <a:avLst/>
              <a:gdLst/>
              <a:ahLst/>
              <a:cxnLst/>
              <a:rect l="l" t="t" r="r" b="b"/>
              <a:pathLst>
                <a:path w="58706" h="58706" extrusionOk="0">
                  <a:moveTo>
                    <a:pt x="0" y="29353"/>
                  </a:moveTo>
                  <a:cubicBezTo>
                    <a:pt x="0" y="13142"/>
                    <a:pt x="13142" y="0"/>
                    <a:pt x="29353" y="0"/>
                  </a:cubicBezTo>
                  <a:cubicBezTo>
                    <a:pt x="45564" y="0"/>
                    <a:pt x="58707" y="13142"/>
                    <a:pt x="58707" y="29353"/>
                  </a:cubicBezTo>
                  <a:cubicBezTo>
                    <a:pt x="58707" y="45564"/>
                    <a:pt x="45564" y="58707"/>
                    <a:pt x="29353" y="58707"/>
                  </a:cubicBezTo>
                  <a:cubicBezTo>
                    <a:pt x="13142" y="58707"/>
                    <a:pt x="0" y="45564"/>
                    <a:pt x="0" y="293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36"/>
            <p:cNvSpPr/>
            <p:nvPr/>
          </p:nvSpPr>
          <p:spPr>
            <a:xfrm>
              <a:off x="4201844" y="2673218"/>
              <a:ext cx="23882" cy="54036"/>
            </a:xfrm>
            <a:custGeom>
              <a:avLst/>
              <a:gdLst/>
              <a:ahLst/>
              <a:cxnLst/>
              <a:rect l="l" t="t" r="r" b="b"/>
              <a:pathLst>
                <a:path w="23882" h="54036" extrusionOk="0">
                  <a:moveTo>
                    <a:pt x="11941" y="0"/>
                  </a:moveTo>
                  <a:lnTo>
                    <a:pt x="11941" y="0"/>
                  </a:lnTo>
                  <a:cubicBezTo>
                    <a:pt x="18546" y="0"/>
                    <a:pt x="23883" y="5337"/>
                    <a:pt x="23883" y="11942"/>
                  </a:cubicBezTo>
                  <a:lnTo>
                    <a:pt x="23883" y="42095"/>
                  </a:lnTo>
                  <a:cubicBezTo>
                    <a:pt x="23883" y="48700"/>
                    <a:pt x="18546" y="54037"/>
                    <a:pt x="11941" y="54037"/>
                  </a:cubicBezTo>
                  <a:lnTo>
                    <a:pt x="11941" y="54037"/>
                  </a:lnTo>
                  <a:cubicBezTo>
                    <a:pt x="5337" y="54037"/>
                    <a:pt x="0" y="48700"/>
                    <a:pt x="0" y="42095"/>
                  </a:cubicBezTo>
                  <a:lnTo>
                    <a:pt x="0" y="11942"/>
                  </a:lnTo>
                  <a:cubicBezTo>
                    <a:pt x="0" y="5337"/>
                    <a:pt x="5337" y="0"/>
                    <a:pt x="1194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36"/>
            <p:cNvSpPr/>
            <p:nvPr/>
          </p:nvSpPr>
          <p:spPr>
            <a:xfrm>
              <a:off x="3982628" y="2484157"/>
              <a:ext cx="54036" cy="23883"/>
            </a:xfrm>
            <a:custGeom>
              <a:avLst/>
              <a:gdLst/>
              <a:ahLst/>
              <a:cxnLst/>
              <a:rect l="l" t="t" r="r" b="b"/>
              <a:pathLst>
                <a:path w="54036" h="23883" extrusionOk="0">
                  <a:moveTo>
                    <a:pt x="54037" y="11942"/>
                  </a:moveTo>
                  <a:lnTo>
                    <a:pt x="54037" y="11942"/>
                  </a:lnTo>
                  <a:cubicBezTo>
                    <a:pt x="54037" y="18546"/>
                    <a:pt x="48700" y="23883"/>
                    <a:pt x="42095" y="23883"/>
                  </a:cubicBezTo>
                  <a:lnTo>
                    <a:pt x="11941" y="23883"/>
                  </a:lnTo>
                  <a:cubicBezTo>
                    <a:pt x="5337" y="23883"/>
                    <a:pt x="0" y="18546"/>
                    <a:pt x="0" y="11942"/>
                  </a:cubicBezTo>
                  <a:lnTo>
                    <a:pt x="0" y="11942"/>
                  </a:lnTo>
                  <a:cubicBezTo>
                    <a:pt x="0" y="5337"/>
                    <a:pt x="5337" y="0"/>
                    <a:pt x="11941" y="0"/>
                  </a:cubicBezTo>
                  <a:lnTo>
                    <a:pt x="42095" y="0"/>
                  </a:lnTo>
                  <a:cubicBezTo>
                    <a:pt x="48700" y="0"/>
                    <a:pt x="54037" y="5337"/>
                    <a:pt x="54037" y="119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36"/>
            <p:cNvSpPr/>
            <p:nvPr/>
          </p:nvSpPr>
          <p:spPr>
            <a:xfrm>
              <a:off x="4201844" y="2264941"/>
              <a:ext cx="23882" cy="54036"/>
            </a:xfrm>
            <a:custGeom>
              <a:avLst/>
              <a:gdLst/>
              <a:ahLst/>
              <a:cxnLst/>
              <a:rect l="l" t="t" r="r" b="b"/>
              <a:pathLst>
                <a:path w="23882" h="54036" extrusionOk="0">
                  <a:moveTo>
                    <a:pt x="11941" y="54037"/>
                  </a:moveTo>
                  <a:lnTo>
                    <a:pt x="11941" y="54037"/>
                  </a:lnTo>
                  <a:cubicBezTo>
                    <a:pt x="5337" y="54037"/>
                    <a:pt x="0" y="48700"/>
                    <a:pt x="0" y="42095"/>
                  </a:cubicBezTo>
                  <a:lnTo>
                    <a:pt x="0" y="11941"/>
                  </a:lnTo>
                  <a:cubicBezTo>
                    <a:pt x="0" y="5337"/>
                    <a:pt x="5337" y="0"/>
                    <a:pt x="11941" y="0"/>
                  </a:cubicBezTo>
                  <a:lnTo>
                    <a:pt x="11941" y="0"/>
                  </a:lnTo>
                  <a:cubicBezTo>
                    <a:pt x="18546" y="0"/>
                    <a:pt x="23883" y="5337"/>
                    <a:pt x="23883" y="11941"/>
                  </a:cubicBezTo>
                  <a:lnTo>
                    <a:pt x="23883" y="42095"/>
                  </a:lnTo>
                  <a:cubicBezTo>
                    <a:pt x="23883" y="48700"/>
                    <a:pt x="18546" y="54037"/>
                    <a:pt x="11941" y="540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36"/>
            <p:cNvSpPr/>
            <p:nvPr/>
          </p:nvSpPr>
          <p:spPr>
            <a:xfrm>
              <a:off x="4390906" y="2484157"/>
              <a:ext cx="54036" cy="23883"/>
            </a:xfrm>
            <a:custGeom>
              <a:avLst/>
              <a:gdLst/>
              <a:ahLst/>
              <a:cxnLst/>
              <a:rect l="l" t="t" r="r" b="b"/>
              <a:pathLst>
                <a:path w="54036" h="23883" extrusionOk="0">
                  <a:moveTo>
                    <a:pt x="0" y="11942"/>
                  </a:moveTo>
                  <a:lnTo>
                    <a:pt x="0" y="11942"/>
                  </a:lnTo>
                  <a:cubicBezTo>
                    <a:pt x="0" y="5337"/>
                    <a:pt x="5337" y="0"/>
                    <a:pt x="11941" y="0"/>
                  </a:cubicBezTo>
                  <a:lnTo>
                    <a:pt x="42095" y="0"/>
                  </a:lnTo>
                  <a:cubicBezTo>
                    <a:pt x="48700" y="0"/>
                    <a:pt x="54037" y="5337"/>
                    <a:pt x="54037" y="11942"/>
                  </a:cubicBezTo>
                  <a:lnTo>
                    <a:pt x="54037" y="11942"/>
                  </a:lnTo>
                  <a:cubicBezTo>
                    <a:pt x="54037" y="18546"/>
                    <a:pt x="48700" y="23883"/>
                    <a:pt x="42095" y="23883"/>
                  </a:cubicBezTo>
                  <a:lnTo>
                    <a:pt x="11941" y="23883"/>
                  </a:lnTo>
                  <a:cubicBezTo>
                    <a:pt x="5337" y="23883"/>
                    <a:pt x="0" y="18546"/>
                    <a:pt x="0" y="119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36"/>
            <p:cNvSpPr/>
            <p:nvPr/>
          </p:nvSpPr>
          <p:spPr>
            <a:xfrm>
              <a:off x="4146540" y="2318644"/>
              <a:ext cx="189061" cy="177454"/>
            </a:xfrm>
            <a:custGeom>
              <a:avLst/>
              <a:gdLst/>
              <a:ahLst/>
              <a:cxnLst/>
              <a:rect l="l" t="t" r="r" b="b"/>
              <a:pathLst>
                <a:path w="189061" h="177454" extrusionOk="0">
                  <a:moveTo>
                    <a:pt x="189062" y="0"/>
                  </a:moveTo>
                  <a:lnTo>
                    <a:pt x="67246" y="177454"/>
                  </a:lnTo>
                  <a:lnTo>
                    <a:pt x="0" y="12315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13" name="Google Shape;813;p36"/>
          <p:cNvGrpSpPr/>
          <p:nvPr/>
        </p:nvGrpSpPr>
        <p:grpSpPr>
          <a:xfrm>
            <a:off x="6745206" y="535188"/>
            <a:ext cx="1683684" cy="889153"/>
            <a:chOff x="5338084" y="5425425"/>
            <a:chExt cx="1519433" cy="802412"/>
          </a:xfrm>
        </p:grpSpPr>
        <p:sp>
          <p:nvSpPr>
            <p:cNvPr id="814" name="Google Shape;814;p36"/>
            <p:cNvSpPr/>
            <p:nvPr/>
          </p:nvSpPr>
          <p:spPr>
            <a:xfrm>
              <a:off x="6369119" y="5425425"/>
              <a:ext cx="6671" cy="531428"/>
            </a:xfrm>
            <a:custGeom>
              <a:avLst/>
              <a:gdLst/>
              <a:ahLst/>
              <a:cxnLst/>
              <a:rect l="l" t="t" r="r" b="b"/>
              <a:pathLst>
                <a:path w="6671" h="531428" extrusionOk="0">
                  <a:moveTo>
                    <a:pt x="0" y="0"/>
                  </a:moveTo>
                  <a:lnTo>
                    <a:pt x="0" y="5314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5" name="Google Shape;815;p36"/>
            <p:cNvSpPr/>
            <p:nvPr/>
          </p:nvSpPr>
          <p:spPr>
            <a:xfrm>
              <a:off x="6342967" y="5929034"/>
              <a:ext cx="52235" cy="73049"/>
            </a:xfrm>
            <a:custGeom>
              <a:avLst/>
              <a:gdLst/>
              <a:ahLst/>
              <a:cxnLst/>
              <a:rect l="l" t="t" r="r" b="b"/>
              <a:pathLst>
                <a:path w="52235" h="73049" extrusionOk="0">
                  <a:moveTo>
                    <a:pt x="52236" y="73050"/>
                  </a:moveTo>
                  <a:lnTo>
                    <a:pt x="0" y="73050"/>
                  </a:lnTo>
                  <a:lnTo>
                    <a:pt x="0" y="26084"/>
                  </a:lnTo>
                  <a:cubicBezTo>
                    <a:pt x="0" y="11675"/>
                    <a:pt x="11675" y="0"/>
                    <a:pt x="26084" y="0"/>
                  </a:cubicBezTo>
                  <a:lnTo>
                    <a:pt x="26084" y="0"/>
                  </a:lnTo>
                  <a:cubicBezTo>
                    <a:pt x="40494" y="0"/>
                    <a:pt x="52169" y="11675"/>
                    <a:pt x="52169" y="26084"/>
                  </a:cubicBezTo>
                  <a:lnTo>
                    <a:pt x="52169" y="730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36"/>
            <p:cNvSpPr/>
            <p:nvPr/>
          </p:nvSpPr>
          <p:spPr>
            <a:xfrm>
              <a:off x="6280191" y="6010890"/>
              <a:ext cx="177454" cy="216947"/>
            </a:xfrm>
            <a:custGeom>
              <a:avLst/>
              <a:gdLst/>
              <a:ahLst/>
              <a:cxnLst/>
              <a:rect l="l" t="t" r="r" b="b"/>
              <a:pathLst>
                <a:path w="177454" h="216947" extrusionOk="0">
                  <a:moveTo>
                    <a:pt x="160309" y="75651"/>
                  </a:moveTo>
                  <a:lnTo>
                    <a:pt x="160376" y="75651"/>
                  </a:lnTo>
                  <a:cubicBezTo>
                    <a:pt x="160376" y="75651"/>
                    <a:pt x="160109" y="75318"/>
                    <a:pt x="159575" y="74717"/>
                  </a:cubicBezTo>
                  <a:cubicBezTo>
                    <a:pt x="158708" y="73583"/>
                    <a:pt x="157908" y="72449"/>
                    <a:pt x="157040" y="71382"/>
                  </a:cubicBezTo>
                  <a:cubicBezTo>
                    <a:pt x="151303" y="63376"/>
                    <a:pt x="140029" y="44630"/>
                    <a:pt x="140029" y="19880"/>
                  </a:cubicBezTo>
                  <a:cubicBezTo>
                    <a:pt x="140029" y="2001"/>
                    <a:pt x="121083" y="0"/>
                    <a:pt x="121083" y="0"/>
                  </a:cubicBezTo>
                  <a:lnTo>
                    <a:pt x="56572" y="0"/>
                  </a:lnTo>
                  <a:cubicBezTo>
                    <a:pt x="56572" y="0"/>
                    <a:pt x="37626" y="2001"/>
                    <a:pt x="37626" y="19880"/>
                  </a:cubicBezTo>
                  <a:cubicBezTo>
                    <a:pt x="37626" y="44630"/>
                    <a:pt x="26418" y="63376"/>
                    <a:pt x="20614" y="71382"/>
                  </a:cubicBezTo>
                  <a:cubicBezTo>
                    <a:pt x="19747" y="72449"/>
                    <a:pt x="18880" y="73583"/>
                    <a:pt x="18079" y="74717"/>
                  </a:cubicBezTo>
                  <a:cubicBezTo>
                    <a:pt x="17612" y="75318"/>
                    <a:pt x="17279" y="75651"/>
                    <a:pt x="17279" y="75651"/>
                  </a:cubicBezTo>
                  <a:lnTo>
                    <a:pt x="17345" y="75651"/>
                  </a:lnTo>
                  <a:cubicBezTo>
                    <a:pt x="6471" y="90395"/>
                    <a:pt x="0" y="108540"/>
                    <a:pt x="0" y="128220"/>
                  </a:cubicBezTo>
                  <a:cubicBezTo>
                    <a:pt x="0" y="177254"/>
                    <a:pt x="39761" y="216947"/>
                    <a:pt x="88727" y="216947"/>
                  </a:cubicBezTo>
                  <a:cubicBezTo>
                    <a:pt x="137694" y="216947"/>
                    <a:pt x="177454" y="177187"/>
                    <a:pt x="177454" y="128220"/>
                  </a:cubicBezTo>
                  <a:cubicBezTo>
                    <a:pt x="177454" y="108540"/>
                    <a:pt x="170983" y="90395"/>
                    <a:pt x="160109" y="756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36"/>
            <p:cNvSpPr/>
            <p:nvPr/>
          </p:nvSpPr>
          <p:spPr>
            <a:xfrm>
              <a:off x="6318885" y="6010890"/>
              <a:ext cx="100401" cy="162644"/>
            </a:xfrm>
            <a:custGeom>
              <a:avLst/>
              <a:gdLst/>
              <a:ahLst/>
              <a:cxnLst/>
              <a:rect l="l" t="t" r="r" b="b"/>
              <a:pathLst>
                <a:path w="100401" h="162644" extrusionOk="0">
                  <a:moveTo>
                    <a:pt x="61442" y="0"/>
                  </a:moveTo>
                  <a:lnTo>
                    <a:pt x="68113" y="147234"/>
                  </a:lnTo>
                  <a:cubicBezTo>
                    <a:pt x="68113" y="155773"/>
                    <a:pt x="74984" y="162644"/>
                    <a:pt x="83523" y="162644"/>
                  </a:cubicBezTo>
                  <a:lnTo>
                    <a:pt x="84991" y="162644"/>
                  </a:lnTo>
                  <a:cubicBezTo>
                    <a:pt x="93530" y="162644"/>
                    <a:pt x="100402" y="155773"/>
                    <a:pt x="100402" y="147234"/>
                  </a:cubicBezTo>
                  <a:lnTo>
                    <a:pt x="100402" y="147234"/>
                  </a:lnTo>
                  <a:cubicBezTo>
                    <a:pt x="100402" y="138694"/>
                    <a:pt x="93530" y="131823"/>
                    <a:pt x="84991" y="131823"/>
                  </a:cubicBezTo>
                  <a:lnTo>
                    <a:pt x="15410" y="131823"/>
                  </a:lnTo>
                  <a:cubicBezTo>
                    <a:pt x="6871" y="131823"/>
                    <a:pt x="0" y="138694"/>
                    <a:pt x="0" y="147234"/>
                  </a:cubicBezTo>
                  <a:lnTo>
                    <a:pt x="0" y="147234"/>
                  </a:lnTo>
                  <a:cubicBezTo>
                    <a:pt x="0" y="155773"/>
                    <a:pt x="6871" y="162644"/>
                    <a:pt x="15410" y="162644"/>
                  </a:cubicBezTo>
                  <a:lnTo>
                    <a:pt x="16878" y="162644"/>
                  </a:lnTo>
                  <a:cubicBezTo>
                    <a:pt x="25417" y="162644"/>
                    <a:pt x="32289" y="155773"/>
                    <a:pt x="32289" y="147234"/>
                  </a:cubicBezTo>
                  <a:lnTo>
                    <a:pt x="3896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36"/>
            <p:cNvSpPr/>
            <p:nvPr/>
          </p:nvSpPr>
          <p:spPr>
            <a:xfrm>
              <a:off x="6329759" y="5994745"/>
              <a:ext cx="78653" cy="16144"/>
            </a:xfrm>
            <a:custGeom>
              <a:avLst/>
              <a:gdLst/>
              <a:ahLst/>
              <a:cxnLst/>
              <a:rect l="l" t="t" r="r" b="b"/>
              <a:pathLst>
                <a:path w="78653" h="16144" extrusionOk="0">
                  <a:moveTo>
                    <a:pt x="70581" y="16145"/>
                  </a:moveTo>
                  <a:lnTo>
                    <a:pt x="8072" y="16145"/>
                  </a:lnTo>
                  <a:cubicBezTo>
                    <a:pt x="3602" y="16145"/>
                    <a:pt x="0" y="12542"/>
                    <a:pt x="0" y="8072"/>
                  </a:cubicBezTo>
                  <a:lnTo>
                    <a:pt x="0" y="8072"/>
                  </a:lnTo>
                  <a:cubicBezTo>
                    <a:pt x="0" y="3603"/>
                    <a:pt x="3602" y="0"/>
                    <a:pt x="8072" y="0"/>
                  </a:cubicBezTo>
                  <a:lnTo>
                    <a:pt x="70581" y="0"/>
                  </a:lnTo>
                  <a:cubicBezTo>
                    <a:pt x="75051" y="0"/>
                    <a:pt x="78653" y="3603"/>
                    <a:pt x="78653" y="8072"/>
                  </a:cubicBezTo>
                  <a:lnTo>
                    <a:pt x="78653" y="8072"/>
                  </a:lnTo>
                  <a:cubicBezTo>
                    <a:pt x="78653" y="12542"/>
                    <a:pt x="75051" y="16145"/>
                    <a:pt x="70581" y="1614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36"/>
            <p:cNvSpPr/>
            <p:nvPr/>
          </p:nvSpPr>
          <p:spPr>
            <a:xfrm>
              <a:off x="5338084" y="5425425"/>
              <a:ext cx="1519433" cy="6671"/>
            </a:xfrm>
            <a:custGeom>
              <a:avLst/>
              <a:gdLst/>
              <a:ahLst/>
              <a:cxnLst/>
              <a:rect l="l" t="t" r="r" b="b"/>
              <a:pathLst>
                <a:path w="1519433" h="6671" extrusionOk="0">
                  <a:moveTo>
                    <a:pt x="0" y="0"/>
                  </a:moveTo>
                  <a:lnTo>
                    <a:pt x="1519434"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36"/>
            <p:cNvSpPr/>
            <p:nvPr/>
          </p:nvSpPr>
          <p:spPr>
            <a:xfrm>
              <a:off x="5667908" y="5425425"/>
              <a:ext cx="701277" cy="289196"/>
            </a:xfrm>
            <a:custGeom>
              <a:avLst/>
              <a:gdLst/>
              <a:ahLst/>
              <a:cxnLst/>
              <a:rect l="l" t="t" r="r" b="b"/>
              <a:pathLst>
                <a:path w="701277" h="289196" extrusionOk="0">
                  <a:moveTo>
                    <a:pt x="0" y="0"/>
                  </a:moveTo>
                  <a:cubicBezTo>
                    <a:pt x="0" y="0"/>
                    <a:pt x="26084" y="120082"/>
                    <a:pt x="82256" y="120082"/>
                  </a:cubicBezTo>
                  <a:cubicBezTo>
                    <a:pt x="159909" y="120082"/>
                    <a:pt x="167114" y="0"/>
                    <a:pt x="167114" y="0"/>
                  </a:cubicBezTo>
                  <a:cubicBezTo>
                    <a:pt x="167114" y="0"/>
                    <a:pt x="181123" y="247568"/>
                    <a:pt x="295468" y="247568"/>
                  </a:cubicBezTo>
                  <a:cubicBezTo>
                    <a:pt x="400806" y="247568"/>
                    <a:pt x="411213" y="0"/>
                    <a:pt x="411213" y="0"/>
                  </a:cubicBezTo>
                  <a:cubicBezTo>
                    <a:pt x="411213" y="0"/>
                    <a:pt x="407411" y="289197"/>
                    <a:pt x="516285" y="289197"/>
                  </a:cubicBezTo>
                  <a:cubicBezTo>
                    <a:pt x="614552" y="289197"/>
                    <a:pt x="626160" y="0"/>
                    <a:pt x="626160" y="0"/>
                  </a:cubicBezTo>
                  <a:cubicBezTo>
                    <a:pt x="626160" y="0"/>
                    <a:pt x="633898" y="114011"/>
                    <a:pt x="669055" y="114011"/>
                  </a:cubicBezTo>
                  <a:cubicBezTo>
                    <a:pt x="701277" y="114011"/>
                    <a:pt x="701277" y="0"/>
                    <a:pt x="701277"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1" name="Google Shape;821;p36"/>
          <p:cNvGrpSpPr/>
          <p:nvPr/>
        </p:nvGrpSpPr>
        <p:grpSpPr>
          <a:xfrm>
            <a:off x="715100" y="3793764"/>
            <a:ext cx="2053500" cy="1000643"/>
            <a:chOff x="715100" y="3793764"/>
            <a:chExt cx="2053500" cy="1000643"/>
          </a:xfrm>
        </p:grpSpPr>
        <p:cxnSp>
          <p:nvCxnSpPr>
            <p:cNvPr id="822" name="Google Shape;822;p36"/>
            <p:cNvCxnSpPr/>
            <p:nvPr/>
          </p:nvCxnSpPr>
          <p:spPr>
            <a:xfrm>
              <a:off x="715100" y="4607875"/>
              <a:ext cx="2053500" cy="0"/>
            </a:xfrm>
            <a:prstGeom prst="straightConnector1">
              <a:avLst/>
            </a:prstGeom>
            <a:noFill/>
            <a:ln w="9525" cap="flat" cmpd="sng">
              <a:solidFill>
                <a:schemeClr val="dk1"/>
              </a:solidFill>
              <a:prstDash val="solid"/>
              <a:miter lim="8000"/>
              <a:headEnd type="none" w="sm" len="sm"/>
              <a:tailEnd type="none" w="sm" len="sm"/>
            </a:ln>
          </p:spPr>
        </p:cxnSp>
        <p:grpSp>
          <p:nvGrpSpPr>
            <p:cNvPr id="823" name="Google Shape;823;p36"/>
            <p:cNvGrpSpPr/>
            <p:nvPr/>
          </p:nvGrpSpPr>
          <p:grpSpPr>
            <a:xfrm>
              <a:off x="970027" y="3793764"/>
              <a:ext cx="667264" cy="814815"/>
              <a:chOff x="8050493" y="3900025"/>
              <a:chExt cx="756879" cy="924246"/>
            </a:xfrm>
          </p:grpSpPr>
          <p:sp>
            <p:nvSpPr>
              <p:cNvPr id="824" name="Google Shape;824;p36"/>
              <p:cNvSpPr/>
              <p:nvPr/>
            </p:nvSpPr>
            <p:spPr>
              <a:xfrm>
                <a:off x="8085547" y="3900025"/>
                <a:ext cx="674008" cy="513767"/>
              </a:xfrm>
              <a:custGeom>
                <a:avLst/>
                <a:gdLst/>
                <a:ahLst/>
                <a:cxnLst/>
                <a:rect l="l" t="t" r="r" b="b"/>
                <a:pathLst>
                  <a:path w="350134" h="266892" extrusionOk="0">
                    <a:moveTo>
                      <a:pt x="209602" y="0"/>
                    </a:moveTo>
                    <a:lnTo>
                      <a:pt x="0" y="58938"/>
                    </a:lnTo>
                    <a:cubicBezTo>
                      <a:pt x="22807" y="104202"/>
                      <a:pt x="70317" y="261702"/>
                      <a:pt x="70317" y="266893"/>
                    </a:cubicBezTo>
                    <a:lnTo>
                      <a:pt x="203363" y="148268"/>
                    </a:lnTo>
                    <a:lnTo>
                      <a:pt x="203064" y="154905"/>
                    </a:lnTo>
                    <a:lnTo>
                      <a:pt x="329324" y="154905"/>
                    </a:lnTo>
                    <a:lnTo>
                      <a:pt x="350135" y="29943"/>
                    </a:lnTo>
                    <a:lnTo>
                      <a:pt x="209552"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36"/>
              <p:cNvSpPr/>
              <p:nvPr/>
            </p:nvSpPr>
            <p:spPr>
              <a:xfrm>
                <a:off x="8085547" y="3927881"/>
                <a:ext cx="438548" cy="485810"/>
              </a:xfrm>
              <a:custGeom>
                <a:avLst/>
                <a:gdLst/>
                <a:ahLst/>
                <a:cxnLst/>
                <a:rect l="l" t="t" r="r" b="b"/>
                <a:pathLst>
                  <a:path w="227817" h="252369" extrusionOk="0">
                    <a:moveTo>
                      <a:pt x="54048" y="252370"/>
                    </a:moveTo>
                    <a:cubicBezTo>
                      <a:pt x="54048" y="252370"/>
                      <a:pt x="19563" y="129653"/>
                      <a:pt x="0" y="93672"/>
                    </a:cubicBezTo>
                    <a:lnTo>
                      <a:pt x="184849" y="0"/>
                    </a:lnTo>
                    <a:cubicBezTo>
                      <a:pt x="184849" y="0"/>
                      <a:pt x="223375" y="124114"/>
                      <a:pt x="227817" y="179459"/>
                    </a:cubicBezTo>
                    <a:lnTo>
                      <a:pt x="53998" y="25237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36"/>
              <p:cNvSpPr/>
              <p:nvPr/>
            </p:nvSpPr>
            <p:spPr>
              <a:xfrm>
                <a:off x="8556540" y="4013366"/>
                <a:ext cx="250831" cy="810904"/>
              </a:xfrm>
              <a:custGeom>
                <a:avLst/>
                <a:gdLst/>
                <a:ahLst/>
                <a:cxnLst/>
                <a:rect l="l" t="t" r="r" b="b"/>
                <a:pathLst>
                  <a:path w="130302" h="421249" extrusionOk="0">
                    <a:moveTo>
                      <a:pt x="0" y="0"/>
                    </a:moveTo>
                    <a:lnTo>
                      <a:pt x="130302" y="0"/>
                    </a:lnTo>
                    <a:lnTo>
                      <a:pt x="130302" y="421249"/>
                    </a:lnTo>
                    <a:lnTo>
                      <a:pt x="0" y="42124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36"/>
              <p:cNvSpPr/>
              <p:nvPr/>
            </p:nvSpPr>
            <p:spPr>
              <a:xfrm>
                <a:off x="8580646" y="4653077"/>
                <a:ext cx="202701" cy="32375"/>
              </a:xfrm>
              <a:custGeom>
                <a:avLst/>
                <a:gdLst/>
                <a:ahLst/>
                <a:cxnLst/>
                <a:rect l="l" t="t" r="r" b="b"/>
                <a:pathLst>
                  <a:path w="105299" h="16818" extrusionOk="0">
                    <a:moveTo>
                      <a:pt x="0" y="0"/>
                    </a:moveTo>
                    <a:lnTo>
                      <a:pt x="105300" y="0"/>
                    </a:lnTo>
                    <a:lnTo>
                      <a:pt x="105300" y="16818"/>
                    </a:lnTo>
                    <a:lnTo>
                      <a:pt x="0" y="168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36"/>
              <p:cNvSpPr/>
              <p:nvPr/>
            </p:nvSpPr>
            <p:spPr>
              <a:xfrm>
                <a:off x="8580646" y="4708210"/>
                <a:ext cx="202701" cy="16234"/>
              </a:xfrm>
              <a:custGeom>
                <a:avLst/>
                <a:gdLst/>
                <a:ahLst/>
                <a:cxnLst/>
                <a:rect l="l" t="t" r="r" b="b"/>
                <a:pathLst>
                  <a:path w="105299" h="8433" extrusionOk="0">
                    <a:moveTo>
                      <a:pt x="0" y="0"/>
                    </a:moveTo>
                    <a:lnTo>
                      <a:pt x="105300" y="0"/>
                    </a:lnTo>
                    <a:lnTo>
                      <a:pt x="105300" y="8434"/>
                    </a:lnTo>
                    <a:lnTo>
                      <a:pt x="0" y="843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9" name="Google Shape;829;p36"/>
              <p:cNvSpPr/>
              <p:nvPr/>
            </p:nvSpPr>
            <p:spPr>
              <a:xfrm>
                <a:off x="8620216" y="4108171"/>
                <a:ext cx="123541" cy="140065"/>
              </a:xfrm>
              <a:custGeom>
                <a:avLst/>
                <a:gdLst/>
                <a:ahLst/>
                <a:cxnLst/>
                <a:rect l="l" t="t" r="r" b="b"/>
                <a:pathLst>
                  <a:path w="64177" h="72761" extrusionOk="0">
                    <a:moveTo>
                      <a:pt x="64178" y="36381"/>
                    </a:moveTo>
                    <a:cubicBezTo>
                      <a:pt x="64178" y="56474"/>
                      <a:pt x="49811" y="72762"/>
                      <a:pt x="32089" y="72762"/>
                    </a:cubicBezTo>
                    <a:cubicBezTo>
                      <a:pt x="14367" y="72762"/>
                      <a:pt x="-1" y="56473"/>
                      <a:pt x="-1" y="36381"/>
                    </a:cubicBezTo>
                    <a:cubicBezTo>
                      <a:pt x="-1" y="16288"/>
                      <a:pt x="14366" y="0"/>
                      <a:pt x="32089" y="0"/>
                    </a:cubicBezTo>
                    <a:cubicBezTo>
                      <a:pt x="49811" y="0"/>
                      <a:pt x="64178" y="16289"/>
                      <a:pt x="64178" y="363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36"/>
              <p:cNvSpPr/>
              <p:nvPr/>
            </p:nvSpPr>
            <p:spPr>
              <a:xfrm>
                <a:off x="8149416" y="4013366"/>
                <a:ext cx="407228" cy="810904"/>
              </a:xfrm>
              <a:custGeom>
                <a:avLst/>
                <a:gdLst/>
                <a:ahLst/>
                <a:cxnLst/>
                <a:rect l="l" t="t" r="r" b="b"/>
                <a:pathLst>
                  <a:path w="211547" h="421249" extrusionOk="0">
                    <a:moveTo>
                      <a:pt x="211548" y="0"/>
                    </a:moveTo>
                    <a:lnTo>
                      <a:pt x="72412" y="0"/>
                    </a:lnTo>
                    <a:lnTo>
                      <a:pt x="52101" y="152959"/>
                    </a:lnTo>
                    <a:lnTo>
                      <a:pt x="0" y="177662"/>
                    </a:lnTo>
                    <a:lnTo>
                      <a:pt x="0" y="421249"/>
                    </a:lnTo>
                    <a:lnTo>
                      <a:pt x="211548" y="421249"/>
                    </a:lnTo>
                    <a:lnTo>
                      <a:pt x="211548"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36"/>
              <p:cNvSpPr/>
              <p:nvPr/>
            </p:nvSpPr>
            <p:spPr>
              <a:xfrm>
                <a:off x="8523981" y="4013366"/>
                <a:ext cx="32565" cy="810904"/>
              </a:xfrm>
              <a:custGeom>
                <a:avLst/>
                <a:gdLst/>
                <a:ahLst/>
                <a:cxnLst/>
                <a:rect l="l" t="t" r="r" b="b"/>
                <a:pathLst>
                  <a:path w="16917" h="421249" extrusionOk="0">
                    <a:moveTo>
                      <a:pt x="0" y="0"/>
                    </a:moveTo>
                    <a:lnTo>
                      <a:pt x="16918" y="0"/>
                    </a:lnTo>
                    <a:lnTo>
                      <a:pt x="16918" y="421249"/>
                    </a:lnTo>
                    <a:lnTo>
                      <a:pt x="0" y="42124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36"/>
              <p:cNvSpPr/>
              <p:nvPr/>
            </p:nvSpPr>
            <p:spPr>
              <a:xfrm>
                <a:off x="8050493" y="4387971"/>
                <a:ext cx="430796" cy="368418"/>
              </a:xfrm>
              <a:custGeom>
                <a:avLst/>
                <a:gdLst/>
                <a:ahLst/>
                <a:cxnLst/>
                <a:rect l="l" t="t" r="r" b="b"/>
                <a:pathLst>
                  <a:path w="223790" h="191386" extrusionOk="0">
                    <a:moveTo>
                      <a:pt x="110340" y="0"/>
                    </a:moveTo>
                    <a:cubicBezTo>
                      <a:pt x="110340" y="0"/>
                      <a:pt x="68120" y="121868"/>
                      <a:pt x="0" y="144525"/>
                    </a:cubicBezTo>
                    <a:lnTo>
                      <a:pt x="182603" y="191386"/>
                    </a:lnTo>
                    <a:cubicBezTo>
                      <a:pt x="182603" y="191386"/>
                      <a:pt x="239245" y="94720"/>
                      <a:pt x="219682" y="0"/>
                    </a:cubicBezTo>
                    <a:lnTo>
                      <a:pt x="11034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36"/>
              <p:cNvSpPr/>
              <p:nvPr/>
            </p:nvSpPr>
            <p:spPr>
              <a:xfrm rot="1801876">
                <a:off x="8367975" y="4345652"/>
                <a:ext cx="28121" cy="81676"/>
              </a:xfrm>
              <a:custGeom>
                <a:avLst/>
                <a:gdLst/>
                <a:ahLst/>
                <a:cxnLst/>
                <a:rect l="l" t="t" r="r" b="b"/>
                <a:pathLst>
                  <a:path w="14622" h="42469" extrusionOk="0">
                    <a:moveTo>
                      <a:pt x="0" y="0"/>
                    </a:moveTo>
                    <a:lnTo>
                      <a:pt x="14622" y="0"/>
                    </a:lnTo>
                    <a:lnTo>
                      <a:pt x="14622" y="42469"/>
                    </a:lnTo>
                    <a:lnTo>
                      <a:pt x="0" y="4246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4" name="Google Shape;834;p36"/>
            <p:cNvGrpSpPr/>
            <p:nvPr/>
          </p:nvGrpSpPr>
          <p:grpSpPr>
            <a:xfrm>
              <a:off x="1674702" y="3905269"/>
              <a:ext cx="838971" cy="889138"/>
              <a:chOff x="-320119" y="5493725"/>
              <a:chExt cx="838971" cy="889138"/>
            </a:xfrm>
          </p:grpSpPr>
          <p:sp>
            <p:nvSpPr>
              <p:cNvPr id="835" name="Google Shape;835;p36"/>
              <p:cNvSpPr/>
              <p:nvPr/>
            </p:nvSpPr>
            <p:spPr>
              <a:xfrm>
                <a:off x="-320119" y="5493725"/>
                <a:ext cx="581554" cy="699142"/>
              </a:xfrm>
              <a:custGeom>
                <a:avLst/>
                <a:gdLst/>
                <a:ahLst/>
                <a:cxnLst/>
                <a:rect l="l" t="t" r="r" b="b"/>
                <a:pathLst>
                  <a:path w="581554" h="699142" extrusionOk="0">
                    <a:moveTo>
                      <a:pt x="368050" y="699143"/>
                    </a:moveTo>
                    <a:cubicBezTo>
                      <a:pt x="368050" y="699143"/>
                      <a:pt x="325555" y="388998"/>
                      <a:pt x="0" y="336296"/>
                    </a:cubicBezTo>
                    <a:cubicBezTo>
                      <a:pt x="0" y="336296"/>
                      <a:pt x="355375" y="248036"/>
                      <a:pt x="454376" y="636100"/>
                    </a:cubicBezTo>
                    <a:cubicBezTo>
                      <a:pt x="454376" y="636100"/>
                      <a:pt x="531762" y="278723"/>
                      <a:pt x="323687" y="0"/>
                    </a:cubicBezTo>
                    <a:cubicBezTo>
                      <a:pt x="323687" y="0"/>
                      <a:pt x="613418" y="137427"/>
                      <a:pt x="578660" y="699143"/>
                    </a:cubicBezTo>
                  </a:path>
                </a:pathLst>
              </a:custGeom>
              <a:solidFill>
                <a:srgbClr val="52A0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36"/>
              <p:cNvSpPr/>
              <p:nvPr/>
            </p:nvSpPr>
            <p:spPr>
              <a:xfrm>
                <a:off x="286695" y="5878387"/>
                <a:ext cx="232157" cy="314547"/>
              </a:xfrm>
              <a:custGeom>
                <a:avLst/>
                <a:gdLst/>
                <a:ahLst/>
                <a:cxnLst/>
                <a:rect l="l" t="t" r="r" b="b"/>
                <a:pathLst>
                  <a:path w="232157" h="314547" extrusionOk="0">
                    <a:moveTo>
                      <a:pt x="0" y="314481"/>
                    </a:moveTo>
                    <a:cubicBezTo>
                      <a:pt x="0" y="314481"/>
                      <a:pt x="23349" y="35624"/>
                      <a:pt x="232158" y="0"/>
                    </a:cubicBezTo>
                    <a:cubicBezTo>
                      <a:pt x="232158" y="0"/>
                      <a:pt x="87326" y="86859"/>
                      <a:pt x="91195" y="314548"/>
                    </a:cubicBezTo>
                  </a:path>
                </a:pathLst>
              </a:custGeom>
              <a:solidFill>
                <a:srgbClr val="52A0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36"/>
              <p:cNvSpPr/>
              <p:nvPr/>
            </p:nvSpPr>
            <p:spPr>
              <a:xfrm>
                <a:off x="211710" y="6016810"/>
                <a:ext cx="239229" cy="366053"/>
              </a:xfrm>
              <a:custGeom>
                <a:avLst/>
                <a:gdLst/>
                <a:ahLst/>
                <a:cxnLst/>
                <a:rect l="l" t="t" r="r" b="b"/>
                <a:pathLst>
                  <a:path w="239229" h="366053" extrusionOk="0">
                    <a:moveTo>
                      <a:pt x="0" y="176058"/>
                    </a:moveTo>
                    <a:cubicBezTo>
                      <a:pt x="0" y="176058"/>
                      <a:pt x="14076" y="18817"/>
                      <a:pt x="100869" y="1406"/>
                    </a:cubicBezTo>
                    <a:cubicBezTo>
                      <a:pt x="239563" y="-26347"/>
                      <a:pt x="239229" y="366054"/>
                      <a:pt x="239229" y="366054"/>
                    </a:cubicBezTo>
                    <a:cubicBezTo>
                      <a:pt x="239229" y="366054"/>
                      <a:pt x="109141" y="232696"/>
                      <a:pt x="100001" y="68184"/>
                    </a:cubicBezTo>
                    <a:cubicBezTo>
                      <a:pt x="84257" y="146771"/>
                      <a:pt x="63043" y="175991"/>
                      <a:pt x="63043" y="175991"/>
                    </a:cubicBezTo>
                    <a:lnTo>
                      <a:pt x="0" y="17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36"/>
              <p:cNvSpPr/>
              <p:nvPr/>
            </p:nvSpPr>
            <p:spPr>
              <a:xfrm>
                <a:off x="-126853" y="6089372"/>
                <a:ext cx="210609" cy="281750"/>
              </a:xfrm>
              <a:custGeom>
                <a:avLst/>
                <a:gdLst/>
                <a:ahLst/>
                <a:cxnLst/>
                <a:rect l="l" t="t" r="r" b="b"/>
                <a:pathLst>
                  <a:path w="210609" h="281750" extrusionOk="0">
                    <a:moveTo>
                      <a:pt x="210610" y="106831"/>
                    </a:moveTo>
                    <a:cubicBezTo>
                      <a:pt x="210610" y="106831"/>
                      <a:pt x="189729" y="-18854"/>
                      <a:pt x="97466" y="2427"/>
                    </a:cubicBezTo>
                    <a:cubicBezTo>
                      <a:pt x="333" y="24842"/>
                      <a:pt x="0" y="281750"/>
                      <a:pt x="0" y="281750"/>
                    </a:cubicBezTo>
                  </a:path>
                </a:pathLst>
              </a:custGeom>
              <a:noFill/>
              <a:ln w="9525" cap="rnd"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36"/>
              <p:cNvSpPr/>
              <p:nvPr/>
            </p:nvSpPr>
            <p:spPr>
              <a:xfrm>
                <a:off x="193831" y="5776451"/>
                <a:ext cx="306742" cy="416483"/>
              </a:xfrm>
              <a:custGeom>
                <a:avLst/>
                <a:gdLst/>
                <a:ahLst/>
                <a:cxnLst/>
                <a:rect l="l" t="t" r="r" b="b"/>
                <a:pathLst>
                  <a:path w="306742" h="416483" extrusionOk="0">
                    <a:moveTo>
                      <a:pt x="0" y="416484"/>
                    </a:moveTo>
                    <a:cubicBezTo>
                      <a:pt x="0" y="416484"/>
                      <a:pt x="6538" y="48700"/>
                      <a:pt x="306742" y="0"/>
                    </a:cubicBezTo>
                  </a:path>
                </a:pathLst>
              </a:custGeom>
              <a:noFill/>
              <a:ln w="9525" cap="rnd"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40" name="Google Shape;840;p36"/>
          <p:cNvGrpSpPr/>
          <p:nvPr/>
        </p:nvGrpSpPr>
        <p:grpSpPr>
          <a:xfrm>
            <a:off x="3610250" y="2528692"/>
            <a:ext cx="4894800" cy="2214406"/>
            <a:chOff x="3610250" y="2528692"/>
            <a:chExt cx="4894800" cy="2214406"/>
          </a:xfrm>
        </p:grpSpPr>
        <p:cxnSp>
          <p:nvCxnSpPr>
            <p:cNvPr id="841" name="Google Shape;841;p36"/>
            <p:cNvCxnSpPr/>
            <p:nvPr/>
          </p:nvCxnSpPr>
          <p:spPr>
            <a:xfrm>
              <a:off x="3610250" y="4607871"/>
              <a:ext cx="4894800" cy="0"/>
            </a:xfrm>
            <a:prstGeom prst="straightConnector1">
              <a:avLst/>
            </a:prstGeom>
            <a:noFill/>
            <a:ln w="9525" cap="flat" cmpd="sng">
              <a:solidFill>
                <a:schemeClr val="dk1"/>
              </a:solidFill>
              <a:prstDash val="solid"/>
              <a:miter lim="8000"/>
              <a:headEnd type="none" w="sm" len="sm"/>
              <a:tailEnd type="none" w="sm" len="sm"/>
            </a:ln>
          </p:spPr>
        </p:cxnSp>
        <p:grpSp>
          <p:nvGrpSpPr>
            <p:cNvPr id="842" name="Google Shape;842;p36"/>
            <p:cNvGrpSpPr/>
            <p:nvPr/>
          </p:nvGrpSpPr>
          <p:grpSpPr>
            <a:xfrm>
              <a:off x="5702865" y="2528692"/>
              <a:ext cx="608455" cy="501606"/>
              <a:chOff x="1511408" y="4363269"/>
              <a:chExt cx="425077" cy="350430"/>
            </a:xfrm>
          </p:grpSpPr>
          <p:sp>
            <p:nvSpPr>
              <p:cNvPr id="843" name="Google Shape;843;p36"/>
              <p:cNvSpPr/>
              <p:nvPr/>
            </p:nvSpPr>
            <p:spPr>
              <a:xfrm>
                <a:off x="1511408" y="4363269"/>
                <a:ext cx="425077" cy="241650"/>
              </a:xfrm>
              <a:custGeom>
                <a:avLst/>
                <a:gdLst/>
                <a:ahLst/>
                <a:cxnLst/>
                <a:rect l="l" t="t" r="r" b="b"/>
                <a:pathLst>
                  <a:path w="425077" h="241650" extrusionOk="0">
                    <a:moveTo>
                      <a:pt x="391973" y="0"/>
                    </a:moveTo>
                    <a:cubicBezTo>
                      <a:pt x="410256" y="0"/>
                      <a:pt x="425078" y="14821"/>
                      <a:pt x="425078" y="33105"/>
                    </a:cubicBezTo>
                    <a:lnTo>
                      <a:pt x="425078" y="208546"/>
                    </a:lnTo>
                    <a:cubicBezTo>
                      <a:pt x="425078" y="226829"/>
                      <a:pt x="410256" y="241650"/>
                      <a:pt x="391973" y="241650"/>
                    </a:cubicBezTo>
                    <a:lnTo>
                      <a:pt x="33105" y="241650"/>
                    </a:lnTo>
                    <a:cubicBezTo>
                      <a:pt x="14821" y="241650"/>
                      <a:pt x="0" y="226829"/>
                      <a:pt x="0" y="208546"/>
                    </a:cubicBezTo>
                    <a:lnTo>
                      <a:pt x="0" y="33105"/>
                    </a:lnTo>
                    <a:cubicBezTo>
                      <a:pt x="0" y="14821"/>
                      <a:pt x="14821" y="0"/>
                      <a:pt x="33105" y="0"/>
                    </a:cubicBezTo>
                    <a:close/>
                  </a:path>
                </a:pathLst>
              </a:custGeom>
              <a:solidFill>
                <a:schemeClr val="accent5"/>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36"/>
              <p:cNvSpPr/>
              <p:nvPr/>
            </p:nvSpPr>
            <p:spPr>
              <a:xfrm>
                <a:off x="1771607" y="4579414"/>
                <a:ext cx="130421" cy="134285"/>
              </a:xfrm>
              <a:custGeom>
                <a:avLst/>
                <a:gdLst/>
                <a:ahLst/>
                <a:cxnLst/>
                <a:rect l="l" t="t" r="r" b="b"/>
                <a:pathLst>
                  <a:path w="130421" h="134285" extrusionOk="0">
                    <a:moveTo>
                      <a:pt x="0" y="0"/>
                    </a:moveTo>
                    <a:lnTo>
                      <a:pt x="130422" y="134286"/>
                    </a:lnTo>
                    <a:lnTo>
                      <a:pt x="96351" y="0"/>
                    </a:lnTo>
                  </a:path>
                </a:pathLst>
              </a:custGeom>
              <a:solidFill>
                <a:schemeClr val="accent5"/>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36"/>
              <p:cNvSpPr/>
              <p:nvPr/>
            </p:nvSpPr>
            <p:spPr>
              <a:xfrm>
                <a:off x="1573753" y="4444613"/>
                <a:ext cx="300323" cy="6440"/>
              </a:xfrm>
              <a:custGeom>
                <a:avLst/>
                <a:gdLst/>
                <a:ahLst/>
                <a:cxnLst/>
                <a:rect l="l" t="t" r="r" b="b"/>
                <a:pathLst>
                  <a:path w="300323" h="6440" extrusionOk="0">
                    <a:moveTo>
                      <a:pt x="0" y="0"/>
                    </a:moveTo>
                    <a:lnTo>
                      <a:pt x="300324" y="0"/>
                    </a:lnTo>
                  </a:path>
                </a:pathLst>
              </a:custGeom>
              <a:noFill/>
              <a:ln w="128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36"/>
              <p:cNvSpPr/>
              <p:nvPr/>
            </p:nvSpPr>
            <p:spPr>
              <a:xfrm>
                <a:off x="1573753" y="4484094"/>
                <a:ext cx="300323" cy="6440"/>
              </a:xfrm>
              <a:custGeom>
                <a:avLst/>
                <a:gdLst/>
                <a:ahLst/>
                <a:cxnLst/>
                <a:rect l="l" t="t" r="r" b="b"/>
                <a:pathLst>
                  <a:path w="300323" h="6440" extrusionOk="0">
                    <a:moveTo>
                      <a:pt x="0" y="0"/>
                    </a:moveTo>
                    <a:lnTo>
                      <a:pt x="300324" y="0"/>
                    </a:lnTo>
                  </a:path>
                </a:pathLst>
              </a:custGeom>
              <a:noFill/>
              <a:ln w="128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36"/>
              <p:cNvSpPr/>
              <p:nvPr/>
            </p:nvSpPr>
            <p:spPr>
              <a:xfrm>
                <a:off x="1573753" y="4523574"/>
                <a:ext cx="114384" cy="6440"/>
              </a:xfrm>
              <a:custGeom>
                <a:avLst/>
                <a:gdLst/>
                <a:ahLst/>
                <a:cxnLst/>
                <a:rect l="l" t="t" r="r" b="b"/>
                <a:pathLst>
                  <a:path w="114384" h="6440" extrusionOk="0">
                    <a:moveTo>
                      <a:pt x="0" y="0"/>
                    </a:moveTo>
                    <a:lnTo>
                      <a:pt x="114384" y="0"/>
                    </a:lnTo>
                  </a:path>
                </a:pathLst>
              </a:custGeom>
              <a:noFill/>
              <a:ln w="128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8" name="Google Shape;848;p36"/>
            <p:cNvGrpSpPr/>
            <p:nvPr/>
          </p:nvGrpSpPr>
          <p:grpSpPr>
            <a:xfrm>
              <a:off x="5180216" y="2754866"/>
              <a:ext cx="2543946" cy="1988233"/>
              <a:chOff x="9291263" y="4252708"/>
              <a:chExt cx="1777243" cy="1389013"/>
            </a:xfrm>
          </p:grpSpPr>
          <p:sp>
            <p:nvSpPr>
              <p:cNvPr id="849" name="Google Shape;849;p36"/>
              <p:cNvSpPr/>
              <p:nvPr/>
            </p:nvSpPr>
            <p:spPr>
              <a:xfrm>
                <a:off x="10336922" y="4302268"/>
                <a:ext cx="442724" cy="473245"/>
              </a:xfrm>
              <a:custGeom>
                <a:avLst/>
                <a:gdLst/>
                <a:ahLst/>
                <a:cxnLst/>
                <a:rect l="l" t="t" r="r" b="b"/>
                <a:pathLst>
                  <a:path w="442724" h="473245" extrusionOk="0">
                    <a:moveTo>
                      <a:pt x="220654" y="1103"/>
                    </a:moveTo>
                    <a:cubicBezTo>
                      <a:pt x="220654" y="1103"/>
                      <a:pt x="308632" y="-20923"/>
                      <a:pt x="358160" y="131847"/>
                    </a:cubicBezTo>
                    <a:cubicBezTo>
                      <a:pt x="376258" y="187816"/>
                      <a:pt x="442725" y="421995"/>
                      <a:pt x="442725" y="421995"/>
                    </a:cubicBezTo>
                    <a:cubicBezTo>
                      <a:pt x="442725" y="421995"/>
                      <a:pt x="271406" y="511970"/>
                      <a:pt x="0" y="453489"/>
                    </a:cubicBezTo>
                    <a:cubicBezTo>
                      <a:pt x="0" y="453489"/>
                      <a:pt x="25505" y="371758"/>
                      <a:pt x="17712" y="274312"/>
                    </a:cubicBezTo>
                  </a:path>
                </a:pathLst>
              </a:custGeom>
              <a:solidFill>
                <a:srgbClr val="4322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36"/>
              <p:cNvSpPr/>
              <p:nvPr/>
            </p:nvSpPr>
            <p:spPr>
              <a:xfrm>
                <a:off x="9643788" y="5170336"/>
                <a:ext cx="643219" cy="373488"/>
              </a:xfrm>
              <a:custGeom>
                <a:avLst/>
                <a:gdLst/>
                <a:ahLst/>
                <a:cxnLst/>
                <a:rect l="l" t="t" r="r" b="b"/>
                <a:pathLst>
                  <a:path w="643219" h="373488" extrusionOk="0">
                    <a:moveTo>
                      <a:pt x="422566" y="0"/>
                    </a:moveTo>
                    <a:lnTo>
                      <a:pt x="400732" y="110842"/>
                    </a:lnTo>
                    <a:lnTo>
                      <a:pt x="0" y="286863"/>
                    </a:lnTo>
                    <a:lnTo>
                      <a:pt x="26406" y="373489"/>
                    </a:lnTo>
                    <a:cubicBezTo>
                      <a:pt x="26406" y="373489"/>
                      <a:pt x="463335" y="318808"/>
                      <a:pt x="560330" y="260843"/>
                    </a:cubicBezTo>
                    <a:cubicBezTo>
                      <a:pt x="598716" y="237850"/>
                      <a:pt x="643220" y="15779"/>
                      <a:pt x="643220" y="15779"/>
                    </a:cubicBezTo>
                    <a:lnTo>
                      <a:pt x="422566" y="64"/>
                    </a:ln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36"/>
              <p:cNvSpPr/>
              <p:nvPr/>
            </p:nvSpPr>
            <p:spPr>
              <a:xfrm>
                <a:off x="10051862" y="4791248"/>
                <a:ext cx="1016644" cy="752448"/>
              </a:xfrm>
              <a:custGeom>
                <a:avLst/>
                <a:gdLst/>
                <a:ahLst/>
                <a:cxnLst/>
                <a:rect l="l" t="t" r="r" b="b"/>
                <a:pathLst>
                  <a:path w="1016644" h="752448" extrusionOk="0">
                    <a:moveTo>
                      <a:pt x="737316" y="485036"/>
                    </a:moveTo>
                    <a:cubicBezTo>
                      <a:pt x="747622" y="597489"/>
                      <a:pt x="753290" y="669108"/>
                      <a:pt x="761597" y="752449"/>
                    </a:cubicBezTo>
                    <a:lnTo>
                      <a:pt x="191543" y="752449"/>
                    </a:lnTo>
                    <a:cubicBezTo>
                      <a:pt x="181367" y="639867"/>
                      <a:pt x="169387" y="419020"/>
                      <a:pt x="166553" y="392099"/>
                    </a:cubicBezTo>
                    <a:lnTo>
                      <a:pt x="0" y="379089"/>
                    </a:lnTo>
                    <a:cubicBezTo>
                      <a:pt x="0" y="379089"/>
                      <a:pt x="47531" y="179560"/>
                      <a:pt x="62152" y="114832"/>
                    </a:cubicBezTo>
                    <a:cubicBezTo>
                      <a:pt x="83985" y="18224"/>
                      <a:pt x="183621" y="6244"/>
                      <a:pt x="215953" y="5665"/>
                    </a:cubicBezTo>
                    <a:lnTo>
                      <a:pt x="640322" y="11590"/>
                    </a:lnTo>
                    <a:cubicBezTo>
                      <a:pt x="640322" y="11590"/>
                      <a:pt x="746849" y="-21000"/>
                      <a:pt x="811319" y="23118"/>
                    </a:cubicBezTo>
                    <a:cubicBezTo>
                      <a:pt x="897172" y="81856"/>
                      <a:pt x="1016645" y="444847"/>
                      <a:pt x="1016645" y="444847"/>
                    </a:cubicBezTo>
                    <a:cubicBezTo>
                      <a:pt x="923836" y="495470"/>
                      <a:pt x="737316" y="485036"/>
                      <a:pt x="737316" y="4850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36"/>
              <p:cNvSpPr/>
              <p:nvPr/>
            </p:nvSpPr>
            <p:spPr>
              <a:xfrm>
                <a:off x="10216680" y="5007648"/>
                <a:ext cx="9399" cy="159275"/>
              </a:xfrm>
              <a:custGeom>
                <a:avLst/>
                <a:gdLst/>
                <a:ahLst/>
                <a:cxnLst/>
                <a:rect l="l" t="t" r="r" b="b"/>
                <a:pathLst>
                  <a:path w="9399" h="159275" extrusionOk="0">
                    <a:moveTo>
                      <a:pt x="9400" y="0"/>
                    </a:moveTo>
                    <a:cubicBezTo>
                      <a:pt x="9400" y="0"/>
                      <a:pt x="-2902" y="109812"/>
                      <a:pt x="641" y="15927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36"/>
              <p:cNvSpPr/>
              <p:nvPr/>
            </p:nvSpPr>
            <p:spPr>
              <a:xfrm>
                <a:off x="10714929" y="4818166"/>
                <a:ext cx="83137" cy="208416"/>
              </a:xfrm>
              <a:custGeom>
                <a:avLst/>
                <a:gdLst/>
                <a:ahLst/>
                <a:cxnLst/>
                <a:rect l="l" t="t" r="r" b="b"/>
                <a:pathLst>
                  <a:path w="83137" h="208416" extrusionOk="0">
                    <a:moveTo>
                      <a:pt x="3984" y="208417"/>
                    </a:moveTo>
                    <a:cubicBezTo>
                      <a:pt x="3984" y="208417"/>
                      <a:pt x="-26867" y="36969"/>
                      <a:pt x="83138"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36"/>
              <p:cNvSpPr/>
              <p:nvPr/>
            </p:nvSpPr>
            <p:spPr>
              <a:xfrm>
                <a:off x="10718912" y="5049383"/>
                <a:ext cx="102984" cy="337292"/>
              </a:xfrm>
              <a:custGeom>
                <a:avLst/>
                <a:gdLst/>
                <a:ahLst/>
                <a:cxnLst/>
                <a:rect l="l" t="t" r="r" b="b"/>
                <a:pathLst>
                  <a:path w="102984" h="337292" extrusionOk="0">
                    <a:moveTo>
                      <a:pt x="64921" y="227094"/>
                    </a:moveTo>
                    <a:lnTo>
                      <a:pt x="45020" y="227094"/>
                    </a:lnTo>
                    <a:lnTo>
                      <a:pt x="0" y="0"/>
                    </a:lnTo>
                    <a:lnTo>
                      <a:pt x="19064" y="307666"/>
                    </a:lnTo>
                    <a:lnTo>
                      <a:pt x="102985" y="337293"/>
                    </a:lnTo>
                    <a:lnTo>
                      <a:pt x="99249" y="270053"/>
                    </a:lnTo>
                    <a:lnTo>
                      <a:pt x="64921" y="22709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5" name="Google Shape;855;p36"/>
              <p:cNvSpPr/>
              <p:nvPr/>
            </p:nvSpPr>
            <p:spPr>
              <a:xfrm>
                <a:off x="10266282" y="4574906"/>
                <a:ext cx="425966" cy="371989"/>
              </a:xfrm>
              <a:custGeom>
                <a:avLst/>
                <a:gdLst/>
                <a:ahLst/>
                <a:cxnLst/>
                <a:rect l="l" t="t" r="r" b="b"/>
                <a:pathLst>
                  <a:path w="425966" h="371989" extrusionOk="0">
                    <a:moveTo>
                      <a:pt x="101297" y="47982"/>
                    </a:moveTo>
                    <a:cubicBezTo>
                      <a:pt x="101297" y="47982"/>
                      <a:pt x="115724" y="186712"/>
                      <a:pt x="105742" y="199465"/>
                    </a:cubicBezTo>
                    <a:cubicBezTo>
                      <a:pt x="90864" y="218464"/>
                      <a:pt x="1533" y="221942"/>
                      <a:pt x="1533" y="221942"/>
                    </a:cubicBezTo>
                    <a:cubicBezTo>
                      <a:pt x="1533" y="221942"/>
                      <a:pt x="-25453" y="368981"/>
                      <a:pt x="147025" y="371943"/>
                    </a:cubicBezTo>
                    <a:cubicBezTo>
                      <a:pt x="319504" y="374970"/>
                      <a:pt x="425967" y="227932"/>
                      <a:pt x="425967" y="227932"/>
                    </a:cubicBezTo>
                    <a:cubicBezTo>
                      <a:pt x="425967" y="227932"/>
                      <a:pt x="344171" y="224196"/>
                      <a:pt x="324721" y="209963"/>
                    </a:cubicBezTo>
                    <a:cubicBezTo>
                      <a:pt x="296125" y="189095"/>
                      <a:pt x="245244" y="0"/>
                      <a:pt x="245244" y="0"/>
                    </a:cubicBezTo>
                    <a:lnTo>
                      <a:pt x="101297" y="47982"/>
                    </a:ln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36"/>
              <p:cNvSpPr/>
              <p:nvPr/>
            </p:nvSpPr>
            <p:spPr>
              <a:xfrm>
                <a:off x="10367514" y="4602471"/>
                <a:ext cx="141370" cy="87591"/>
              </a:xfrm>
              <a:custGeom>
                <a:avLst/>
                <a:gdLst/>
                <a:ahLst/>
                <a:cxnLst/>
                <a:rect l="l" t="t" r="r" b="b"/>
                <a:pathLst>
                  <a:path w="141370" h="87591" extrusionOk="0">
                    <a:moveTo>
                      <a:pt x="141371" y="14427"/>
                    </a:moveTo>
                    <a:cubicBezTo>
                      <a:pt x="141371" y="14427"/>
                      <a:pt x="89074" y="74324"/>
                      <a:pt x="5732" y="87592"/>
                    </a:cubicBezTo>
                    <a:cubicBezTo>
                      <a:pt x="3349" y="52748"/>
                      <a:pt x="0" y="20416"/>
                      <a:pt x="0" y="20416"/>
                    </a:cubicBezTo>
                    <a:lnTo>
                      <a:pt x="61185" y="0"/>
                    </a:lnTo>
                    <a:lnTo>
                      <a:pt x="141371" y="1442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36"/>
              <p:cNvSpPr/>
              <p:nvPr/>
            </p:nvSpPr>
            <p:spPr>
              <a:xfrm>
                <a:off x="10250862" y="4260188"/>
                <a:ext cx="375383" cy="404085"/>
              </a:xfrm>
              <a:custGeom>
                <a:avLst/>
                <a:gdLst/>
                <a:ahLst/>
                <a:cxnLst/>
                <a:rect l="l" t="t" r="r" b="b"/>
                <a:pathLst>
                  <a:path w="375383" h="404085" extrusionOk="0">
                    <a:moveTo>
                      <a:pt x="166438" y="9306"/>
                    </a:moveTo>
                    <a:cubicBezTo>
                      <a:pt x="137843" y="21157"/>
                      <a:pt x="112724" y="36550"/>
                      <a:pt x="74468" y="92261"/>
                    </a:cubicBezTo>
                    <a:cubicBezTo>
                      <a:pt x="41749" y="139985"/>
                      <a:pt x="-12159" y="253984"/>
                      <a:pt x="2462" y="342219"/>
                    </a:cubicBezTo>
                    <a:cubicBezTo>
                      <a:pt x="15407" y="420472"/>
                      <a:pt x="158710" y="417445"/>
                      <a:pt x="233420" y="372232"/>
                    </a:cubicBezTo>
                    <a:cubicBezTo>
                      <a:pt x="312704" y="324250"/>
                      <a:pt x="376402" y="272275"/>
                      <a:pt x="375371" y="155249"/>
                    </a:cubicBezTo>
                    <a:cubicBezTo>
                      <a:pt x="374340" y="38289"/>
                      <a:pt x="249071" y="-25022"/>
                      <a:pt x="166438" y="9306"/>
                    </a:cubicBez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36"/>
              <p:cNvSpPr/>
              <p:nvPr/>
            </p:nvSpPr>
            <p:spPr>
              <a:xfrm>
                <a:off x="10312899" y="4252708"/>
                <a:ext cx="331942" cy="334821"/>
              </a:xfrm>
              <a:custGeom>
                <a:avLst/>
                <a:gdLst/>
                <a:ahLst/>
                <a:cxnLst/>
                <a:rect l="l" t="t" r="r" b="b"/>
                <a:pathLst>
                  <a:path w="331942" h="334821" extrusionOk="0">
                    <a:moveTo>
                      <a:pt x="0" y="101157"/>
                    </a:moveTo>
                    <a:cubicBezTo>
                      <a:pt x="0" y="101157"/>
                      <a:pt x="84758" y="130398"/>
                      <a:pt x="149228" y="87632"/>
                    </a:cubicBezTo>
                    <a:cubicBezTo>
                      <a:pt x="149228" y="87632"/>
                      <a:pt x="108008" y="256375"/>
                      <a:pt x="238945" y="334821"/>
                    </a:cubicBezTo>
                    <a:cubicBezTo>
                      <a:pt x="238945" y="334821"/>
                      <a:pt x="419925" y="200600"/>
                      <a:pt x="276945" y="50663"/>
                    </a:cubicBezTo>
                    <a:cubicBezTo>
                      <a:pt x="228382" y="-282"/>
                      <a:pt x="91005" y="-50325"/>
                      <a:pt x="0" y="101157"/>
                    </a:cubicBezTo>
                    <a:close/>
                  </a:path>
                </a:pathLst>
              </a:custGeom>
              <a:solidFill>
                <a:srgbClr val="4322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9" name="Google Shape;859;p36"/>
              <p:cNvSpPr/>
              <p:nvPr/>
            </p:nvSpPr>
            <p:spPr>
              <a:xfrm>
                <a:off x="10489254" y="4513066"/>
                <a:ext cx="98557" cy="99406"/>
              </a:xfrm>
              <a:custGeom>
                <a:avLst/>
                <a:gdLst/>
                <a:ahLst/>
                <a:cxnLst/>
                <a:rect l="l" t="t" r="r" b="b"/>
                <a:pathLst>
                  <a:path w="98557" h="99406" extrusionOk="0">
                    <a:moveTo>
                      <a:pt x="3851" y="50440"/>
                    </a:moveTo>
                    <a:cubicBezTo>
                      <a:pt x="15895" y="25064"/>
                      <a:pt x="45779" y="-6495"/>
                      <a:pt x="70575" y="1170"/>
                    </a:cubicBezTo>
                    <a:cubicBezTo>
                      <a:pt x="115467" y="15081"/>
                      <a:pt x="103487" y="66091"/>
                      <a:pt x="54990" y="92175"/>
                    </a:cubicBezTo>
                    <a:cubicBezTo>
                      <a:pt x="12031" y="115232"/>
                      <a:pt x="-9287" y="78199"/>
                      <a:pt x="3851" y="50440"/>
                    </a:cubicBez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60" name="Google Shape;860;p36"/>
              <p:cNvGrpSpPr/>
              <p:nvPr/>
            </p:nvGrpSpPr>
            <p:grpSpPr>
              <a:xfrm>
                <a:off x="9291263" y="5149147"/>
                <a:ext cx="850252" cy="394677"/>
                <a:chOff x="9291263" y="5149147"/>
                <a:chExt cx="850252" cy="394677"/>
              </a:xfrm>
            </p:grpSpPr>
            <p:sp>
              <p:nvSpPr>
                <p:cNvPr id="861" name="Google Shape;861;p36"/>
                <p:cNvSpPr/>
                <p:nvPr/>
              </p:nvSpPr>
              <p:spPr>
                <a:xfrm>
                  <a:off x="9807894" y="5517483"/>
                  <a:ext cx="333621" cy="26341"/>
                </a:xfrm>
                <a:custGeom>
                  <a:avLst/>
                  <a:gdLst/>
                  <a:ahLst/>
                  <a:cxnLst/>
                  <a:rect l="l" t="t" r="r" b="b"/>
                  <a:pathLst>
                    <a:path w="333621" h="26341" extrusionOk="0">
                      <a:moveTo>
                        <a:pt x="0" y="0"/>
                      </a:moveTo>
                      <a:lnTo>
                        <a:pt x="333622" y="0"/>
                      </a:lnTo>
                      <a:lnTo>
                        <a:pt x="333622" y="26342"/>
                      </a:lnTo>
                      <a:lnTo>
                        <a:pt x="0" y="2634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2" name="Google Shape;862;p36"/>
                <p:cNvSpPr/>
                <p:nvPr/>
              </p:nvSpPr>
              <p:spPr>
                <a:xfrm>
                  <a:off x="9317412" y="5149147"/>
                  <a:ext cx="612852" cy="394484"/>
                </a:xfrm>
                <a:custGeom>
                  <a:avLst/>
                  <a:gdLst/>
                  <a:ahLst/>
                  <a:cxnLst/>
                  <a:rect l="l" t="t" r="r" b="b"/>
                  <a:pathLst>
                    <a:path w="612852" h="394484" extrusionOk="0">
                      <a:moveTo>
                        <a:pt x="612852" y="394420"/>
                      </a:moveTo>
                      <a:lnTo>
                        <a:pt x="77126" y="394420"/>
                      </a:lnTo>
                      <a:cubicBezTo>
                        <a:pt x="77126" y="394420"/>
                        <a:pt x="741" y="39738"/>
                        <a:pt x="741" y="39738"/>
                      </a:cubicBezTo>
                      <a:cubicBezTo>
                        <a:pt x="-3639" y="19257"/>
                        <a:pt x="11948" y="0"/>
                        <a:pt x="32880" y="0"/>
                      </a:cubicBezTo>
                      <a:lnTo>
                        <a:pt x="493509" y="0"/>
                      </a:lnTo>
                      <a:cubicBezTo>
                        <a:pt x="513604" y="0"/>
                        <a:pt x="530929" y="13976"/>
                        <a:pt x="535115" y="33620"/>
                      </a:cubicBezTo>
                      <a:lnTo>
                        <a:pt x="612788" y="39448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36"/>
                <p:cNvSpPr/>
                <p:nvPr/>
              </p:nvSpPr>
              <p:spPr>
                <a:xfrm>
                  <a:off x="9291263" y="5149340"/>
                  <a:ext cx="612853" cy="394484"/>
                </a:xfrm>
                <a:custGeom>
                  <a:avLst/>
                  <a:gdLst/>
                  <a:ahLst/>
                  <a:cxnLst/>
                  <a:rect l="l" t="t" r="r" b="b"/>
                  <a:pathLst>
                    <a:path w="612853" h="394484" extrusionOk="0">
                      <a:moveTo>
                        <a:pt x="612853" y="394420"/>
                      </a:moveTo>
                      <a:lnTo>
                        <a:pt x="77126" y="394420"/>
                      </a:lnTo>
                      <a:cubicBezTo>
                        <a:pt x="77126" y="394420"/>
                        <a:pt x="741" y="39739"/>
                        <a:pt x="741" y="39739"/>
                      </a:cubicBezTo>
                      <a:cubicBezTo>
                        <a:pt x="-3638" y="19257"/>
                        <a:pt x="11947" y="0"/>
                        <a:pt x="32879" y="0"/>
                      </a:cubicBezTo>
                      <a:lnTo>
                        <a:pt x="493509" y="0"/>
                      </a:lnTo>
                      <a:cubicBezTo>
                        <a:pt x="513604" y="0"/>
                        <a:pt x="530929" y="13976"/>
                        <a:pt x="535115" y="33620"/>
                      </a:cubicBezTo>
                      <a:lnTo>
                        <a:pt x="612789" y="39448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64" name="Google Shape;864;p36"/>
              <p:cNvSpPr/>
              <p:nvPr/>
            </p:nvSpPr>
            <p:spPr>
              <a:xfrm>
                <a:off x="9965430" y="5093899"/>
                <a:ext cx="503730" cy="547822"/>
              </a:xfrm>
              <a:custGeom>
                <a:avLst/>
                <a:gdLst/>
                <a:ahLst/>
                <a:cxnLst/>
                <a:rect l="l" t="t" r="r" b="b"/>
                <a:pathLst>
                  <a:path w="503730" h="547822" extrusionOk="0">
                    <a:moveTo>
                      <a:pt x="502171" y="486702"/>
                    </a:moveTo>
                    <a:lnTo>
                      <a:pt x="148519" y="547823"/>
                    </a:lnTo>
                    <a:cubicBezTo>
                      <a:pt x="150129" y="501128"/>
                      <a:pt x="150773" y="455272"/>
                      <a:pt x="149292" y="411669"/>
                    </a:cubicBezTo>
                    <a:cubicBezTo>
                      <a:pt x="137248" y="41722"/>
                      <a:pt x="0" y="61302"/>
                      <a:pt x="0" y="61302"/>
                    </a:cubicBezTo>
                    <a:lnTo>
                      <a:pt x="353651" y="181"/>
                    </a:lnTo>
                    <a:cubicBezTo>
                      <a:pt x="353651" y="181"/>
                      <a:pt x="490900" y="-19463"/>
                      <a:pt x="502944" y="350548"/>
                    </a:cubicBezTo>
                    <a:cubicBezTo>
                      <a:pt x="504361" y="394151"/>
                      <a:pt x="503717" y="440007"/>
                      <a:pt x="502171" y="486702"/>
                    </a:cubicBezTo>
                    <a:close/>
                  </a:path>
                </a:pathLst>
              </a:custGeom>
              <a:solidFill>
                <a:schemeClr val="accent5"/>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36"/>
              <p:cNvSpPr/>
              <p:nvPr/>
            </p:nvSpPr>
            <p:spPr>
              <a:xfrm>
                <a:off x="9922504" y="5094144"/>
                <a:ext cx="396576" cy="145557"/>
              </a:xfrm>
              <a:custGeom>
                <a:avLst/>
                <a:gdLst/>
                <a:ahLst/>
                <a:cxnLst/>
                <a:rect l="l" t="t" r="r" b="b"/>
                <a:pathLst>
                  <a:path w="396576" h="145557" extrusionOk="0">
                    <a:moveTo>
                      <a:pt x="42926" y="61121"/>
                    </a:moveTo>
                    <a:cubicBezTo>
                      <a:pt x="42926" y="61121"/>
                      <a:pt x="-12335" y="62989"/>
                      <a:pt x="2543" y="145557"/>
                    </a:cubicBezTo>
                    <a:lnTo>
                      <a:pt x="356195" y="84436"/>
                    </a:lnTo>
                    <a:cubicBezTo>
                      <a:pt x="341317" y="1804"/>
                      <a:pt x="396577" y="0"/>
                      <a:pt x="396577" y="0"/>
                    </a:cubicBezTo>
                    <a:lnTo>
                      <a:pt x="42926" y="6112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36"/>
              <p:cNvSpPr/>
              <p:nvPr/>
            </p:nvSpPr>
            <p:spPr>
              <a:xfrm>
                <a:off x="10236586" y="5171182"/>
                <a:ext cx="780778" cy="416392"/>
              </a:xfrm>
              <a:custGeom>
                <a:avLst/>
                <a:gdLst/>
                <a:ahLst/>
                <a:cxnLst/>
                <a:rect l="l" t="t" r="r" b="b"/>
                <a:pathLst>
                  <a:path w="780778" h="416392" extrusionOk="0">
                    <a:moveTo>
                      <a:pt x="773311" y="87004"/>
                    </a:moveTo>
                    <a:cubicBezTo>
                      <a:pt x="678699" y="106004"/>
                      <a:pt x="547247" y="105295"/>
                      <a:pt x="547247" y="105295"/>
                    </a:cubicBezTo>
                    <a:lnTo>
                      <a:pt x="555298" y="162037"/>
                    </a:lnTo>
                    <a:lnTo>
                      <a:pt x="555427" y="164356"/>
                    </a:lnTo>
                    <a:cubicBezTo>
                      <a:pt x="479750" y="117661"/>
                      <a:pt x="343338" y="21181"/>
                      <a:pt x="304244" y="10748"/>
                    </a:cubicBezTo>
                    <a:cubicBezTo>
                      <a:pt x="233913" y="-8059"/>
                      <a:pt x="133892" y="3534"/>
                      <a:pt x="133892" y="3534"/>
                    </a:cubicBezTo>
                    <a:cubicBezTo>
                      <a:pt x="133892" y="3534"/>
                      <a:pt x="133892" y="3534"/>
                      <a:pt x="133892" y="3534"/>
                    </a:cubicBezTo>
                    <a:cubicBezTo>
                      <a:pt x="130607" y="3792"/>
                      <a:pt x="90610" y="6690"/>
                      <a:pt x="71160" y="16480"/>
                    </a:cubicBezTo>
                    <a:cubicBezTo>
                      <a:pt x="52289" y="25948"/>
                      <a:pt x="7012" y="61049"/>
                      <a:pt x="313" y="74316"/>
                    </a:cubicBezTo>
                    <a:cubicBezTo>
                      <a:pt x="-1297" y="77536"/>
                      <a:pt x="2890" y="96214"/>
                      <a:pt x="22405" y="94733"/>
                    </a:cubicBezTo>
                    <a:cubicBezTo>
                      <a:pt x="17124" y="99370"/>
                      <a:pt x="13710" y="102784"/>
                      <a:pt x="12036" y="104329"/>
                    </a:cubicBezTo>
                    <a:cubicBezTo>
                      <a:pt x="7591" y="108516"/>
                      <a:pt x="13968" y="126227"/>
                      <a:pt x="28974" y="127258"/>
                    </a:cubicBezTo>
                    <a:cubicBezTo>
                      <a:pt x="34964" y="127644"/>
                      <a:pt x="40954" y="124939"/>
                      <a:pt x="46299" y="122749"/>
                    </a:cubicBezTo>
                    <a:cubicBezTo>
                      <a:pt x="40825" y="127129"/>
                      <a:pt x="37605" y="129898"/>
                      <a:pt x="35866" y="131637"/>
                    </a:cubicBezTo>
                    <a:cubicBezTo>
                      <a:pt x="28395" y="139173"/>
                      <a:pt x="39086" y="159654"/>
                      <a:pt x="59632" y="157078"/>
                    </a:cubicBezTo>
                    <a:cubicBezTo>
                      <a:pt x="82238" y="154244"/>
                      <a:pt x="139881" y="118821"/>
                      <a:pt x="139881" y="118821"/>
                    </a:cubicBezTo>
                    <a:lnTo>
                      <a:pt x="153793" y="115922"/>
                    </a:lnTo>
                    <a:cubicBezTo>
                      <a:pt x="149864" y="119400"/>
                      <a:pt x="145871" y="120302"/>
                      <a:pt x="143488" y="123716"/>
                    </a:cubicBezTo>
                    <a:cubicBezTo>
                      <a:pt x="133376" y="138593"/>
                      <a:pt x="117210" y="177365"/>
                      <a:pt x="116308" y="184837"/>
                    </a:cubicBezTo>
                    <a:cubicBezTo>
                      <a:pt x="115407" y="192307"/>
                      <a:pt x="131766" y="203643"/>
                      <a:pt x="147159" y="193982"/>
                    </a:cubicBezTo>
                    <a:cubicBezTo>
                      <a:pt x="164420" y="183162"/>
                      <a:pt x="176785" y="156562"/>
                      <a:pt x="176785" y="156562"/>
                    </a:cubicBezTo>
                    <a:lnTo>
                      <a:pt x="207185" y="138078"/>
                    </a:lnTo>
                    <a:cubicBezTo>
                      <a:pt x="248275" y="148383"/>
                      <a:pt x="268177" y="138271"/>
                      <a:pt x="286146" y="142586"/>
                    </a:cubicBezTo>
                    <a:cubicBezTo>
                      <a:pt x="359633" y="218456"/>
                      <a:pt x="509376" y="442266"/>
                      <a:pt x="675479" y="413928"/>
                    </a:cubicBezTo>
                    <a:cubicBezTo>
                      <a:pt x="814145" y="390226"/>
                      <a:pt x="777562" y="124746"/>
                      <a:pt x="773246" y="86875"/>
                    </a:cubicBezTo>
                    <a:close/>
                  </a:path>
                </a:pathLst>
              </a:custGeom>
              <a:solidFill>
                <a:srgbClr val="F5A6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36"/>
              <p:cNvSpPr/>
              <p:nvPr/>
            </p:nvSpPr>
            <p:spPr>
              <a:xfrm>
                <a:off x="10794654" y="5336568"/>
                <a:ext cx="98604" cy="62602"/>
              </a:xfrm>
              <a:custGeom>
                <a:avLst/>
                <a:gdLst/>
                <a:ahLst/>
                <a:cxnLst/>
                <a:rect l="l" t="t" r="r" b="b"/>
                <a:pathLst>
                  <a:path w="98604" h="62602" extrusionOk="0">
                    <a:moveTo>
                      <a:pt x="0" y="0"/>
                    </a:moveTo>
                    <a:cubicBezTo>
                      <a:pt x="0" y="0"/>
                      <a:pt x="63246" y="39030"/>
                      <a:pt x="98605" y="6260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8" name="Google Shape;868;p36"/>
              <p:cNvSpPr/>
              <p:nvPr/>
            </p:nvSpPr>
            <p:spPr>
              <a:xfrm>
                <a:off x="10288231" y="5247108"/>
                <a:ext cx="107042" cy="43087"/>
              </a:xfrm>
              <a:custGeom>
                <a:avLst/>
                <a:gdLst/>
                <a:ahLst/>
                <a:cxnLst/>
                <a:rect l="l" t="t" r="r" b="b"/>
                <a:pathLst>
                  <a:path w="107042" h="43087" extrusionOk="0">
                    <a:moveTo>
                      <a:pt x="0" y="43087"/>
                    </a:moveTo>
                    <a:cubicBezTo>
                      <a:pt x="0" y="43087"/>
                      <a:pt x="49013" y="11722"/>
                      <a:pt x="58995" y="7085"/>
                    </a:cubicBezTo>
                    <a:cubicBezTo>
                      <a:pt x="74324" y="0"/>
                      <a:pt x="107042" y="0"/>
                      <a:pt x="10704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9" name="Google Shape;869;p36"/>
              <p:cNvSpPr/>
              <p:nvPr/>
            </p:nvSpPr>
            <p:spPr>
              <a:xfrm>
                <a:off x="10264594" y="5208787"/>
                <a:ext cx="123079" cy="51653"/>
              </a:xfrm>
              <a:custGeom>
                <a:avLst/>
                <a:gdLst/>
                <a:ahLst/>
                <a:cxnLst/>
                <a:rect l="l" t="t" r="r" b="b"/>
                <a:pathLst>
                  <a:path w="123079" h="51653" extrusionOk="0">
                    <a:moveTo>
                      <a:pt x="0" y="51653"/>
                    </a:moveTo>
                    <a:cubicBezTo>
                      <a:pt x="0" y="51653"/>
                      <a:pt x="47467" y="17583"/>
                      <a:pt x="63697" y="9532"/>
                    </a:cubicBezTo>
                    <a:cubicBezTo>
                      <a:pt x="75741" y="3542"/>
                      <a:pt x="123079" y="0"/>
                      <a:pt x="12307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70" name="Google Shape;870;p36"/>
          <p:cNvGrpSpPr/>
          <p:nvPr/>
        </p:nvGrpSpPr>
        <p:grpSpPr>
          <a:xfrm>
            <a:off x="4390520" y="1077094"/>
            <a:ext cx="362977" cy="222500"/>
            <a:chOff x="5582784" y="1377203"/>
            <a:chExt cx="219282" cy="134425"/>
          </a:xfrm>
        </p:grpSpPr>
        <p:sp>
          <p:nvSpPr>
            <p:cNvPr id="871" name="Google Shape;871;p36"/>
            <p:cNvSpPr/>
            <p:nvPr/>
          </p:nvSpPr>
          <p:spPr>
            <a:xfrm>
              <a:off x="5582784" y="1377203"/>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2" name="Google Shape;872;p36"/>
            <p:cNvSpPr/>
            <p:nvPr/>
          </p:nvSpPr>
          <p:spPr>
            <a:xfrm>
              <a:off x="5582784" y="1417030"/>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3" name="Google Shape;873;p36"/>
            <p:cNvSpPr/>
            <p:nvPr/>
          </p:nvSpPr>
          <p:spPr>
            <a:xfrm>
              <a:off x="5582784" y="1456858"/>
              <a:ext cx="219282" cy="15010"/>
            </a:xfrm>
            <a:custGeom>
              <a:avLst/>
              <a:gdLst/>
              <a:ahLst/>
              <a:cxnLst/>
              <a:rect l="l" t="t" r="r" b="b"/>
              <a:pathLst>
                <a:path w="219282" h="15010" extrusionOk="0">
                  <a:moveTo>
                    <a:pt x="0" y="0"/>
                  </a:moveTo>
                  <a:lnTo>
                    <a:pt x="219283" y="0"/>
                  </a:lnTo>
                  <a:lnTo>
                    <a:pt x="219283"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36"/>
            <p:cNvSpPr/>
            <p:nvPr/>
          </p:nvSpPr>
          <p:spPr>
            <a:xfrm>
              <a:off x="5582784" y="1496618"/>
              <a:ext cx="109607" cy="15010"/>
            </a:xfrm>
            <a:custGeom>
              <a:avLst/>
              <a:gdLst/>
              <a:ahLst/>
              <a:cxnLst/>
              <a:rect l="l" t="t" r="r" b="b"/>
              <a:pathLst>
                <a:path w="109607" h="15010" extrusionOk="0">
                  <a:moveTo>
                    <a:pt x="0" y="0"/>
                  </a:moveTo>
                  <a:lnTo>
                    <a:pt x="109608" y="0"/>
                  </a:lnTo>
                  <a:lnTo>
                    <a:pt x="109608" y="15010"/>
                  </a:lnTo>
                  <a:lnTo>
                    <a:pt x="0" y="150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793716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C’est quoi une compétence?</a:t>
            </a:r>
            <a:endParaRPr dirty="0"/>
          </a:p>
        </p:txBody>
      </p:sp>
      <p:sp>
        <p:nvSpPr>
          <p:cNvPr id="1006" name="Google Shape;1006;p40"/>
          <p:cNvSpPr txBox="1">
            <a:spLocks noGrp="1"/>
          </p:cNvSpPr>
          <p:nvPr>
            <p:ph type="body" idx="1"/>
          </p:nvPr>
        </p:nvSpPr>
        <p:spPr>
          <a:xfrm>
            <a:off x="720000" y="1190375"/>
            <a:ext cx="7704000" cy="2285936"/>
          </a:xfrm>
          <a:prstGeom prst="rect">
            <a:avLst/>
          </a:prstGeom>
        </p:spPr>
        <p:txBody>
          <a:bodyPr spcFirstLastPara="1" wrap="square" lIns="91425" tIns="91425" rIns="91425" bIns="91425" anchor="t" anchorCtr="0">
            <a:noAutofit/>
          </a:bodyPr>
          <a:lstStyle/>
          <a:p>
            <a:pPr marL="0" indent="0" algn="just">
              <a:buNone/>
            </a:pPr>
            <a:r>
              <a:rPr lang="fr-FR" dirty="0"/>
              <a:t>Grand Larousse Universel :</a:t>
            </a:r>
          </a:p>
          <a:p>
            <a:pPr marL="0" indent="0" algn="just">
              <a:buNone/>
            </a:pPr>
            <a:r>
              <a:rPr lang="fr-FR" dirty="0"/>
              <a:t>Capacité reconnue en telle ou telle matière en raison de connaissances possédées et qui donne le droit d’en juger .</a:t>
            </a:r>
          </a:p>
          <a:p>
            <a:pPr algn="just"/>
            <a:r>
              <a:rPr lang="fr-FR" dirty="0"/>
              <a:t> Personne qualifiée.</a:t>
            </a:r>
          </a:p>
          <a:p>
            <a:pPr marL="0" indent="0" algn="just">
              <a:buNone/>
            </a:pPr>
            <a:r>
              <a:rPr lang="fr-FR" dirty="0"/>
              <a:t>Selon </a:t>
            </a:r>
            <a:r>
              <a:rPr lang="fr-FR" u="sng" dirty="0"/>
              <a:t>Guy le Boterf, </a:t>
            </a:r>
            <a:r>
              <a:rPr lang="fr-FR" dirty="0"/>
              <a:t>expert en management et développement des compétences :</a:t>
            </a:r>
          </a:p>
          <a:p>
            <a:pPr marL="0" indent="0" algn="just">
              <a:buNone/>
            </a:pPr>
            <a:r>
              <a:rPr lang="fr-FR" dirty="0"/>
              <a:t>«  </a:t>
            </a:r>
            <a:r>
              <a:rPr lang="fr-FR" i="1" dirty="0"/>
              <a:t>La compétence est un savoir agir responsable et validé, qui nécessite pour gérer des situations professionnelles complexes et événementielles, de savoir choisir, combiner et mobiliser ses ressources propres</a:t>
            </a:r>
            <a:r>
              <a:rPr lang="fr-FR" dirty="0"/>
              <a:t> ».</a:t>
            </a:r>
          </a:p>
          <a:p>
            <a:endParaRPr dirty="0">
              <a:solidFill>
                <a:schemeClr val="dk1"/>
              </a:solidFill>
            </a:endParaRPr>
          </a:p>
        </p:txBody>
      </p:sp>
      <p:grpSp>
        <p:nvGrpSpPr>
          <p:cNvPr id="1007" name="Google Shape;1007;p40"/>
          <p:cNvGrpSpPr/>
          <p:nvPr/>
        </p:nvGrpSpPr>
        <p:grpSpPr>
          <a:xfrm>
            <a:off x="715100" y="3497212"/>
            <a:ext cx="2053500" cy="1114040"/>
            <a:chOff x="715100" y="3497212"/>
            <a:chExt cx="2053500" cy="1114040"/>
          </a:xfrm>
        </p:grpSpPr>
        <p:cxnSp>
          <p:nvCxnSpPr>
            <p:cNvPr id="1008" name="Google Shape;1008;p40"/>
            <p:cNvCxnSpPr/>
            <p:nvPr/>
          </p:nvCxnSpPr>
          <p:spPr>
            <a:xfrm>
              <a:off x="715100" y="4607875"/>
              <a:ext cx="2053500" cy="0"/>
            </a:xfrm>
            <a:prstGeom prst="straightConnector1">
              <a:avLst/>
            </a:prstGeom>
            <a:noFill/>
            <a:ln w="9525" cap="flat" cmpd="sng">
              <a:solidFill>
                <a:schemeClr val="dk1"/>
              </a:solidFill>
              <a:prstDash val="solid"/>
              <a:miter lim="8000"/>
              <a:headEnd type="none" w="sm" len="sm"/>
              <a:tailEnd type="none" w="sm" len="sm"/>
            </a:ln>
          </p:spPr>
        </p:cxnSp>
        <p:grpSp>
          <p:nvGrpSpPr>
            <p:cNvPr id="1009" name="Google Shape;1009;p40"/>
            <p:cNvGrpSpPr/>
            <p:nvPr/>
          </p:nvGrpSpPr>
          <p:grpSpPr>
            <a:xfrm>
              <a:off x="1048555" y="3687082"/>
              <a:ext cx="677122" cy="924082"/>
              <a:chOff x="320995" y="1208613"/>
              <a:chExt cx="488262" cy="666341"/>
            </a:xfrm>
          </p:grpSpPr>
          <p:sp>
            <p:nvSpPr>
              <p:cNvPr id="1010" name="Google Shape;1010;p40"/>
              <p:cNvSpPr/>
              <p:nvPr/>
            </p:nvSpPr>
            <p:spPr>
              <a:xfrm>
                <a:off x="538770" y="1215311"/>
                <a:ext cx="71070" cy="317520"/>
              </a:xfrm>
              <a:custGeom>
                <a:avLst/>
                <a:gdLst/>
                <a:ahLst/>
                <a:cxnLst/>
                <a:rect l="l" t="t" r="r" b="b"/>
                <a:pathLst>
                  <a:path w="71070" h="317520" extrusionOk="0">
                    <a:moveTo>
                      <a:pt x="31349" y="317520"/>
                    </a:moveTo>
                    <a:cubicBezTo>
                      <a:pt x="31349" y="317520"/>
                      <a:pt x="-22752" y="126493"/>
                      <a:pt x="11190" y="0"/>
                    </a:cubicBezTo>
                    <a:cubicBezTo>
                      <a:pt x="11190" y="0"/>
                      <a:pt x="80748" y="134801"/>
                      <a:pt x="69928" y="3175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1" name="Google Shape;1011;p40"/>
              <p:cNvSpPr/>
              <p:nvPr/>
            </p:nvSpPr>
            <p:spPr>
              <a:xfrm>
                <a:off x="431456" y="1252473"/>
                <a:ext cx="161784" cy="303866"/>
              </a:xfrm>
              <a:custGeom>
                <a:avLst/>
                <a:gdLst/>
                <a:ahLst/>
                <a:cxnLst/>
                <a:rect l="l" t="t" r="r" b="b"/>
                <a:pathLst>
                  <a:path w="161784" h="303866" extrusionOk="0">
                    <a:moveTo>
                      <a:pt x="84498" y="303866"/>
                    </a:moveTo>
                    <a:cubicBezTo>
                      <a:pt x="84498" y="303866"/>
                      <a:pt x="-12175" y="168872"/>
                      <a:pt x="1286" y="0"/>
                    </a:cubicBezTo>
                    <a:cubicBezTo>
                      <a:pt x="1286" y="0"/>
                      <a:pt x="110325" y="71812"/>
                      <a:pt x="161785" y="303866"/>
                    </a:cubicBezTo>
                    <a:lnTo>
                      <a:pt x="84498" y="30386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40"/>
              <p:cNvSpPr/>
              <p:nvPr/>
            </p:nvSpPr>
            <p:spPr>
              <a:xfrm>
                <a:off x="575246" y="1208613"/>
                <a:ext cx="123552" cy="332655"/>
              </a:xfrm>
              <a:custGeom>
                <a:avLst/>
                <a:gdLst/>
                <a:ahLst/>
                <a:cxnLst/>
                <a:rect l="l" t="t" r="r" b="b"/>
                <a:pathLst>
                  <a:path w="123552" h="332655" extrusionOk="0">
                    <a:moveTo>
                      <a:pt x="1442" y="332655"/>
                    </a:moveTo>
                    <a:cubicBezTo>
                      <a:pt x="1442" y="332655"/>
                      <a:pt x="-20714" y="131066"/>
                      <a:pt x="108677" y="0"/>
                    </a:cubicBezTo>
                    <a:cubicBezTo>
                      <a:pt x="108677" y="0"/>
                      <a:pt x="157432" y="129391"/>
                      <a:pt x="78407" y="332655"/>
                    </a:cubicBezTo>
                    <a:lnTo>
                      <a:pt x="1442" y="33265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3" name="Google Shape;1013;p40"/>
              <p:cNvSpPr/>
              <p:nvPr/>
            </p:nvSpPr>
            <p:spPr>
              <a:xfrm>
                <a:off x="667178" y="1339614"/>
                <a:ext cx="142079" cy="193217"/>
              </a:xfrm>
              <a:custGeom>
                <a:avLst/>
                <a:gdLst/>
                <a:ahLst/>
                <a:cxnLst/>
                <a:rect l="l" t="t" r="r" b="b"/>
                <a:pathLst>
                  <a:path w="142079" h="193217" extrusionOk="0">
                    <a:moveTo>
                      <a:pt x="0" y="193217"/>
                    </a:moveTo>
                    <a:cubicBezTo>
                      <a:pt x="0" y="193217"/>
                      <a:pt x="31688" y="58416"/>
                      <a:pt x="142079" y="0"/>
                    </a:cubicBezTo>
                    <a:cubicBezTo>
                      <a:pt x="142079" y="0"/>
                      <a:pt x="125140" y="112581"/>
                      <a:pt x="38450" y="193217"/>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4" name="Google Shape;1014;p40"/>
              <p:cNvSpPr/>
              <p:nvPr/>
            </p:nvSpPr>
            <p:spPr>
              <a:xfrm>
                <a:off x="402535" y="1512672"/>
                <a:ext cx="348370" cy="362282"/>
              </a:xfrm>
              <a:custGeom>
                <a:avLst/>
                <a:gdLst/>
                <a:ahLst/>
                <a:cxnLst/>
                <a:rect l="l" t="t" r="r" b="b"/>
                <a:pathLst>
                  <a:path w="348370" h="362282" extrusionOk="0">
                    <a:moveTo>
                      <a:pt x="0" y="0"/>
                    </a:moveTo>
                    <a:cubicBezTo>
                      <a:pt x="0" y="0"/>
                      <a:pt x="35294" y="326408"/>
                      <a:pt x="118442" y="362282"/>
                    </a:cubicBezTo>
                    <a:lnTo>
                      <a:pt x="229928" y="362282"/>
                    </a:lnTo>
                    <a:cubicBezTo>
                      <a:pt x="313076" y="326408"/>
                      <a:pt x="348370" y="0"/>
                      <a:pt x="348370" y="0"/>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40"/>
              <p:cNvSpPr/>
              <p:nvPr/>
            </p:nvSpPr>
            <p:spPr>
              <a:xfrm>
                <a:off x="320995" y="1443823"/>
                <a:ext cx="223555" cy="277202"/>
              </a:xfrm>
              <a:custGeom>
                <a:avLst/>
                <a:gdLst/>
                <a:ahLst/>
                <a:cxnLst/>
                <a:rect l="l" t="t" r="r" b="b"/>
                <a:pathLst>
                  <a:path w="223555" h="277202" extrusionOk="0">
                    <a:moveTo>
                      <a:pt x="124370" y="0"/>
                    </a:moveTo>
                    <a:cubicBezTo>
                      <a:pt x="124370" y="0"/>
                      <a:pt x="-3346" y="85660"/>
                      <a:pt x="67" y="277202"/>
                    </a:cubicBezTo>
                    <a:cubicBezTo>
                      <a:pt x="67" y="277202"/>
                      <a:pt x="111747" y="218400"/>
                      <a:pt x="223555" y="32074"/>
                    </a:cubicBezTo>
                    <a:lnTo>
                      <a:pt x="124435"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6" name="Google Shape;1016;p40"/>
            <p:cNvGrpSpPr/>
            <p:nvPr/>
          </p:nvGrpSpPr>
          <p:grpSpPr>
            <a:xfrm>
              <a:off x="1776677" y="3497212"/>
              <a:ext cx="658450" cy="1114040"/>
              <a:chOff x="846033" y="1071701"/>
              <a:chExt cx="474798" cy="803317"/>
            </a:xfrm>
          </p:grpSpPr>
          <p:sp>
            <p:nvSpPr>
              <p:cNvPr id="1017" name="Google Shape;1017;p40"/>
              <p:cNvSpPr/>
              <p:nvPr/>
            </p:nvSpPr>
            <p:spPr>
              <a:xfrm>
                <a:off x="935428" y="1071701"/>
                <a:ext cx="290662" cy="803317"/>
              </a:xfrm>
              <a:custGeom>
                <a:avLst/>
                <a:gdLst/>
                <a:ahLst/>
                <a:cxnLst/>
                <a:rect l="l" t="t" r="r" b="b"/>
                <a:pathLst>
                  <a:path w="290662" h="803317" extrusionOk="0">
                    <a:moveTo>
                      <a:pt x="0" y="803318"/>
                    </a:moveTo>
                    <a:lnTo>
                      <a:pt x="0" y="153271"/>
                    </a:lnTo>
                    <a:cubicBezTo>
                      <a:pt x="0" y="90411"/>
                      <a:pt x="38386" y="33991"/>
                      <a:pt x="96737" y="10805"/>
                    </a:cubicBezTo>
                    <a:lnTo>
                      <a:pt x="96737" y="10805"/>
                    </a:lnTo>
                    <a:cubicBezTo>
                      <a:pt x="153736" y="-11801"/>
                      <a:pt x="218657" y="1724"/>
                      <a:pt x="261874" y="45198"/>
                    </a:cubicBezTo>
                    <a:lnTo>
                      <a:pt x="290663" y="74116"/>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1018;p40"/>
              <p:cNvSpPr/>
              <p:nvPr/>
            </p:nvSpPr>
            <p:spPr>
              <a:xfrm>
                <a:off x="1193393" y="1113120"/>
                <a:ext cx="127438" cy="128211"/>
              </a:xfrm>
              <a:custGeom>
                <a:avLst/>
                <a:gdLst/>
                <a:ahLst/>
                <a:cxnLst/>
                <a:rect l="l" t="t" r="r" b="b"/>
                <a:pathLst>
                  <a:path w="127438" h="128211" extrusionOk="0">
                    <a:moveTo>
                      <a:pt x="37464" y="24776"/>
                    </a:moveTo>
                    <a:lnTo>
                      <a:pt x="29799" y="17176"/>
                    </a:lnTo>
                    <a:lnTo>
                      <a:pt x="16532" y="30572"/>
                    </a:lnTo>
                    <a:lnTo>
                      <a:pt x="24196" y="38172"/>
                    </a:lnTo>
                    <a:cubicBezTo>
                      <a:pt x="-24881" y="87829"/>
                      <a:pt x="15888" y="128211"/>
                      <a:pt x="15888" y="128211"/>
                    </a:cubicBezTo>
                    <a:lnTo>
                      <a:pt x="71663" y="71856"/>
                    </a:lnTo>
                    <a:lnTo>
                      <a:pt x="127438" y="15501"/>
                    </a:lnTo>
                    <a:cubicBezTo>
                      <a:pt x="127438" y="15501"/>
                      <a:pt x="86605" y="-24881"/>
                      <a:pt x="37528" y="2471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40"/>
              <p:cNvSpPr/>
              <p:nvPr/>
            </p:nvSpPr>
            <p:spPr>
              <a:xfrm>
                <a:off x="846033" y="1819243"/>
                <a:ext cx="178854" cy="55775"/>
              </a:xfrm>
              <a:custGeom>
                <a:avLst/>
                <a:gdLst/>
                <a:ahLst/>
                <a:cxnLst/>
                <a:rect l="l" t="t" r="r" b="b"/>
                <a:pathLst>
                  <a:path w="178854" h="55775" extrusionOk="0">
                    <a:moveTo>
                      <a:pt x="0" y="0"/>
                    </a:moveTo>
                    <a:lnTo>
                      <a:pt x="178855" y="0"/>
                    </a:lnTo>
                    <a:lnTo>
                      <a:pt x="178855" y="55775"/>
                    </a:lnTo>
                    <a:lnTo>
                      <a:pt x="0" y="5577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20" name="Google Shape;1020;p40"/>
          <p:cNvGrpSpPr/>
          <p:nvPr/>
        </p:nvGrpSpPr>
        <p:grpSpPr>
          <a:xfrm>
            <a:off x="6351108" y="4011840"/>
            <a:ext cx="2053500" cy="596035"/>
            <a:chOff x="6351108" y="4011840"/>
            <a:chExt cx="2053500" cy="596035"/>
          </a:xfrm>
        </p:grpSpPr>
        <p:cxnSp>
          <p:nvCxnSpPr>
            <p:cNvPr id="1021" name="Google Shape;1021;p40"/>
            <p:cNvCxnSpPr/>
            <p:nvPr/>
          </p:nvCxnSpPr>
          <p:spPr>
            <a:xfrm rot="10800000">
              <a:off x="6351108" y="4607875"/>
              <a:ext cx="2053500" cy="0"/>
            </a:xfrm>
            <a:prstGeom prst="straightConnector1">
              <a:avLst/>
            </a:prstGeom>
            <a:noFill/>
            <a:ln w="9525" cap="flat" cmpd="sng">
              <a:solidFill>
                <a:schemeClr val="dk1"/>
              </a:solidFill>
              <a:prstDash val="solid"/>
              <a:miter lim="8000"/>
              <a:headEnd type="none" w="sm" len="sm"/>
              <a:tailEnd type="none" w="sm" len="sm"/>
            </a:ln>
          </p:spPr>
        </p:cxnSp>
        <p:grpSp>
          <p:nvGrpSpPr>
            <p:cNvPr id="1022" name="Google Shape;1022;p40"/>
            <p:cNvGrpSpPr/>
            <p:nvPr/>
          </p:nvGrpSpPr>
          <p:grpSpPr>
            <a:xfrm>
              <a:off x="6528129" y="4011840"/>
              <a:ext cx="1699442" cy="596030"/>
              <a:chOff x="5105433" y="4949401"/>
              <a:chExt cx="1086808" cy="381191"/>
            </a:xfrm>
          </p:grpSpPr>
          <p:sp>
            <p:nvSpPr>
              <p:cNvPr id="1023" name="Google Shape;1023;p40"/>
              <p:cNvSpPr/>
              <p:nvPr/>
            </p:nvSpPr>
            <p:spPr>
              <a:xfrm>
                <a:off x="5105433" y="4976714"/>
                <a:ext cx="611737" cy="353877"/>
              </a:xfrm>
              <a:custGeom>
                <a:avLst/>
                <a:gdLst/>
                <a:ahLst/>
                <a:cxnLst/>
                <a:rect l="l" t="t" r="r" b="b"/>
                <a:pathLst>
                  <a:path w="611737" h="353877" extrusionOk="0">
                    <a:moveTo>
                      <a:pt x="611737" y="353877"/>
                    </a:moveTo>
                    <a:lnTo>
                      <a:pt x="142180" y="353877"/>
                    </a:lnTo>
                    <a:lnTo>
                      <a:pt x="0" y="7236"/>
                    </a:lnTo>
                    <a:lnTo>
                      <a:pt x="9482" y="0"/>
                    </a:lnTo>
                    <a:lnTo>
                      <a:pt x="478990" y="0"/>
                    </a:lnTo>
                    <a:lnTo>
                      <a:pt x="611737" y="3538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40"/>
              <p:cNvSpPr/>
              <p:nvPr/>
            </p:nvSpPr>
            <p:spPr>
              <a:xfrm>
                <a:off x="5602738" y="5308034"/>
                <a:ext cx="253867" cy="22557"/>
              </a:xfrm>
              <a:custGeom>
                <a:avLst/>
                <a:gdLst/>
                <a:ahLst/>
                <a:cxnLst/>
                <a:rect l="l" t="t" r="r" b="b"/>
                <a:pathLst>
                  <a:path w="253867" h="22557" extrusionOk="0">
                    <a:moveTo>
                      <a:pt x="0" y="0"/>
                    </a:moveTo>
                    <a:lnTo>
                      <a:pt x="253868" y="0"/>
                    </a:lnTo>
                    <a:lnTo>
                      <a:pt x="253868" y="22557"/>
                    </a:lnTo>
                    <a:lnTo>
                      <a:pt x="0" y="2255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5" name="Google Shape;1025;p40"/>
              <p:cNvSpPr/>
              <p:nvPr/>
            </p:nvSpPr>
            <p:spPr>
              <a:xfrm>
                <a:off x="5105433" y="4983951"/>
                <a:ext cx="566872" cy="346641"/>
              </a:xfrm>
              <a:custGeom>
                <a:avLst/>
                <a:gdLst/>
                <a:ahLst/>
                <a:cxnLst/>
                <a:rect l="l" t="t" r="r" b="b"/>
                <a:pathLst>
                  <a:path w="566872" h="346641" extrusionOk="0">
                    <a:moveTo>
                      <a:pt x="566872" y="346641"/>
                    </a:moveTo>
                    <a:lnTo>
                      <a:pt x="106897" y="346641"/>
                    </a:lnTo>
                    <a:lnTo>
                      <a:pt x="0" y="0"/>
                    </a:lnTo>
                    <a:lnTo>
                      <a:pt x="459976" y="0"/>
                    </a:lnTo>
                    <a:lnTo>
                      <a:pt x="566872" y="3466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40"/>
              <p:cNvSpPr/>
              <p:nvPr/>
            </p:nvSpPr>
            <p:spPr>
              <a:xfrm>
                <a:off x="5338990" y="5133367"/>
                <a:ext cx="97614" cy="47809"/>
              </a:xfrm>
              <a:custGeom>
                <a:avLst/>
                <a:gdLst/>
                <a:ahLst/>
                <a:cxnLst/>
                <a:rect l="l" t="t" r="r" b="b"/>
                <a:pathLst>
                  <a:path w="97614" h="47809" extrusionOk="0">
                    <a:moveTo>
                      <a:pt x="97614" y="23904"/>
                    </a:moveTo>
                    <a:cubicBezTo>
                      <a:pt x="97614" y="37129"/>
                      <a:pt x="75756" y="47809"/>
                      <a:pt x="48807" y="47809"/>
                    </a:cubicBezTo>
                    <a:cubicBezTo>
                      <a:pt x="21858" y="47809"/>
                      <a:pt x="0" y="37079"/>
                      <a:pt x="0" y="23904"/>
                    </a:cubicBezTo>
                    <a:cubicBezTo>
                      <a:pt x="0" y="10729"/>
                      <a:pt x="21858" y="0"/>
                      <a:pt x="48807" y="0"/>
                    </a:cubicBezTo>
                    <a:cubicBezTo>
                      <a:pt x="75756" y="0"/>
                      <a:pt x="97614" y="10729"/>
                      <a:pt x="97614" y="239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27" name="Google Shape;1027;p40"/>
              <p:cNvGrpSpPr/>
              <p:nvPr/>
            </p:nvGrpSpPr>
            <p:grpSpPr>
              <a:xfrm>
                <a:off x="5919357" y="4949401"/>
                <a:ext cx="272884" cy="381190"/>
                <a:chOff x="5919357" y="4949401"/>
                <a:chExt cx="272884" cy="381190"/>
              </a:xfrm>
            </p:grpSpPr>
            <p:grpSp>
              <p:nvGrpSpPr>
                <p:cNvPr id="1028" name="Google Shape;1028;p40"/>
                <p:cNvGrpSpPr/>
                <p:nvPr/>
              </p:nvGrpSpPr>
              <p:grpSpPr>
                <a:xfrm>
                  <a:off x="5919357" y="4949401"/>
                  <a:ext cx="272884" cy="381190"/>
                  <a:chOff x="5919357" y="4949401"/>
                  <a:chExt cx="272884" cy="381190"/>
                </a:xfrm>
              </p:grpSpPr>
              <p:sp>
                <p:nvSpPr>
                  <p:cNvPr id="1029" name="Google Shape;1029;p40"/>
                  <p:cNvSpPr/>
                  <p:nvPr/>
                </p:nvSpPr>
                <p:spPr>
                  <a:xfrm>
                    <a:off x="5919357" y="4949401"/>
                    <a:ext cx="94599" cy="210614"/>
                  </a:xfrm>
                  <a:custGeom>
                    <a:avLst/>
                    <a:gdLst/>
                    <a:ahLst/>
                    <a:cxnLst/>
                    <a:rect l="l" t="t" r="r" b="b"/>
                    <a:pathLst>
                      <a:path w="94599" h="210614" extrusionOk="0">
                        <a:moveTo>
                          <a:pt x="69647" y="210615"/>
                        </a:moveTo>
                        <a:cubicBezTo>
                          <a:pt x="69647" y="210615"/>
                          <a:pt x="9361" y="80013"/>
                          <a:pt x="278" y="23820"/>
                        </a:cubicBezTo>
                        <a:cubicBezTo>
                          <a:pt x="-3415" y="1013"/>
                          <a:pt x="30671" y="-10315"/>
                          <a:pt x="41850" y="12342"/>
                        </a:cubicBezTo>
                        <a:cubicBezTo>
                          <a:pt x="61213" y="51617"/>
                          <a:pt x="94599" y="210615"/>
                          <a:pt x="94599" y="210615"/>
                        </a:cubicBezTo>
                        <a:lnTo>
                          <a:pt x="69647" y="21061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0" name="Google Shape;1030;p40"/>
                  <p:cNvSpPr/>
                  <p:nvPr/>
                </p:nvSpPr>
                <p:spPr>
                  <a:xfrm>
                    <a:off x="5943740" y="5086605"/>
                    <a:ext cx="248501" cy="243986"/>
                  </a:xfrm>
                  <a:custGeom>
                    <a:avLst/>
                    <a:gdLst/>
                    <a:ahLst/>
                    <a:cxnLst/>
                    <a:rect l="l" t="t" r="r" b="b"/>
                    <a:pathLst>
                      <a:path w="248501" h="243986" extrusionOk="0">
                        <a:moveTo>
                          <a:pt x="210400" y="28047"/>
                        </a:moveTo>
                        <a:cubicBezTo>
                          <a:pt x="194081" y="19313"/>
                          <a:pt x="177113" y="20810"/>
                          <a:pt x="163140" y="25302"/>
                        </a:cubicBezTo>
                        <a:lnTo>
                          <a:pt x="163140" y="0"/>
                        </a:lnTo>
                        <a:lnTo>
                          <a:pt x="0" y="0"/>
                        </a:lnTo>
                        <a:lnTo>
                          <a:pt x="0" y="218584"/>
                        </a:lnTo>
                        <a:cubicBezTo>
                          <a:pt x="0" y="223275"/>
                          <a:pt x="3793" y="227068"/>
                          <a:pt x="8484" y="227068"/>
                        </a:cubicBezTo>
                        <a:cubicBezTo>
                          <a:pt x="9631" y="233805"/>
                          <a:pt x="16818" y="241591"/>
                          <a:pt x="22657" y="243986"/>
                        </a:cubicBezTo>
                        <a:lnTo>
                          <a:pt x="140433" y="243986"/>
                        </a:lnTo>
                        <a:cubicBezTo>
                          <a:pt x="146272" y="241591"/>
                          <a:pt x="153458" y="233805"/>
                          <a:pt x="154606" y="227068"/>
                        </a:cubicBezTo>
                        <a:cubicBezTo>
                          <a:pt x="159297" y="227068"/>
                          <a:pt x="163090" y="223275"/>
                          <a:pt x="163090" y="218584"/>
                        </a:cubicBezTo>
                        <a:lnTo>
                          <a:pt x="163090" y="205459"/>
                        </a:lnTo>
                        <a:cubicBezTo>
                          <a:pt x="198722" y="204960"/>
                          <a:pt x="226819" y="184749"/>
                          <a:pt x="240692" y="148118"/>
                        </a:cubicBezTo>
                        <a:cubicBezTo>
                          <a:pt x="256463" y="106597"/>
                          <a:pt x="249326" y="48907"/>
                          <a:pt x="210300" y="27997"/>
                        </a:cubicBezTo>
                        <a:close/>
                        <a:moveTo>
                          <a:pt x="223425" y="141581"/>
                        </a:moveTo>
                        <a:cubicBezTo>
                          <a:pt x="217886" y="156203"/>
                          <a:pt x="201716" y="186296"/>
                          <a:pt x="163140" y="186994"/>
                        </a:cubicBezTo>
                        <a:lnTo>
                          <a:pt x="163140" y="45064"/>
                        </a:lnTo>
                        <a:cubicBezTo>
                          <a:pt x="174318" y="40423"/>
                          <a:pt x="188741" y="37479"/>
                          <a:pt x="201617" y="44415"/>
                        </a:cubicBezTo>
                        <a:cubicBezTo>
                          <a:pt x="227567" y="58339"/>
                          <a:pt x="237748" y="103753"/>
                          <a:pt x="223425" y="1415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31" name="Google Shape;1031;p40"/>
                <p:cNvSpPr/>
                <p:nvPr/>
              </p:nvSpPr>
              <p:spPr>
                <a:xfrm>
                  <a:off x="6058821" y="5086556"/>
                  <a:ext cx="4990" cy="68020"/>
                </a:xfrm>
                <a:custGeom>
                  <a:avLst/>
                  <a:gdLst/>
                  <a:ahLst/>
                  <a:cxnLst/>
                  <a:rect l="l" t="t" r="r" b="b"/>
                  <a:pathLst>
                    <a:path w="4990" h="68020" extrusionOk="0">
                      <a:moveTo>
                        <a:pt x="0" y="0"/>
                      </a:moveTo>
                      <a:lnTo>
                        <a:pt x="0" y="68021"/>
                      </a:lnTo>
                    </a:path>
                  </a:pathLst>
                </a:custGeom>
                <a:solidFill>
                  <a:schemeClr val="accent5"/>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40"/>
                <p:cNvSpPr/>
                <p:nvPr/>
              </p:nvSpPr>
              <p:spPr>
                <a:xfrm>
                  <a:off x="6037512" y="5150135"/>
                  <a:ext cx="42618" cy="60684"/>
                </a:xfrm>
                <a:custGeom>
                  <a:avLst/>
                  <a:gdLst/>
                  <a:ahLst/>
                  <a:cxnLst/>
                  <a:rect l="l" t="t" r="r" b="b"/>
                  <a:pathLst>
                    <a:path w="42618" h="60684" extrusionOk="0">
                      <a:moveTo>
                        <a:pt x="17616" y="1198"/>
                      </a:moveTo>
                      <a:lnTo>
                        <a:pt x="1996" y="12327"/>
                      </a:lnTo>
                      <a:cubicBezTo>
                        <a:pt x="748" y="13225"/>
                        <a:pt x="0" y="14672"/>
                        <a:pt x="0" y="16219"/>
                      </a:cubicBezTo>
                      <a:lnTo>
                        <a:pt x="0" y="55894"/>
                      </a:lnTo>
                      <a:cubicBezTo>
                        <a:pt x="0" y="58539"/>
                        <a:pt x="2146" y="60685"/>
                        <a:pt x="4791" y="60685"/>
                      </a:cubicBezTo>
                      <a:lnTo>
                        <a:pt x="37828" y="60685"/>
                      </a:lnTo>
                      <a:cubicBezTo>
                        <a:pt x="40473" y="60685"/>
                        <a:pt x="42619" y="58539"/>
                        <a:pt x="42619" y="55894"/>
                      </a:cubicBezTo>
                      <a:lnTo>
                        <a:pt x="42619" y="16219"/>
                      </a:lnTo>
                      <a:cubicBezTo>
                        <a:pt x="42619" y="14672"/>
                        <a:pt x="41870" y="13225"/>
                        <a:pt x="40622" y="12327"/>
                      </a:cubicBezTo>
                      <a:lnTo>
                        <a:pt x="25002" y="1198"/>
                      </a:lnTo>
                      <a:cubicBezTo>
                        <a:pt x="22806" y="-399"/>
                        <a:pt x="19812" y="-399"/>
                        <a:pt x="17616" y="119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40"/>
                <p:cNvSpPr/>
                <p:nvPr/>
              </p:nvSpPr>
              <p:spPr>
                <a:xfrm>
                  <a:off x="5957015" y="5313674"/>
                  <a:ext cx="136540" cy="4990"/>
                </a:xfrm>
                <a:custGeom>
                  <a:avLst/>
                  <a:gdLst/>
                  <a:ahLst/>
                  <a:cxnLst/>
                  <a:rect l="l" t="t" r="r" b="b"/>
                  <a:pathLst>
                    <a:path w="136540" h="4990" extrusionOk="0">
                      <a:moveTo>
                        <a:pt x="0" y="0"/>
                      </a:moveTo>
                      <a:lnTo>
                        <a:pt x="136541"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1034" name="Google Shape;1034;p40"/>
          <p:cNvSpPr/>
          <p:nvPr/>
        </p:nvSpPr>
        <p:spPr>
          <a:xfrm>
            <a:off x="4565675" y="3921550"/>
            <a:ext cx="90300" cy="90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xandria"/>
              <a:ea typeface="Alexandria"/>
              <a:cs typeface="Alexandria"/>
              <a:sym typeface="Alexandria"/>
            </a:endParaRPr>
          </a:p>
        </p:txBody>
      </p:sp>
    </p:spTree>
    <p:extLst>
      <p:ext uri="{BB962C8B-B14F-4D97-AF65-F5344CB8AC3E}">
        <p14:creationId xmlns:p14="http://schemas.microsoft.com/office/powerpoint/2010/main" val="386570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19B03-C7E6-47CA-9331-AE0569403903}"/>
              </a:ext>
            </a:extLst>
          </p:cNvPr>
          <p:cNvSpPr>
            <a:spLocks noGrp="1"/>
          </p:cNvSpPr>
          <p:nvPr>
            <p:ph type="title"/>
          </p:nvPr>
        </p:nvSpPr>
        <p:spPr/>
        <p:txBody>
          <a:bodyPr/>
          <a:lstStyle/>
          <a:p>
            <a:r>
              <a:rPr lang="fr-FR" dirty="0"/>
              <a:t>Compétence professionnelle</a:t>
            </a:r>
            <a:endParaRPr lang="en-US" dirty="0"/>
          </a:p>
        </p:txBody>
      </p:sp>
      <p:sp>
        <p:nvSpPr>
          <p:cNvPr id="3" name="Espace réservé du contenu 2">
            <a:extLst>
              <a:ext uri="{FF2B5EF4-FFF2-40B4-BE49-F238E27FC236}">
                <a16:creationId xmlns:a16="http://schemas.microsoft.com/office/drawing/2014/main" id="{04CD7827-5587-4AB6-B86C-FF79C8F7A690}"/>
              </a:ext>
            </a:extLst>
          </p:cNvPr>
          <p:cNvSpPr>
            <a:spLocks noGrp="1"/>
          </p:cNvSpPr>
          <p:nvPr>
            <p:ph sz="quarter" idx="13"/>
          </p:nvPr>
        </p:nvSpPr>
        <p:spPr/>
        <p:txBody>
          <a:bodyPr/>
          <a:lstStyle/>
          <a:p>
            <a:pPr marL="0" indent="0">
              <a:buNone/>
            </a:pPr>
            <a:r>
              <a:rPr lang="fr-FR" dirty="0"/>
              <a:t>	</a:t>
            </a:r>
          </a:p>
          <a:p>
            <a:pPr marL="0" indent="0" algn="just">
              <a:buNone/>
            </a:pPr>
            <a:r>
              <a:rPr lang="fr-FR" dirty="0"/>
              <a:t>« </a:t>
            </a:r>
            <a:r>
              <a:rPr lang="fr-FR" i="1" dirty="0"/>
              <a:t>La </a:t>
            </a:r>
            <a:r>
              <a:rPr lang="fr-FR" b="1" i="1" dirty="0"/>
              <a:t>compétence</a:t>
            </a:r>
            <a:r>
              <a:rPr lang="fr-FR" i="1" dirty="0"/>
              <a:t> professionnelle consiste en la capacité d'agir avec pertinence dans une situation complexe de soins en mobilisant ses connaissances et ses habiletés cliniques, tout en exerçant son jugement pour prodiguer des soins de manière sécuritaire et éthique</a:t>
            </a:r>
            <a:r>
              <a:rPr lang="fr-FR" dirty="0"/>
              <a:t>. »</a:t>
            </a:r>
          </a:p>
          <a:p>
            <a:pPr marL="0" indent="0" algn="r">
              <a:buNone/>
            </a:pPr>
            <a:r>
              <a:rPr lang="fr-FR" dirty="0"/>
              <a:t>				                                                 </a:t>
            </a:r>
          </a:p>
          <a:p>
            <a:pPr marL="0" indent="0" algn="r">
              <a:buNone/>
            </a:pPr>
            <a:r>
              <a:rPr lang="fr-FR" dirty="0"/>
              <a:t> Ordre des infirmières et infirmiers du Québec</a:t>
            </a:r>
          </a:p>
          <a:p>
            <a:endParaRPr lang="en-US" dirty="0"/>
          </a:p>
        </p:txBody>
      </p:sp>
    </p:spTree>
    <p:extLst>
      <p:ext uri="{BB962C8B-B14F-4D97-AF65-F5344CB8AC3E}">
        <p14:creationId xmlns:p14="http://schemas.microsoft.com/office/powerpoint/2010/main" val="39687184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59403-F3E8-47B2-9131-AF902962D1E2}"/>
              </a:ext>
            </a:extLst>
          </p:cNvPr>
          <p:cNvSpPr>
            <a:spLocks noGrp="1"/>
          </p:cNvSpPr>
          <p:nvPr>
            <p:ph type="title"/>
          </p:nvPr>
        </p:nvSpPr>
        <p:spPr/>
        <p:txBody>
          <a:bodyPr/>
          <a:lstStyle/>
          <a:p>
            <a:r>
              <a:rPr lang="fr-FR" dirty="0"/>
              <a:t>Les ressources de l’étudiant</a:t>
            </a:r>
            <a:endParaRPr lang="en-US" dirty="0"/>
          </a:p>
        </p:txBody>
      </p:sp>
      <p:sp>
        <p:nvSpPr>
          <p:cNvPr id="4" name="Espace réservé du contenu 3">
            <a:extLst>
              <a:ext uri="{FF2B5EF4-FFF2-40B4-BE49-F238E27FC236}">
                <a16:creationId xmlns:a16="http://schemas.microsoft.com/office/drawing/2014/main" id="{2892E25A-197F-4FF0-90BA-FC6FEBEC8F44}"/>
              </a:ext>
            </a:extLst>
          </p:cNvPr>
          <p:cNvSpPr>
            <a:spLocks noGrp="1"/>
          </p:cNvSpPr>
          <p:nvPr>
            <p:ph sz="quarter" idx="13"/>
          </p:nvPr>
        </p:nvSpPr>
        <p:spPr>
          <a:xfrm>
            <a:off x="685800" y="1660916"/>
            <a:ext cx="2007555" cy="27689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fr-FR" dirty="0">
                <a:solidFill>
                  <a:schemeClr val="tx1"/>
                </a:solidFill>
              </a:rPr>
              <a:t>Les ressources de l’étudiant sont les différents types d’ingrédients indispensables à l’élaboration et à la mise en œuvre de la compétence</a:t>
            </a:r>
          </a:p>
        </p:txBody>
      </p:sp>
      <p:sp>
        <p:nvSpPr>
          <p:cNvPr id="5" name="Flèche droite 10">
            <a:extLst>
              <a:ext uri="{FF2B5EF4-FFF2-40B4-BE49-F238E27FC236}">
                <a16:creationId xmlns:a16="http://schemas.microsoft.com/office/drawing/2014/main" id="{2EFB36BE-600B-4C6D-A49B-1798CD64B2A4}"/>
              </a:ext>
            </a:extLst>
          </p:cNvPr>
          <p:cNvSpPr/>
          <p:nvPr/>
        </p:nvSpPr>
        <p:spPr>
          <a:xfrm>
            <a:off x="3024911" y="2538317"/>
            <a:ext cx="589364" cy="64294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6" name="Rectangle 5">
            <a:extLst>
              <a:ext uri="{FF2B5EF4-FFF2-40B4-BE49-F238E27FC236}">
                <a16:creationId xmlns:a16="http://schemas.microsoft.com/office/drawing/2014/main" id="{C890D119-F3F3-460A-8118-8B34FBA45DEB}"/>
              </a:ext>
            </a:extLst>
          </p:cNvPr>
          <p:cNvSpPr/>
          <p:nvPr/>
        </p:nvSpPr>
        <p:spPr>
          <a:xfrm>
            <a:off x="4291232" y="1660916"/>
            <a:ext cx="1613305" cy="1197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a:t>Savoirs</a:t>
            </a:r>
            <a:endParaRPr lang="fr-FR" sz="1050" dirty="0"/>
          </a:p>
          <a:p>
            <a:br>
              <a:rPr lang="fr-FR" sz="1050" dirty="0"/>
            </a:br>
            <a:endParaRPr lang="fr-FR" sz="1050" dirty="0"/>
          </a:p>
          <a:p>
            <a:pPr algn="ctr"/>
            <a:r>
              <a:rPr lang="fr-FR" sz="1500" b="1" dirty="0">
                <a:solidFill>
                  <a:schemeClr val="tx1"/>
                </a:solidFill>
              </a:rPr>
              <a:t>Savoirs</a:t>
            </a:r>
          </a:p>
          <a:p>
            <a:endParaRPr lang="fr-FR" sz="1500" b="1" dirty="0">
              <a:solidFill>
                <a:schemeClr val="tx2"/>
              </a:solidFill>
            </a:endParaRPr>
          </a:p>
          <a:p>
            <a:r>
              <a:rPr lang="fr-FR" sz="1500" dirty="0">
                <a:solidFill>
                  <a:schemeClr val="tx1"/>
                </a:solidFill>
              </a:rPr>
              <a:t>Théoriques</a:t>
            </a:r>
          </a:p>
          <a:p>
            <a:r>
              <a:rPr lang="fr-FR" sz="1500" dirty="0">
                <a:solidFill>
                  <a:schemeClr val="tx1"/>
                </a:solidFill>
              </a:rPr>
              <a:t>Procéduraux</a:t>
            </a:r>
          </a:p>
          <a:p>
            <a:br>
              <a:rPr lang="fr-FR" sz="1500" b="1" dirty="0">
                <a:solidFill>
                  <a:schemeClr val="tx1"/>
                </a:solidFill>
              </a:rPr>
            </a:br>
            <a:endParaRPr lang="fr-FR" sz="1500" b="1" dirty="0">
              <a:solidFill>
                <a:schemeClr val="tx1"/>
              </a:solidFill>
            </a:endParaRPr>
          </a:p>
          <a:p>
            <a:br>
              <a:rPr lang="fr-FR" sz="1050" dirty="0"/>
            </a:br>
            <a:endParaRPr lang="fr-FR" sz="1050" dirty="0"/>
          </a:p>
        </p:txBody>
      </p:sp>
      <p:sp>
        <p:nvSpPr>
          <p:cNvPr id="8" name="Rectangle 7">
            <a:extLst>
              <a:ext uri="{FF2B5EF4-FFF2-40B4-BE49-F238E27FC236}">
                <a16:creationId xmlns:a16="http://schemas.microsoft.com/office/drawing/2014/main" id="{2B7F0678-2B15-43E8-8C89-8F6FAD0EF55C}"/>
              </a:ext>
            </a:extLst>
          </p:cNvPr>
          <p:cNvSpPr/>
          <p:nvPr/>
        </p:nvSpPr>
        <p:spPr>
          <a:xfrm>
            <a:off x="6119090" y="1660916"/>
            <a:ext cx="1613305" cy="1197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tx1"/>
                </a:solidFill>
              </a:rPr>
              <a:t>Représentations</a:t>
            </a:r>
          </a:p>
          <a:p>
            <a:pPr algn="ctr"/>
            <a:r>
              <a:rPr lang="fr-FR" sz="1050" b="1" dirty="0">
                <a:solidFill>
                  <a:schemeClr val="tx1"/>
                </a:solidFill>
              </a:rPr>
              <a:t>de</a:t>
            </a:r>
            <a:r>
              <a:rPr lang="fr-FR" sz="1050" b="1" dirty="0">
                <a:solidFill>
                  <a:schemeClr val="tx2"/>
                </a:solidFill>
              </a:rPr>
              <a:t> </a:t>
            </a:r>
          </a:p>
          <a:p>
            <a:r>
              <a:rPr lang="fr-FR" sz="1050" dirty="0">
                <a:solidFill>
                  <a:schemeClr val="tx1"/>
                </a:solidFill>
              </a:rPr>
              <a:t>L’environnement</a:t>
            </a:r>
          </a:p>
          <a:p>
            <a:r>
              <a:rPr lang="fr-FR" sz="1050" dirty="0">
                <a:solidFill>
                  <a:schemeClr val="tx1"/>
                </a:solidFill>
              </a:rPr>
              <a:t>Du rôle</a:t>
            </a:r>
          </a:p>
          <a:p>
            <a:r>
              <a:rPr lang="fr-FR" sz="1050" dirty="0">
                <a:solidFill>
                  <a:schemeClr val="tx1"/>
                </a:solidFill>
              </a:rPr>
              <a:t>De soi</a:t>
            </a:r>
          </a:p>
        </p:txBody>
      </p:sp>
      <p:sp>
        <p:nvSpPr>
          <p:cNvPr id="9" name="Rectangle 8">
            <a:extLst>
              <a:ext uri="{FF2B5EF4-FFF2-40B4-BE49-F238E27FC236}">
                <a16:creationId xmlns:a16="http://schemas.microsoft.com/office/drawing/2014/main" id="{97478863-0BD8-4C67-93DF-BED1006E6773}"/>
              </a:ext>
            </a:extLst>
          </p:cNvPr>
          <p:cNvSpPr/>
          <p:nvPr/>
        </p:nvSpPr>
        <p:spPr>
          <a:xfrm>
            <a:off x="4291231" y="3008024"/>
            <a:ext cx="1613305" cy="1368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a:t>Savoirs faire</a:t>
            </a:r>
          </a:p>
          <a:p>
            <a:pPr algn="ctr"/>
            <a:r>
              <a:rPr lang="fr-FR" sz="1050" b="1" dirty="0">
                <a:solidFill>
                  <a:schemeClr val="tx1"/>
                </a:solidFill>
              </a:rPr>
              <a:t>Savoirs faire</a:t>
            </a:r>
          </a:p>
          <a:p>
            <a:endParaRPr lang="fr-FR" sz="1050" dirty="0">
              <a:solidFill>
                <a:schemeClr val="tx2"/>
              </a:solidFill>
            </a:endParaRPr>
          </a:p>
          <a:p>
            <a:r>
              <a:rPr lang="fr-FR" sz="1050" dirty="0">
                <a:solidFill>
                  <a:schemeClr val="tx1"/>
                </a:solidFill>
              </a:rPr>
              <a:t>Cognitif</a:t>
            </a:r>
          </a:p>
          <a:p>
            <a:r>
              <a:rPr lang="fr-FR" sz="1050" dirty="0">
                <a:solidFill>
                  <a:schemeClr val="tx1"/>
                </a:solidFill>
              </a:rPr>
              <a:t>Relationnels</a:t>
            </a:r>
          </a:p>
          <a:p>
            <a:r>
              <a:rPr lang="fr-FR" sz="1050" dirty="0">
                <a:solidFill>
                  <a:schemeClr val="tx1"/>
                </a:solidFill>
              </a:rPr>
              <a:t>Opérationnels</a:t>
            </a:r>
          </a:p>
          <a:p>
            <a:pPr algn="ctr"/>
            <a:endParaRPr lang="fr-FR" sz="1050" dirty="0"/>
          </a:p>
        </p:txBody>
      </p:sp>
      <p:sp>
        <p:nvSpPr>
          <p:cNvPr id="10" name="Rectangle 9">
            <a:extLst>
              <a:ext uri="{FF2B5EF4-FFF2-40B4-BE49-F238E27FC236}">
                <a16:creationId xmlns:a16="http://schemas.microsoft.com/office/drawing/2014/main" id="{2A7BEE3F-9ACF-49E7-8159-7E65D6A848F1}"/>
              </a:ext>
            </a:extLst>
          </p:cNvPr>
          <p:cNvSpPr/>
          <p:nvPr/>
        </p:nvSpPr>
        <p:spPr>
          <a:xfrm>
            <a:off x="6119090" y="3008025"/>
            <a:ext cx="1613305" cy="13439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tx1"/>
                </a:solidFill>
              </a:rPr>
              <a:t>Savoirs être</a:t>
            </a:r>
          </a:p>
          <a:p>
            <a:pPr algn="ctr"/>
            <a:endParaRPr lang="fr-FR" sz="1050" dirty="0"/>
          </a:p>
          <a:p>
            <a:r>
              <a:rPr lang="fr-FR" sz="1050" dirty="0">
                <a:solidFill>
                  <a:schemeClr val="tx1"/>
                </a:solidFill>
              </a:rPr>
              <a:t>Aptitude</a:t>
            </a:r>
          </a:p>
          <a:p>
            <a:r>
              <a:rPr lang="fr-FR" sz="1050" dirty="0">
                <a:solidFill>
                  <a:schemeClr val="tx1"/>
                </a:solidFill>
              </a:rPr>
              <a:t>Expériences vécues</a:t>
            </a:r>
          </a:p>
          <a:p>
            <a:r>
              <a:rPr lang="fr-FR" sz="1050" dirty="0">
                <a:solidFill>
                  <a:schemeClr val="tx1"/>
                </a:solidFill>
              </a:rPr>
              <a:t>Posture</a:t>
            </a:r>
          </a:p>
        </p:txBody>
      </p:sp>
      <p:sp>
        <p:nvSpPr>
          <p:cNvPr id="3" name="Rectangle 2">
            <a:extLst>
              <a:ext uri="{FF2B5EF4-FFF2-40B4-BE49-F238E27FC236}">
                <a16:creationId xmlns:a16="http://schemas.microsoft.com/office/drawing/2014/main" id="{448765B6-6C28-4A10-803D-D3C54F31E8E5}"/>
              </a:ext>
            </a:extLst>
          </p:cNvPr>
          <p:cNvSpPr/>
          <p:nvPr/>
        </p:nvSpPr>
        <p:spPr>
          <a:xfrm>
            <a:off x="7946948" y="2156552"/>
            <a:ext cx="1026291" cy="18177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tx1"/>
                </a:solidFill>
              </a:rPr>
              <a:t>Le savoir devenir</a:t>
            </a:r>
          </a:p>
          <a:p>
            <a:pPr algn="ctr"/>
            <a:endParaRPr lang="fr-FR" sz="1050" b="1" dirty="0">
              <a:solidFill>
                <a:schemeClr val="tx1"/>
              </a:solidFill>
            </a:endParaRPr>
          </a:p>
          <a:p>
            <a:pPr algn="ctr"/>
            <a:r>
              <a:rPr lang="fr-FR" sz="1050" dirty="0">
                <a:solidFill>
                  <a:schemeClr val="tx1"/>
                </a:solidFill>
              </a:rPr>
              <a:t>La projection dans le métier</a:t>
            </a:r>
          </a:p>
          <a:p>
            <a:pPr algn="ctr"/>
            <a:endParaRPr lang="en-US" sz="1050" dirty="0">
              <a:solidFill>
                <a:schemeClr val="tx1"/>
              </a:solidFill>
            </a:endParaRPr>
          </a:p>
        </p:txBody>
      </p:sp>
    </p:spTree>
    <p:extLst>
      <p:ext uri="{BB962C8B-B14F-4D97-AF65-F5344CB8AC3E}">
        <p14:creationId xmlns:p14="http://schemas.microsoft.com/office/powerpoint/2010/main" val="286627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15D3C08-C466-47BF-96A9-6F9905CECEBC}"/>
              </a:ext>
            </a:extLst>
          </p:cNvPr>
          <p:cNvSpPr>
            <a:spLocks noGrp="1"/>
          </p:cNvSpPr>
          <p:nvPr>
            <p:ph sz="quarter" idx="13"/>
          </p:nvPr>
        </p:nvSpPr>
        <p:spPr>
          <a:xfrm>
            <a:off x="685565" y="1180409"/>
            <a:ext cx="7772870" cy="2568080"/>
          </a:xfrm>
        </p:spPr>
        <p:txBody>
          <a:bodyPr/>
          <a:lstStyle/>
          <a:p>
            <a:pPr marL="0" indent="0">
              <a:buNone/>
            </a:pPr>
            <a:endParaRPr lang="fr-FR" dirty="0"/>
          </a:p>
          <a:p>
            <a:pPr marL="0" indent="0">
              <a:buNone/>
            </a:pPr>
            <a:endParaRPr lang="fr-FR" dirty="0"/>
          </a:p>
          <a:p>
            <a:pPr marL="0" indent="0">
              <a:buNone/>
            </a:pPr>
            <a:r>
              <a:rPr lang="fr-FR" sz="1800" dirty="0"/>
              <a:t>« </a:t>
            </a:r>
            <a:r>
              <a:rPr lang="fr-FR" sz="1800" i="1" dirty="0"/>
              <a:t>Un oiseau posé sur une branche n’a jamais peur que la branche casse, parce que sa confiance n’est pas dans la branche, mais dans ses propres ailes</a:t>
            </a:r>
            <a:r>
              <a:rPr lang="fr-FR" sz="1800" dirty="0"/>
              <a:t> »</a:t>
            </a:r>
            <a:endParaRPr lang="en-US" sz="1800" dirty="0"/>
          </a:p>
          <a:p>
            <a:endParaRPr lang="en-US" dirty="0"/>
          </a:p>
        </p:txBody>
      </p:sp>
    </p:spTree>
    <p:extLst>
      <p:ext uri="{BB962C8B-B14F-4D97-AF65-F5344CB8AC3E}">
        <p14:creationId xmlns:p14="http://schemas.microsoft.com/office/powerpoint/2010/main" val="33588712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C3C5CD-BE1F-494F-8CFE-230C796EAA7C}"/>
              </a:ext>
            </a:extLst>
          </p:cNvPr>
          <p:cNvSpPr>
            <a:spLocks noGrp="1"/>
          </p:cNvSpPr>
          <p:nvPr>
            <p:ph type="title"/>
          </p:nvPr>
        </p:nvSpPr>
        <p:spPr/>
        <p:txBody>
          <a:bodyPr/>
          <a:lstStyle/>
          <a:p>
            <a:r>
              <a:rPr lang="fr-FR" dirty="0"/>
              <a:t>Compétence </a:t>
            </a:r>
            <a:endParaRPr lang="en-US" dirty="0"/>
          </a:p>
        </p:txBody>
      </p:sp>
      <p:pic>
        <p:nvPicPr>
          <p:cNvPr id="1026" name="Picture 2" descr="Les 10 compétences les plus recherchées par les recruteurs - MaFormation">
            <a:extLst>
              <a:ext uri="{FF2B5EF4-FFF2-40B4-BE49-F238E27FC236}">
                <a16:creationId xmlns:a16="http://schemas.microsoft.com/office/drawing/2014/main" id="{1343069D-C889-46AD-9000-F20C6629AC7A}"/>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808798" y="1860233"/>
            <a:ext cx="4937760" cy="250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075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64D5183E-F10A-4A3B-BE17-C60055D33402}"/>
              </a:ext>
            </a:extLst>
          </p:cNvPr>
          <p:cNvSpPr>
            <a:spLocks noGrp="1"/>
          </p:cNvSpPr>
          <p:nvPr>
            <p:ph type="subTitle" idx="1"/>
          </p:nvPr>
        </p:nvSpPr>
        <p:spPr>
          <a:xfrm rot="20894073">
            <a:off x="1037999" y="1430236"/>
            <a:ext cx="6903733" cy="2891400"/>
          </a:xfrm>
        </p:spPr>
        <p:txBody>
          <a:bodyPr/>
          <a:lstStyle/>
          <a:p>
            <a:r>
              <a:rPr lang="fr-FR" sz="1600" b="1" dirty="0">
                <a:solidFill>
                  <a:srgbClr val="7030A0"/>
                </a:solidFill>
              </a:rPr>
              <a:t>« Je n'ai plus aucun espoir pour l'avenir de notre pays si la jeunesse d'aujourd'hui prend le commandement demain. Cette jeunesse est insupportable, sans retenue, simplement terrible. »</a:t>
            </a:r>
            <a:endParaRPr lang="en-US" sz="1600" dirty="0"/>
          </a:p>
          <a:p>
            <a:endParaRPr lang="en-US" dirty="0"/>
          </a:p>
        </p:txBody>
      </p:sp>
    </p:spTree>
    <p:extLst>
      <p:ext uri="{BB962C8B-B14F-4D97-AF65-F5344CB8AC3E}">
        <p14:creationId xmlns:p14="http://schemas.microsoft.com/office/powerpoint/2010/main" val="18055022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03071" y="3097544"/>
            <a:ext cx="1386731" cy="810090"/>
          </a:xfrm>
          <a:prstGeom prst="rect">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050" dirty="0">
                <a:solidFill>
                  <a:prstClr val="black"/>
                </a:solidFill>
                <a:latin typeface="Calibri" panose="020F0502020204030204" pitchFamily="34" charset="0"/>
                <a:cs typeface="Calibri" panose="020F0502020204030204" pitchFamily="34" charset="0"/>
              </a:rPr>
              <a:t>Un individu avec des ressources </a:t>
            </a:r>
          </a:p>
        </p:txBody>
      </p:sp>
      <p:sp>
        <p:nvSpPr>
          <p:cNvPr id="7" name="Triangle isocèle 6"/>
          <p:cNvSpPr/>
          <p:nvPr/>
        </p:nvSpPr>
        <p:spPr>
          <a:xfrm>
            <a:off x="3923928" y="2085696"/>
            <a:ext cx="1782198" cy="2052228"/>
          </a:xfrm>
          <a:prstGeom prst="triangl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050" dirty="0">
                <a:solidFill>
                  <a:prstClr val="black"/>
                </a:solidFill>
                <a:latin typeface="Calibri" panose="020F0502020204030204" pitchFamily="34" charset="0"/>
                <a:cs typeface="Calibri" panose="020F0502020204030204" pitchFamily="34" charset="0"/>
              </a:rPr>
              <a:t>En action</a:t>
            </a:r>
          </a:p>
        </p:txBody>
      </p:sp>
      <p:sp>
        <p:nvSpPr>
          <p:cNvPr id="8" name="Rectangle à coins arrondis 7"/>
          <p:cNvSpPr/>
          <p:nvPr/>
        </p:nvSpPr>
        <p:spPr>
          <a:xfrm>
            <a:off x="6624228" y="2118926"/>
            <a:ext cx="1026114" cy="1998222"/>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050" dirty="0">
                <a:solidFill>
                  <a:prstClr val="black"/>
                </a:solidFill>
                <a:latin typeface="Calibri" panose="020F0502020204030204" pitchFamily="34" charset="0"/>
                <a:cs typeface="Calibri" panose="020F0502020204030204" pitchFamily="34" charset="0"/>
              </a:rPr>
              <a:t>D’un « savoir y faire »</a:t>
            </a:r>
          </a:p>
        </p:txBody>
      </p:sp>
      <p:sp>
        <p:nvSpPr>
          <p:cNvPr id="10" name="Flèche courbée vers la gauche 9"/>
          <p:cNvSpPr/>
          <p:nvPr/>
        </p:nvSpPr>
        <p:spPr>
          <a:xfrm rot="16200000">
            <a:off x="3400074" y="1792372"/>
            <a:ext cx="561654" cy="1214763"/>
          </a:xfrm>
          <a:prstGeom prst="curvedLeftArrow">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050">
              <a:solidFill>
                <a:prstClr val="black"/>
              </a:solidFill>
              <a:latin typeface="Century Schoolbook"/>
            </a:endParaRPr>
          </a:p>
        </p:txBody>
      </p:sp>
      <p:sp>
        <p:nvSpPr>
          <p:cNvPr id="12" name="Flèche courbée vers la gauche 11"/>
          <p:cNvSpPr/>
          <p:nvPr/>
        </p:nvSpPr>
        <p:spPr>
          <a:xfrm rot="16200000">
            <a:off x="5654639" y="1802350"/>
            <a:ext cx="561654" cy="1214763"/>
          </a:xfrm>
          <a:prstGeom prst="curvedLeftArrow">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050">
              <a:solidFill>
                <a:prstClr val="black"/>
              </a:solidFill>
              <a:latin typeface="Century Schoolbook"/>
            </a:endParaRPr>
          </a:p>
        </p:txBody>
      </p:sp>
      <p:sp>
        <p:nvSpPr>
          <p:cNvPr id="13" name="Rectangle 12"/>
          <p:cNvSpPr/>
          <p:nvPr/>
        </p:nvSpPr>
        <p:spPr>
          <a:xfrm>
            <a:off x="3167844" y="1511033"/>
            <a:ext cx="1026114" cy="324036"/>
          </a:xfrm>
          <a:prstGeom prst="rect">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050" dirty="0">
                <a:solidFill>
                  <a:prstClr val="black"/>
                </a:solidFill>
                <a:latin typeface="Calibri" panose="020F0502020204030204" pitchFamily="34" charset="0"/>
                <a:cs typeface="Calibri" panose="020F0502020204030204" pitchFamily="34" charset="0"/>
              </a:rPr>
              <a:t>Mobilisées</a:t>
            </a:r>
          </a:p>
        </p:txBody>
      </p:sp>
      <p:sp>
        <p:nvSpPr>
          <p:cNvPr id="14" name="Rectangle 13"/>
          <p:cNvSpPr/>
          <p:nvPr/>
        </p:nvSpPr>
        <p:spPr>
          <a:xfrm>
            <a:off x="5296694" y="1511033"/>
            <a:ext cx="1242138" cy="32403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050" dirty="0">
                <a:solidFill>
                  <a:prstClr val="black"/>
                </a:solidFill>
                <a:latin typeface="Calibri" panose="020F0502020204030204" pitchFamily="34" charset="0"/>
                <a:cs typeface="Calibri" panose="020F0502020204030204" pitchFamily="34" charset="0"/>
              </a:rPr>
              <a:t>Va témoigner</a:t>
            </a:r>
          </a:p>
        </p:txBody>
      </p:sp>
      <p:sp>
        <p:nvSpPr>
          <p:cNvPr id="15" name="Rectangle 2"/>
          <p:cNvSpPr txBox="1">
            <a:spLocks noChangeArrowheads="1"/>
          </p:cNvSpPr>
          <p:nvPr/>
        </p:nvSpPr>
        <p:spPr>
          <a:xfrm>
            <a:off x="1397901" y="160735"/>
            <a:ext cx="5844778" cy="54828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fr-FR" sz="2400" dirty="0">
                <a:solidFill>
                  <a:srgbClr val="FFC000"/>
                </a:solidFill>
                <a:latin typeface="Calibri" panose="020F0502020204030204" pitchFamily="34" charset="0"/>
                <a:cs typeface="Calibri" panose="020F0502020204030204" pitchFamily="34" charset="0"/>
              </a:rPr>
              <a:t>La compétence </a:t>
            </a:r>
          </a:p>
        </p:txBody>
      </p:sp>
      <p:sp>
        <p:nvSpPr>
          <p:cNvPr id="2" name="Espace réservé du numéro de diapositive 1"/>
          <p:cNvSpPr>
            <a:spLocks noGrp="1"/>
          </p:cNvSpPr>
          <p:nvPr>
            <p:ph type="sldNum" sz="quarter" idx="15"/>
          </p:nvPr>
        </p:nvSpPr>
        <p:spPr/>
        <p:txBody>
          <a:bodyPr/>
          <a:lstStyle/>
          <a:p>
            <a:pPr algn="ctr">
              <a:defRPr/>
            </a:pPr>
            <a:fld id="{E5CD2012-5C35-4797-BF51-60E5C09A387E}" type="slidenum">
              <a:rPr lang="fr-FR" sz="1050" b="1">
                <a:solidFill>
                  <a:srgbClr val="FFFFFF"/>
                </a:solidFill>
                <a:latin typeface="Century Schoolbook"/>
              </a:rPr>
              <a:pPr algn="ctr">
                <a:defRPr/>
              </a:pPr>
              <a:t>60</a:t>
            </a:fld>
            <a:endParaRPr lang="fr-FR" sz="1050" b="1">
              <a:solidFill>
                <a:srgbClr val="FFFFFF"/>
              </a:solidFill>
              <a:latin typeface="Century Schoolbook"/>
            </a:endParaRPr>
          </a:p>
        </p:txBody>
      </p:sp>
      <p:sp>
        <p:nvSpPr>
          <p:cNvPr id="4" name="Rectangle 3"/>
          <p:cNvSpPr/>
          <p:nvPr/>
        </p:nvSpPr>
        <p:spPr>
          <a:xfrm>
            <a:off x="3977934" y="4353948"/>
            <a:ext cx="1782198" cy="432048"/>
          </a:xfrm>
          <a:prstGeom prst="rect">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050" b="1" dirty="0">
                <a:solidFill>
                  <a:prstClr val="black"/>
                </a:solidFill>
                <a:latin typeface="Calibri" panose="020F0502020204030204" pitchFamily="34" charset="0"/>
                <a:cs typeface="Calibri" panose="020F0502020204030204" pitchFamily="34" charset="0"/>
              </a:rPr>
              <a:t>Influencé par un contexte </a:t>
            </a:r>
          </a:p>
        </p:txBody>
      </p:sp>
      <p:pic>
        <p:nvPicPr>
          <p:cNvPr id="16" name="C:\Users\radam\AppData\Local\Microsoft\Windows\Temporary Internet Files\Content.Word\HUGO V2.png" descr="C:\Users\radam\AppData\Local\Microsoft\Windows\Temporary Internet Files\Content.Word\HUGO V2.png"/>
          <p:cNvPicPr>
            <a:picLocks noGrp="1"/>
          </p:cNvPicPr>
          <p:nvPr>
            <p:ph idx="1"/>
          </p:nvPr>
        </p:nvPicPr>
        <p:blipFill>
          <a:blip r:embed="rId3"/>
          <a:stretch>
            <a:fillRect/>
          </a:stretch>
        </p:blipFill>
        <p:spPr>
          <a:xfrm>
            <a:off x="963106" y="483460"/>
            <a:ext cx="2542458" cy="3290888"/>
          </a:xfrm>
          <a:prstGeom prst="rect">
            <a:avLst/>
          </a:prstGeom>
          <a:ln w="25400">
            <a:miter lim="400000"/>
          </a:ln>
          <a:effectLst>
            <a:outerShdw blurRad="254000" dist="127000" dir="5400000" rotWithShape="0">
              <a:srgbClr val="000000">
                <a:alpha val="70000"/>
              </a:srgbClr>
            </a:outerShdw>
          </a:effectLst>
        </p:spPr>
      </p:pic>
    </p:spTree>
    <p:extLst>
      <p:ext uri="{BB962C8B-B14F-4D97-AF65-F5344CB8AC3E}">
        <p14:creationId xmlns:p14="http://schemas.microsoft.com/office/powerpoint/2010/main" val="13677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1CEC86-6E8F-44B7-A683-5E7F9CF7C8F1}"/>
              </a:ext>
            </a:extLst>
          </p:cNvPr>
          <p:cNvSpPr>
            <a:spLocks noGrp="1"/>
          </p:cNvSpPr>
          <p:nvPr>
            <p:ph type="title"/>
          </p:nvPr>
        </p:nvSpPr>
        <p:spPr/>
        <p:txBody>
          <a:bodyPr/>
          <a:lstStyle/>
          <a:p>
            <a:r>
              <a:rPr lang="fr-FR" dirty="0"/>
              <a:t>La compétence</a:t>
            </a:r>
            <a:endParaRPr lang="en-US" dirty="0"/>
          </a:p>
        </p:txBody>
      </p:sp>
      <p:sp>
        <p:nvSpPr>
          <p:cNvPr id="3" name="Espace réservé du contenu 2">
            <a:extLst>
              <a:ext uri="{FF2B5EF4-FFF2-40B4-BE49-F238E27FC236}">
                <a16:creationId xmlns:a16="http://schemas.microsoft.com/office/drawing/2014/main" id="{07FEB1F4-EE1C-49C0-8A35-83F08F34D4A3}"/>
              </a:ext>
            </a:extLst>
          </p:cNvPr>
          <p:cNvSpPr>
            <a:spLocks noGrp="1"/>
          </p:cNvSpPr>
          <p:nvPr>
            <p:ph sz="quarter" idx="13"/>
          </p:nvPr>
        </p:nvSpPr>
        <p:spPr/>
        <p:txBody>
          <a:bodyPr/>
          <a:lstStyle/>
          <a:p>
            <a:pPr marL="0" indent="0">
              <a:buNone/>
            </a:pPr>
            <a:r>
              <a:rPr lang="fr-FR" sz="1500" dirty="0">
                <a:solidFill>
                  <a:srgbClr val="7030A0"/>
                </a:solidFill>
              </a:rPr>
              <a:t>« </a:t>
            </a:r>
            <a:r>
              <a:rPr lang="fr-FR" dirty="0">
                <a:solidFill>
                  <a:srgbClr val="7030A0"/>
                </a:solidFill>
              </a:rPr>
              <a:t>La compétence est un savoir-agir responsable et validé, qui nécessite pour gérer des situations professionnelles complexes et évènementielles, de savoir choisir, combiner et mobiliser ses ressources propres. » </a:t>
            </a:r>
            <a:r>
              <a:rPr lang="fr-FR" sz="1800" dirty="0">
                <a:solidFill>
                  <a:srgbClr val="7030A0"/>
                </a:solidFill>
              </a:rPr>
              <a:t>Rey, 1996</a:t>
            </a:r>
          </a:p>
          <a:p>
            <a:endParaRPr lang="en-US" dirty="0"/>
          </a:p>
        </p:txBody>
      </p:sp>
    </p:spTree>
    <p:extLst>
      <p:ext uri="{BB962C8B-B14F-4D97-AF65-F5344CB8AC3E}">
        <p14:creationId xmlns:p14="http://schemas.microsoft.com/office/powerpoint/2010/main" val="13534882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A3BF0-6041-4A63-A555-FA14615E1D10}"/>
              </a:ext>
            </a:extLst>
          </p:cNvPr>
          <p:cNvSpPr>
            <a:spLocks noGrp="1"/>
          </p:cNvSpPr>
          <p:nvPr>
            <p:ph type="title"/>
          </p:nvPr>
        </p:nvSpPr>
        <p:spPr/>
        <p:txBody>
          <a:bodyPr/>
          <a:lstStyle/>
          <a:p>
            <a:r>
              <a:rPr lang="fr-FR" dirty="0"/>
              <a:t>Une compétence</a:t>
            </a:r>
            <a:endParaRPr lang="en-US" dirty="0"/>
          </a:p>
        </p:txBody>
      </p:sp>
      <p:sp>
        <p:nvSpPr>
          <p:cNvPr id="3" name="Espace réservé du contenu 2">
            <a:extLst>
              <a:ext uri="{FF2B5EF4-FFF2-40B4-BE49-F238E27FC236}">
                <a16:creationId xmlns:a16="http://schemas.microsoft.com/office/drawing/2014/main" id="{1ED2E30C-D05C-4F75-8B52-1867FB8BF8A6}"/>
              </a:ext>
            </a:extLst>
          </p:cNvPr>
          <p:cNvSpPr>
            <a:spLocks noGrp="1"/>
          </p:cNvSpPr>
          <p:nvPr>
            <p:ph sz="quarter" idx="13"/>
          </p:nvPr>
        </p:nvSpPr>
        <p:spPr/>
        <p:txBody>
          <a:bodyPr/>
          <a:lstStyle/>
          <a:p>
            <a:pPr marL="0" indent="0">
              <a:buNone/>
            </a:pPr>
            <a:r>
              <a:rPr lang="fr-FR" dirty="0">
                <a:latin typeface="Calibri" panose="020F0502020204030204" pitchFamily="34" charset="0"/>
                <a:cs typeface="Calibri" panose="020F0502020204030204" pitchFamily="34" charset="0"/>
              </a:rPr>
              <a:t>« La compétence permet d’agir et/ou de résoudre des problèmes professionnels de manière satisfaisante dans un contexte particulier en mobilisant diverses capacités de manière intégrée »</a:t>
            </a:r>
            <a:r>
              <a:rPr lang="fr-FR" sz="2400" b="1" dirty="0">
                <a:latin typeface="Calibri" panose="020F0502020204030204" pitchFamily="34" charset="0"/>
                <a:cs typeface="Calibri" panose="020F0502020204030204" pitchFamily="34" charset="0"/>
              </a:rPr>
              <a:t> </a:t>
            </a:r>
          </a:p>
          <a:p>
            <a:pPr>
              <a:buNone/>
            </a:pPr>
            <a:r>
              <a:rPr lang="fr-FR" sz="2400" b="1" dirty="0">
                <a:latin typeface="Calibri" panose="020F0502020204030204" pitchFamily="34" charset="0"/>
                <a:cs typeface="Calibri" panose="020F0502020204030204" pitchFamily="34" charset="0"/>
              </a:rPr>
              <a:t>	</a:t>
            </a:r>
            <a:r>
              <a:rPr lang="fr-FR" dirty="0">
                <a:latin typeface="Calibri" panose="020F0502020204030204" pitchFamily="34" charset="0"/>
                <a:cs typeface="Calibri" panose="020F0502020204030204" pitchFamily="34" charset="0"/>
              </a:rPr>
              <a:t>(Sandra BELLIER, 2004)</a:t>
            </a:r>
          </a:p>
          <a:p>
            <a:pPr>
              <a:buNone/>
            </a:pPr>
            <a:endParaRPr lang="fr-FR" b="1" dirty="0">
              <a:latin typeface="Calibri" panose="020F0502020204030204" pitchFamily="34" charset="0"/>
              <a:cs typeface="Calibri" panose="020F0502020204030204" pitchFamily="34" charset="0"/>
            </a:endParaRPr>
          </a:p>
          <a:p>
            <a:pPr algn="ctr">
              <a:buNone/>
            </a:pPr>
            <a:r>
              <a:rPr lang="fr-FR" b="1" dirty="0">
                <a:solidFill>
                  <a:srgbClr val="CC0498"/>
                </a:solidFill>
                <a:latin typeface="Calibri" panose="020F0502020204030204" pitchFamily="34" charset="0"/>
                <a:cs typeface="Calibri" panose="020F0502020204030204" pitchFamily="34" charset="0"/>
              </a:rPr>
              <a:t>Il s’agit d’un savoir agir en situation</a:t>
            </a:r>
          </a:p>
          <a:p>
            <a:endParaRPr lang="en-US" dirty="0"/>
          </a:p>
        </p:txBody>
      </p:sp>
    </p:spTree>
    <p:extLst>
      <p:ext uri="{BB962C8B-B14F-4D97-AF65-F5344CB8AC3E}">
        <p14:creationId xmlns:p14="http://schemas.microsoft.com/office/powerpoint/2010/main" val="7715953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59038-B70C-42DB-B986-120C48DBDF8C}"/>
              </a:ext>
            </a:extLst>
          </p:cNvPr>
          <p:cNvSpPr>
            <a:spLocks noGrp="1"/>
          </p:cNvSpPr>
          <p:nvPr>
            <p:ph type="title"/>
          </p:nvPr>
        </p:nvSpPr>
        <p:spPr/>
        <p:txBody>
          <a:bodyPr/>
          <a:lstStyle/>
          <a:p>
            <a:r>
              <a:rPr lang="fr-FR" dirty="0"/>
              <a:t>Compétence professionnelle</a:t>
            </a:r>
            <a:endParaRPr lang="en-US" dirty="0"/>
          </a:p>
        </p:txBody>
      </p:sp>
      <p:sp>
        <p:nvSpPr>
          <p:cNvPr id="3" name="Espace réservé du contenu 2">
            <a:extLst>
              <a:ext uri="{FF2B5EF4-FFF2-40B4-BE49-F238E27FC236}">
                <a16:creationId xmlns:a16="http://schemas.microsoft.com/office/drawing/2014/main" id="{4080741B-A95F-452B-867E-F61223C2A42D}"/>
              </a:ext>
            </a:extLst>
          </p:cNvPr>
          <p:cNvSpPr>
            <a:spLocks noGrp="1"/>
          </p:cNvSpPr>
          <p:nvPr>
            <p:ph sz="quarter" idx="13"/>
          </p:nvPr>
        </p:nvSpPr>
        <p:spPr/>
        <p:txBody>
          <a:bodyPr/>
          <a:lstStyle/>
          <a:p>
            <a:pPr marL="0" indent="0">
              <a:buNone/>
            </a:pPr>
            <a:r>
              <a:rPr lang="fr-FR" dirty="0"/>
              <a:t>« La compétence professionnelle est une combinaison de connaissances, savoir-faire, expériences et comportements s’exerçant dans un contexte précis. Elle se constate lors de la mise en œuvre en situation professionnelle à partir de laquelle elle est validable. » </a:t>
            </a:r>
            <a:r>
              <a:rPr lang="fr-FR" sz="1800" dirty="0"/>
              <a:t>MEDEF Zarifian (2004 p. 63)</a:t>
            </a:r>
          </a:p>
          <a:p>
            <a:endParaRPr lang="en-US" dirty="0"/>
          </a:p>
        </p:txBody>
      </p:sp>
    </p:spTree>
    <p:extLst>
      <p:ext uri="{BB962C8B-B14F-4D97-AF65-F5344CB8AC3E}">
        <p14:creationId xmlns:p14="http://schemas.microsoft.com/office/powerpoint/2010/main" val="4992657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AA4180-1719-4B17-B030-D7FCD3031E74}"/>
              </a:ext>
            </a:extLst>
          </p:cNvPr>
          <p:cNvSpPr>
            <a:spLocks noGrp="1"/>
          </p:cNvSpPr>
          <p:nvPr>
            <p:ph type="title"/>
          </p:nvPr>
        </p:nvSpPr>
        <p:spPr/>
        <p:txBody>
          <a:bodyPr/>
          <a:lstStyle/>
          <a:p>
            <a:r>
              <a:rPr lang="fr-FR" dirty="0"/>
              <a:t>Une compétence </a:t>
            </a:r>
            <a:endParaRPr lang="en-US" dirty="0"/>
          </a:p>
        </p:txBody>
      </p:sp>
      <p:sp>
        <p:nvSpPr>
          <p:cNvPr id="3" name="Espace réservé du contenu 2">
            <a:extLst>
              <a:ext uri="{FF2B5EF4-FFF2-40B4-BE49-F238E27FC236}">
                <a16:creationId xmlns:a16="http://schemas.microsoft.com/office/drawing/2014/main" id="{02E21DE6-5974-47F2-8C4C-12530502A57C}"/>
              </a:ext>
            </a:extLst>
          </p:cNvPr>
          <p:cNvSpPr>
            <a:spLocks noGrp="1"/>
          </p:cNvSpPr>
          <p:nvPr>
            <p:ph sz="quarter" idx="13"/>
          </p:nvPr>
        </p:nvSpPr>
        <p:spPr/>
        <p:txBody>
          <a:bodyPr>
            <a:normAutofit/>
          </a:bodyPr>
          <a:lstStyle/>
          <a:p>
            <a:r>
              <a:rPr lang="fr-FR" dirty="0">
                <a:latin typeface="Calibri" panose="020F0502020204030204" pitchFamily="34" charset="0"/>
                <a:cs typeface="Calibri" panose="020F0502020204030204" pitchFamily="34" charset="0"/>
              </a:rPr>
              <a:t>Concerne un individu</a:t>
            </a:r>
          </a:p>
          <a:p>
            <a:pPr>
              <a:buNone/>
            </a:pPr>
            <a:endParaRPr lang="fr-FR" dirty="0">
              <a:latin typeface="Calibri" panose="020F0502020204030204" pitchFamily="34" charset="0"/>
              <a:cs typeface="Calibri" panose="020F0502020204030204" pitchFamily="34" charset="0"/>
            </a:endParaRPr>
          </a:p>
          <a:p>
            <a:r>
              <a:rPr lang="fr-FR" dirty="0">
                <a:latin typeface="Calibri" panose="020F0502020204030204" pitchFamily="34" charset="0"/>
                <a:cs typeface="Calibri" panose="020F0502020204030204" pitchFamily="34" charset="0"/>
              </a:rPr>
              <a:t>Est indissociable de l’action</a:t>
            </a:r>
          </a:p>
          <a:p>
            <a:pPr>
              <a:buNone/>
            </a:pPr>
            <a:endParaRPr lang="fr-FR" dirty="0">
              <a:latin typeface="Calibri" panose="020F0502020204030204" pitchFamily="34" charset="0"/>
              <a:cs typeface="Calibri" panose="020F0502020204030204" pitchFamily="34" charset="0"/>
            </a:endParaRPr>
          </a:p>
          <a:p>
            <a:r>
              <a:rPr lang="fr-FR" dirty="0">
                <a:latin typeface="Calibri" panose="020F0502020204030204" pitchFamily="34" charset="0"/>
                <a:cs typeface="Calibri" panose="020F0502020204030204" pitchFamily="34" charset="0"/>
              </a:rPr>
              <a:t>Dépend d’un contexte</a:t>
            </a:r>
          </a:p>
          <a:p>
            <a:pPr>
              <a:buNone/>
            </a:pPr>
            <a:endParaRPr lang="fr-FR" dirty="0">
              <a:latin typeface="Calibri" panose="020F0502020204030204" pitchFamily="34" charset="0"/>
              <a:cs typeface="Calibri" panose="020F0502020204030204" pitchFamily="34" charset="0"/>
            </a:endParaRPr>
          </a:p>
          <a:p>
            <a:r>
              <a:rPr lang="fr-FR" dirty="0">
                <a:latin typeface="Calibri" panose="020F0502020204030204" pitchFamily="34" charset="0"/>
                <a:cs typeface="Calibri" panose="020F0502020204030204" pitchFamily="34" charset="0"/>
              </a:rPr>
              <a:t>Demande la mobilisation de ressources internes et externes</a:t>
            </a:r>
          </a:p>
          <a:p>
            <a:pPr>
              <a:buNone/>
            </a:pPr>
            <a:endParaRPr lang="fr-FR" dirty="0">
              <a:latin typeface="Calibri" panose="020F0502020204030204" pitchFamily="34" charset="0"/>
              <a:cs typeface="Calibri" panose="020F0502020204030204" pitchFamily="34" charset="0"/>
            </a:endParaRPr>
          </a:p>
          <a:p>
            <a:r>
              <a:rPr lang="fr-FR" dirty="0">
                <a:latin typeface="Calibri" panose="020F0502020204030204" pitchFamily="34" charset="0"/>
                <a:cs typeface="Calibri" panose="020F0502020204030204" pitchFamily="34" charset="0"/>
              </a:rPr>
              <a:t>S’évalue sur la durée</a:t>
            </a:r>
          </a:p>
          <a:p>
            <a:endParaRPr lang="en-US" dirty="0"/>
          </a:p>
        </p:txBody>
      </p:sp>
    </p:spTree>
    <p:extLst>
      <p:ext uri="{BB962C8B-B14F-4D97-AF65-F5344CB8AC3E}">
        <p14:creationId xmlns:p14="http://schemas.microsoft.com/office/powerpoint/2010/main" val="34194658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BE"/>
              <a:t>AS  2022</a:t>
            </a: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65</a:t>
            </a:fld>
            <a:endParaRPr lang="fr-BE"/>
          </a:p>
        </p:txBody>
      </p:sp>
      <p:pic>
        <p:nvPicPr>
          <p:cNvPr id="4" name="Image 3" descr="Afficher l’image source"/>
          <p:cNvPicPr/>
          <p:nvPr/>
        </p:nvPicPr>
        <p:blipFill>
          <a:blip r:embed="rId2"/>
          <a:srcRect/>
          <a:stretch>
            <a:fillRect/>
          </a:stretch>
        </p:blipFill>
        <p:spPr bwMode="auto">
          <a:xfrm>
            <a:off x="1893075" y="535767"/>
            <a:ext cx="5143536" cy="3964809"/>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7634" y="195486"/>
            <a:ext cx="6588732" cy="540060"/>
          </a:xfrm>
        </p:spPr>
        <p:txBody>
          <a:bodyPr>
            <a:normAutofit fontScale="90000"/>
          </a:bodyPr>
          <a:lstStyle/>
          <a:p>
            <a:r>
              <a:rPr lang="fr-FR" sz="2400" dirty="0">
                <a:solidFill>
                  <a:srgbClr val="FFC000"/>
                </a:solidFill>
                <a:latin typeface="Calibri" panose="020F0502020204030204" pitchFamily="34" charset="0"/>
                <a:cs typeface="Calibri" panose="020F0502020204030204" pitchFamily="34" charset="0"/>
              </a:rPr>
              <a:t>Le développement des compétences</a:t>
            </a:r>
          </a:p>
        </p:txBody>
      </p:sp>
      <p:graphicFrame>
        <p:nvGraphicFramePr>
          <p:cNvPr id="4" name="Espace réservé du contenu 3"/>
          <p:cNvGraphicFramePr>
            <a:graphicFrameLocks noGrp="1"/>
          </p:cNvGraphicFramePr>
          <p:nvPr>
            <p:ph sz="quarter" idx="1"/>
          </p:nvPr>
        </p:nvGraphicFramePr>
        <p:xfrm>
          <a:off x="1493658" y="897564"/>
          <a:ext cx="5840406" cy="3132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èche droite 2"/>
          <p:cNvSpPr/>
          <p:nvPr/>
        </p:nvSpPr>
        <p:spPr>
          <a:xfrm>
            <a:off x="1655676" y="3705876"/>
            <a:ext cx="5400600" cy="11341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500" dirty="0">
                <a:solidFill>
                  <a:prstClr val="black"/>
                </a:solidFill>
                <a:latin typeface="Calibri" panose="020F0502020204030204" pitchFamily="34" charset="0"/>
                <a:cs typeface="Calibri" panose="020F0502020204030204" pitchFamily="34" charset="0"/>
              </a:rPr>
              <a:t>Processus dynamique, évolutif, progressif</a:t>
            </a:r>
          </a:p>
          <a:p>
            <a:pPr algn="ctr">
              <a:defRPr/>
            </a:pPr>
            <a:r>
              <a:rPr lang="fr-FR" sz="1500" dirty="0">
                <a:solidFill>
                  <a:prstClr val="black"/>
                </a:solidFill>
                <a:latin typeface="Calibri" panose="020F0502020204030204" pitchFamily="34" charset="0"/>
                <a:cs typeface="Calibri" panose="020F0502020204030204" pitchFamily="34" charset="0"/>
              </a:rPr>
              <a:t>= Parcours d’apprentissage individualisé</a:t>
            </a:r>
          </a:p>
        </p:txBody>
      </p:sp>
      <p:sp>
        <p:nvSpPr>
          <p:cNvPr id="6" name="Espace réservé du numéro de diapositive 5"/>
          <p:cNvSpPr>
            <a:spLocks noGrp="1"/>
          </p:cNvSpPr>
          <p:nvPr>
            <p:ph type="sldNum" sz="quarter" idx="15"/>
          </p:nvPr>
        </p:nvSpPr>
        <p:spPr/>
        <p:txBody>
          <a:bodyPr/>
          <a:lstStyle/>
          <a:p>
            <a:pPr algn="ctr">
              <a:defRPr/>
            </a:pPr>
            <a:fld id="{E5CD2012-5C35-4797-BF51-60E5C09A387E}" type="slidenum">
              <a:rPr lang="fr-FR" sz="1050" b="1">
                <a:solidFill>
                  <a:srgbClr val="FFFFFF"/>
                </a:solidFill>
                <a:latin typeface="Century Schoolbook"/>
              </a:rPr>
              <a:pPr algn="ctr">
                <a:defRPr/>
              </a:pPr>
              <a:t>66</a:t>
            </a:fld>
            <a:endParaRPr lang="fr-FR" sz="1050" b="1">
              <a:solidFill>
                <a:srgbClr val="FFFFFF"/>
              </a:solidFill>
              <a:latin typeface="Century Schoolbook"/>
            </a:endParaRPr>
          </a:p>
        </p:txBody>
      </p:sp>
    </p:spTree>
    <p:extLst>
      <p:ext uri="{BB962C8B-B14F-4D97-AF65-F5344CB8AC3E}">
        <p14:creationId xmlns:p14="http://schemas.microsoft.com/office/powerpoint/2010/main" val="17527062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FED2A8-AA7C-4DA6-B8D0-171FE5AB40D9}"/>
              </a:ext>
            </a:extLst>
          </p:cNvPr>
          <p:cNvSpPr>
            <a:spLocks noGrp="1"/>
          </p:cNvSpPr>
          <p:nvPr>
            <p:ph type="title"/>
          </p:nvPr>
        </p:nvSpPr>
        <p:spPr/>
        <p:txBody>
          <a:bodyPr/>
          <a:lstStyle/>
          <a:p>
            <a:r>
              <a:rPr lang="fr-FR" dirty="0"/>
              <a:t>Acquérir une compétence</a:t>
            </a:r>
            <a:endParaRPr lang="en-US" dirty="0"/>
          </a:p>
        </p:txBody>
      </p:sp>
      <p:sp>
        <p:nvSpPr>
          <p:cNvPr id="3" name="Espace réservé du contenu 2">
            <a:extLst>
              <a:ext uri="{FF2B5EF4-FFF2-40B4-BE49-F238E27FC236}">
                <a16:creationId xmlns:a16="http://schemas.microsoft.com/office/drawing/2014/main" id="{BBCAB03E-FE5E-47ED-AA98-9B4E32E72B91}"/>
              </a:ext>
            </a:extLst>
          </p:cNvPr>
          <p:cNvSpPr>
            <a:spLocks noGrp="1"/>
          </p:cNvSpPr>
          <p:nvPr>
            <p:ph sz="quarter" idx="13"/>
          </p:nvPr>
        </p:nvSpPr>
        <p:spPr/>
        <p:txBody>
          <a:bodyPr/>
          <a:lstStyle/>
          <a:p>
            <a:pPr marL="0" indent="0">
              <a:buNone/>
            </a:pPr>
            <a:r>
              <a:rPr lang="fr-FR" b="1" dirty="0"/>
              <a:t>La validation d’une compétence est toujours à mettre en lien avec l’année de formation dans laquelle se trouve l’étudiant</a:t>
            </a:r>
            <a:endParaRPr lang="en-US" b="1" dirty="0"/>
          </a:p>
        </p:txBody>
      </p:sp>
    </p:spTree>
    <p:extLst>
      <p:ext uri="{BB962C8B-B14F-4D97-AF65-F5344CB8AC3E}">
        <p14:creationId xmlns:p14="http://schemas.microsoft.com/office/powerpoint/2010/main" val="42275875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18D79A-9600-45EE-84C4-4B2162D34DC7}"/>
              </a:ext>
            </a:extLst>
          </p:cNvPr>
          <p:cNvSpPr>
            <a:spLocks noGrp="1"/>
          </p:cNvSpPr>
          <p:nvPr>
            <p:ph type="title"/>
          </p:nvPr>
        </p:nvSpPr>
        <p:spPr>
          <a:xfrm>
            <a:off x="628650" y="273844"/>
            <a:ext cx="7886700" cy="711994"/>
          </a:xfrm>
        </p:spPr>
        <p:txBody>
          <a:bodyPr/>
          <a:lstStyle/>
          <a:p>
            <a:r>
              <a:rPr lang="fr-FR" dirty="0"/>
              <a:t>Les 10 compétences</a:t>
            </a:r>
            <a:endParaRPr lang="en-US" dirty="0"/>
          </a:p>
        </p:txBody>
      </p:sp>
      <p:graphicFrame>
        <p:nvGraphicFramePr>
          <p:cNvPr id="8" name="Espace réservé du contenu 7">
            <a:extLst>
              <a:ext uri="{FF2B5EF4-FFF2-40B4-BE49-F238E27FC236}">
                <a16:creationId xmlns:a16="http://schemas.microsoft.com/office/drawing/2014/main" id="{A6049FE1-6E1C-4654-99CA-937E32A49D0C}"/>
              </a:ext>
            </a:extLst>
          </p:cNvPr>
          <p:cNvGraphicFramePr>
            <a:graphicFrameLocks noGrp="1"/>
          </p:cNvGraphicFramePr>
          <p:nvPr>
            <p:ph sz="quarter" idx="13"/>
          </p:nvPr>
        </p:nvGraphicFramePr>
        <p:xfrm>
          <a:off x="685800" y="1148715"/>
          <a:ext cx="7772400" cy="3857626"/>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3893590007"/>
                    </a:ext>
                  </a:extLst>
                </a:gridCol>
                <a:gridCol w="3886200">
                  <a:extLst>
                    <a:ext uri="{9D8B030D-6E8A-4147-A177-3AD203B41FA5}">
                      <a16:colId xmlns:a16="http://schemas.microsoft.com/office/drawing/2014/main" val="3020774674"/>
                    </a:ext>
                  </a:extLst>
                </a:gridCol>
              </a:tblGrid>
              <a:tr h="289421">
                <a:tc>
                  <a:txBody>
                    <a:bodyPr/>
                    <a:lstStyle/>
                    <a:p>
                      <a:pPr algn="ctr"/>
                      <a:r>
                        <a:rPr lang="fr-FR" sz="1100" dirty="0"/>
                        <a:t>Compétences dites « cœur de métier »</a:t>
                      </a:r>
                      <a:endParaRPr lang="en-US" sz="1100" dirty="0"/>
                    </a:p>
                  </a:txBody>
                  <a:tcPr marL="68580" marR="68580" marT="34290" marB="34290">
                    <a:solidFill>
                      <a:srgbClr val="CC0498"/>
                    </a:solidFill>
                  </a:tcPr>
                </a:tc>
                <a:tc>
                  <a:txBody>
                    <a:bodyPr/>
                    <a:lstStyle/>
                    <a:p>
                      <a:pPr algn="ctr"/>
                      <a:r>
                        <a:rPr lang="fr-FR" sz="1100" dirty="0"/>
                        <a:t>Compétences dites « transversales »</a:t>
                      </a:r>
                      <a:endParaRPr lang="en-US" sz="1100" dirty="0"/>
                    </a:p>
                  </a:txBody>
                  <a:tcPr marL="68580" marR="68580" marT="34290" marB="34290">
                    <a:solidFill>
                      <a:srgbClr val="CC0498"/>
                    </a:solidFill>
                  </a:tcPr>
                </a:tc>
                <a:extLst>
                  <a:ext uri="{0D108BD9-81ED-4DB2-BD59-A6C34878D82A}">
                    <a16:rowId xmlns:a16="http://schemas.microsoft.com/office/drawing/2014/main" val="2733094541"/>
                  </a:ext>
                </a:extLst>
              </a:tr>
              <a:tr h="713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solidFill>
                        </a:rPr>
                        <a:t>C1: évaluer une situation clinque et établir un diagnostic infirmier</a:t>
                      </a:r>
                    </a:p>
                    <a:p>
                      <a:endParaRPr lang="en-US" sz="1100" dirty="0">
                        <a:solidFill>
                          <a:schemeClr val="bg1"/>
                        </a:solidFill>
                      </a:endParaRPr>
                    </a:p>
                  </a:txBody>
                  <a:tcPr marL="68580" marR="68580" marT="34290" marB="34290">
                    <a:solidFill>
                      <a:srgbClr val="FF6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solidFill>
                        </a:rPr>
                        <a:t>C6 : communiquer et conduire une relation dans un contexte de soins</a:t>
                      </a:r>
                    </a:p>
                    <a:p>
                      <a:endParaRPr lang="en-US" sz="1100" dirty="0">
                        <a:solidFill>
                          <a:schemeClr val="bg1"/>
                        </a:solidFill>
                      </a:endParaRPr>
                    </a:p>
                  </a:txBody>
                  <a:tcPr marL="68580" marR="68580" marT="34290" marB="34290">
                    <a:solidFill>
                      <a:srgbClr val="FF66FF"/>
                    </a:solidFill>
                  </a:tcPr>
                </a:tc>
                <a:extLst>
                  <a:ext uri="{0D108BD9-81ED-4DB2-BD59-A6C34878D82A}">
                    <a16:rowId xmlns:a16="http://schemas.microsoft.com/office/drawing/2014/main" val="207740845"/>
                  </a:ext>
                </a:extLst>
              </a:tr>
              <a:tr h="713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solidFill>
                        </a:rPr>
                        <a:t>C2 : concevoir et conduire un projet de soins infirmiers</a:t>
                      </a:r>
                    </a:p>
                    <a:p>
                      <a:endParaRPr lang="en-US" sz="1100" dirty="0">
                        <a:solidFill>
                          <a:schemeClr val="bg1"/>
                        </a:solidFill>
                      </a:endParaRPr>
                    </a:p>
                  </a:txBody>
                  <a:tcPr marL="68580" marR="68580" marT="34290" marB="34290">
                    <a:solidFill>
                      <a:srgbClr val="FF6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solidFill>
                        </a:rPr>
                        <a:t>C7 : analyser la qualité et améliorer sa pratique professionnelle</a:t>
                      </a:r>
                    </a:p>
                    <a:p>
                      <a:endParaRPr lang="en-US" sz="1100" dirty="0">
                        <a:solidFill>
                          <a:schemeClr val="bg1"/>
                        </a:solidFill>
                      </a:endParaRPr>
                    </a:p>
                  </a:txBody>
                  <a:tcPr marL="68580" marR="68580" marT="34290" marB="34290">
                    <a:solidFill>
                      <a:srgbClr val="FF66FF"/>
                    </a:solidFill>
                  </a:tcPr>
                </a:tc>
                <a:extLst>
                  <a:ext uri="{0D108BD9-81ED-4DB2-BD59-A6C34878D82A}">
                    <a16:rowId xmlns:a16="http://schemas.microsoft.com/office/drawing/2014/main" val="649762170"/>
                  </a:ext>
                </a:extLst>
              </a:tr>
              <a:tr h="713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solidFill>
                        </a:rPr>
                        <a:t>C3 : accompagner une personne dans la réalisation de ses soins quotidiens</a:t>
                      </a:r>
                    </a:p>
                    <a:p>
                      <a:endParaRPr lang="en-US" sz="1100" dirty="0">
                        <a:solidFill>
                          <a:schemeClr val="bg1"/>
                        </a:solidFill>
                      </a:endParaRPr>
                    </a:p>
                  </a:txBody>
                  <a:tcPr marL="68580" marR="68580" marT="34290" marB="34290">
                    <a:solidFill>
                      <a:srgbClr val="FF6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solidFill>
                        </a:rPr>
                        <a:t>C8 : rechercher et traiter des données professionnelles et scientifiques</a:t>
                      </a:r>
                    </a:p>
                    <a:p>
                      <a:endParaRPr lang="en-US" sz="1100" dirty="0">
                        <a:solidFill>
                          <a:schemeClr val="bg1"/>
                        </a:solidFill>
                      </a:endParaRPr>
                    </a:p>
                  </a:txBody>
                  <a:tcPr marL="68580" marR="68580" marT="34290" marB="34290">
                    <a:solidFill>
                      <a:srgbClr val="FF66FF"/>
                    </a:solidFill>
                  </a:tcPr>
                </a:tc>
                <a:extLst>
                  <a:ext uri="{0D108BD9-81ED-4DB2-BD59-A6C34878D82A}">
                    <a16:rowId xmlns:a16="http://schemas.microsoft.com/office/drawing/2014/main" val="2690137193"/>
                  </a:ext>
                </a:extLst>
              </a:tr>
              <a:tr h="713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solidFill>
                        </a:rPr>
                        <a:t>C4 : mettre en œuvre des actions à visée diagnostique et thérapeutique</a:t>
                      </a:r>
                    </a:p>
                    <a:p>
                      <a:endParaRPr lang="en-US" sz="1100" dirty="0">
                        <a:solidFill>
                          <a:schemeClr val="bg1"/>
                        </a:solidFill>
                      </a:endParaRPr>
                    </a:p>
                  </a:txBody>
                  <a:tcPr marL="68580" marR="68580" marT="34290" marB="34290">
                    <a:solidFill>
                      <a:srgbClr val="FF6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solidFill>
                        </a:rPr>
                        <a:t>C9 : organiser et coordonner les interventions soignantes</a:t>
                      </a:r>
                    </a:p>
                    <a:p>
                      <a:endParaRPr lang="en-US" sz="1100" dirty="0">
                        <a:solidFill>
                          <a:schemeClr val="bg1"/>
                        </a:solidFill>
                      </a:endParaRPr>
                    </a:p>
                  </a:txBody>
                  <a:tcPr marL="68580" marR="68580" marT="34290" marB="34290">
                    <a:solidFill>
                      <a:srgbClr val="FF66FF"/>
                    </a:solidFill>
                  </a:tcPr>
                </a:tc>
                <a:extLst>
                  <a:ext uri="{0D108BD9-81ED-4DB2-BD59-A6C34878D82A}">
                    <a16:rowId xmlns:a16="http://schemas.microsoft.com/office/drawing/2014/main" val="153283869"/>
                  </a:ext>
                </a:extLst>
              </a:tr>
              <a:tr h="713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solidFill>
                        </a:rPr>
                        <a:t>C5 : initier et mettre en œuvre des soins éducatifs et préventifs</a:t>
                      </a:r>
                    </a:p>
                    <a:p>
                      <a:endParaRPr lang="en-US" sz="1100" dirty="0">
                        <a:solidFill>
                          <a:schemeClr val="bg1"/>
                        </a:solidFill>
                      </a:endParaRPr>
                    </a:p>
                  </a:txBody>
                  <a:tcPr marL="68580" marR="68580" marT="34290" marB="34290">
                    <a:solidFill>
                      <a:srgbClr val="FF6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1"/>
                          </a:solidFill>
                        </a:rPr>
                        <a:t>C10 : informer, former des professionnels et des personnes en formation</a:t>
                      </a:r>
                      <a:endParaRPr lang="en-US" sz="1100" dirty="0">
                        <a:solidFill>
                          <a:schemeClr val="bg1"/>
                        </a:solidFill>
                      </a:endParaRPr>
                    </a:p>
                    <a:p>
                      <a:endParaRPr lang="en-US" sz="1100" dirty="0">
                        <a:solidFill>
                          <a:schemeClr val="bg1"/>
                        </a:solidFill>
                      </a:endParaRPr>
                    </a:p>
                  </a:txBody>
                  <a:tcPr marL="68580" marR="68580" marT="34290" marB="34290">
                    <a:solidFill>
                      <a:srgbClr val="FF66FF"/>
                    </a:solidFill>
                  </a:tcPr>
                </a:tc>
                <a:extLst>
                  <a:ext uri="{0D108BD9-81ED-4DB2-BD59-A6C34878D82A}">
                    <a16:rowId xmlns:a16="http://schemas.microsoft.com/office/drawing/2014/main" val="3667418606"/>
                  </a:ext>
                </a:extLst>
              </a:tr>
            </a:tbl>
          </a:graphicData>
        </a:graphic>
      </p:graphicFrame>
    </p:spTree>
    <p:extLst>
      <p:ext uri="{BB962C8B-B14F-4D97-AF65-F5344CB8AC3E}">
        <p14:creationId xmlns:p14="http://schemas.microsoft.com/office/powerpoint/2010/main" val="38890626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E38BE2-1205-C3E7-2F32-18427D812293}"/>
              </a:ext>
            </a:extLst>
          </p:cNvPr>
          <p:cNvSpPr>
            <a:spLocks noGrp="1"/>
          </p:cNvSpPr>
          <p:nvPr>
            <p:ph type="title"/>
          </p:nvPr>
        </p:nvSpPr>
        <p:spPr/>
        <p:txBody>
          <a:bodyPr/>
          <a:lstStyle/>
          <a:p>
            <a:r>
              <a:rPr lang="fr-FR" dirty="0"/>
              <a:t>Le référentiel d’activités</a:t>
            </a:r>
          </a:p>
        </p:txBody>
      </p:sp>
      <p:sp>
        <p:nvSpPr>
          <p:cNvPr id="3" name="Espace réservé du contenu 2">
            <a:extLst>
              <a:ext uri="{FF2B5EF4-FFF2-40B4-BE49-F238E27FC236}">
                <a16:creationId xmlns:a16="http://schemas.microsoft.com/office/drawing/2014/main" id="{C03832CA-BD60-0881-067E-4E41EA560E32}"/>
              </a:ext>
            </a:extLst>
          </p:cNvPr>
          <p:cNvSpPr>
            <a:spLocks noGrp="1"/>
          </p:cNvSpPr>
          <p:nvPr>
            <p:ph idx="1"/>
          </p:nvPr>
        </p:nvSpPr>
        <p:spPr/>
        <p:txBody>
          <a:bodyPr>
            <a:normAutofit/>
          </a:bodyPr>
          <a:lstStyle/>
          <a:p>
            <a:r>
              <a:rPr lang="fr-FR" b="1" dirty="0">
                <a:latin typeface="Univers-Bold"/>
              </a:rPr>
              <a:t>Activités</a:t>
            </a:r>
          </a:p>
          <a:p>
            <a:endParaRPr lang="fr-FR" b="1" dirty="0">
              <a:latin typeface="Univers-Bold"/>
            </a:endParaRPr>
          </a:p>
          <a:p>
            <a:pPr lvl="1"/>
            <a:r>
              <a:rPr lang="fr-FR" dirty="0">
                <a:latin typeface="Univers" panose="020B0503020202020204" pitchFamily="34" charset="0"/>
              </a:rPr>
              <a:t>1. Observation et recueil de données cliniques ;</a:t>
            </a:r>
          </a:p>
          <a:p>
            <a:pPr lvl="1"/>
            <a:r>
              <a:rPr lang="fr-FR" dirty="0">
                <a:latin typeface="Univers" panose="020B0503020202020204" pitchFamily="34" charset="0"/>
              </a:rPr>
              <a:t>2. Soins de confort et de bien-être ;</a:t>
            </a:r>
          </a:p>
          <a:p>
            <a:pPr lvl="1"/>
            <a:r>
              <a:rPr lang="fr-FR" dirty="0">
                <a:latin typeface="Univers" panose="020B0503020202020204" pitchFamily="34" charset="0"/>
              </a:rPr>
              <a:t>3. Information et éducation de la personne, de son entourage et d’un groupe de personnes ;</a:t>
            </a:r>
          </a:p>
          <a:p>
            <a:pPr lvl="1"/>
            <a:r>
              <a:rPr lang="fr-FR" dirty="0">
                <a:latin typeface="Univers" panose="020B0503020202020204" pitchFamily="34" charset="0"/>
              </a:rPr>
              <a:t>4. Surveillance de l’évolution de l’état de santé des personnes ;</a:t>
            </a:r>
          </a:p>
          <a:p>
            <a:pPr lvl="1"/>
            <a:r>
              <a:rPr lang="fr-FR" dirty="0">
                <a:latin typeface="Univers" panose="020B0503020202020204" pitchFamily="34" charset="0"/>
              </a:rPr>
              <a:t>5. Soins et activités à visée diagnostique ou thérapeutique ;</a:t>
            </a:r>
          </a:p>
          <a:p>
            <a:endParaRPr lang="fr-FR" dirty="0"/>
          </a:p>
        </p:txBody>
      </p:sp>
      <p:sp>
        <p:nvSpPr>
          <p:cNvPr id="4" name="Espace réservé du pied de page 3">
            <a:extLst>
              <a:ext uri="{FF2B5EF4-FFF2-40B4-BE49-F238E27FC236}">
                <a16:creationId xmlns:a16="http://schemas.microsoft.com/office/drawing/2014/main" id="{A9B7891B-E1B8-BFAD-8BCB-483952FE493F}"/>
              </a:ext>
            </a:extLst>
          </p:cNvPr>
          <p:cNvSpPr>
            <a:spLocks noGrp="1"/>
          </p:cNvSpPr>
          <p:nvPr>
            <p:ph type="ftr" sz="quarter" idx="11"/>
          </p:nvPr>
        </p:nvSpPr>
        <p:spPr/>
        <p:txBody>
          <a:bodyPr/>
          <a:lstStyle/>
          <a:p>
            <a:r>
              <a:rPr lang="fr-BE"/>
              <a:t>AS  2022</a:t>
            </a:r>
          </a:p>
        </p:txBody>
      </p:sp>
      <p:sp>
        <p:nvSpPr>
          <p:cNvPr id="5" name="Espace réservé du numéro de diapositive 4">
            <a:extLst>
              <a:ext uri="{FF2B5EF4-FFF2-40B4-BE49-F238E27FC236}">
                <a16:creationId xmlns:a16="http://schemas.microsoft.com/office/drawing/2014/main" id="{CACC83A1-5255-0E0D-592B-6CA8ADC267BF}"/>
              </a:ext>
            </a:extLst>
          </p:cNvPr>
          <p:cNvSpPr>
            <a:spLocks noGrp="1"/>
          </p:cNvSpPr>
          <p:nvPr>
            <p:ph type="sldNum" sz="quarter" idx="12"/>
          </p:nvPr>
        </p:nvSpPr>
        <p:spPr/>
        <p:txBody>
          <a:bodyPr/>
          <a:lstStyle/>
          <a:p>
            <a:fld id="{CF4668DC-857F-487D-BFFA-8C0CA5037977}" type="slidenum">
              <a:rPr lang="fr-BE" smtClean="0"/>
              <a:pPr/>
              <a:t>69</a:t>
            </a:fld>
            <a:endParaRPr lang="fr-BE"/>
          </a:p>
        </p:txBody>
      </p:sp>
    </p:spTree>
    <p:extLst>
      <p:ext uri="{BB962C8B-B14F-4D97-AF65-F5344CB8AC3E}">
        <p14:creationId xmlns:p14="http://schemas.microsoft.com/office/powerpoint/2010/main" val="2649197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91474D8B-3D0C-4128-A35A-F6379156EB93}"/>
              </a:ext>
            </a:extLst>
          </p:cNvPr>
          <p:cNvSpPr>
            <a:spLocks noGrp="1"/>
          </p:cNvSpPr>
          <p:nvPr>
            <p:ph type="subTitle" idx="1"/>
          </p:nvPr>
        </p:nvSpPr>
        <p:spPr>
          <a:xfrm>
            <a:off x="1037999" y="1430236"/>
            <a:ext cx="7056133" cy="2891400"/>
          </a:xfrm>
        </p:spPr>
        <p:txBody>
          <a:bodyPr/>
          <a:lstStyle/>
          <a:p>
            <a:pPr algn="ctr"/>
            <a:endParaRPr lang="fr-FR" sz="1800" b="1" dirty="0">
              <a:solidFill>
                <a:srgbClr val="7030A0"/>
              </a:solidFill>
            </a:endParaRPr>
          </a:p>
          <a:p>
            <a:pPr algn="ctr"/>
            <a:endParaRPr lang="fr-FR" sz="1800" b="1" dirty="0">
              <a:solidFill>
                <a:srgbClr val="7030A0"/>
              </a:solidFill>
            </a:endParaRPr>
          </a:p>
          <a:p>
            <a:pPr algn="ctr"/>
            <a:endParaRPr lang="fr-FR" sz="1800" b="1" dirty="0">
              <a:solidFill>
                <a:srgbClr val="7030A0"/>
              </a:solidFill>
            </a:endParaRPr>
          </a:p>
          <a:p>
            <a:pPr algn="ctr"/>
            <a:r>
              <a:rPr lang="fr-FR" sz="1800" b="1" dirty="0">
                <a:solidFill>
                  <a:srgbClr val="7030A0"/>
                </a:solidFill>
              </a:rPr>
              <a:t>Hésiode (720 av. JC)</a:t>
            </a:r>
          </a:p>
          <a:p>
            <a:endParaRPr lang="en-US" dirty="0"/>
          </a:p>
        </p:txBody>
      </p:sp>
    </p:spTree>
    <p:extLst>
      <p:ext uri="{BB962C8B-B14F-4D97-AF65-F5344CB8AC3E}">
        <p14:creationId xmlns:p14="http://schemas.microsoft.com/office/powerpoint/2010/main" val="6715210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E38BE2-1205-C3E7-2F32-18427D812293}"/>
              </a:ext>
            </a:extLst>
          </p:cNvPr>
          <p:cNvSpPr>
            <a:spLocks noGrp="1"/>
          </p:cNvSpPr>
          <p:nvPr>
            <p:ph type="title"/>
          </p:nvPr>
        </p:nvSpPr>
        <p:spPr/>
        <p:txBody>
          <a:bodyPr/>
          <a:lstStyle/>
          <a:p>
            <a:r>
              <a:rPr lang="fr-FR" dirty="0"/>
              <a:t>Le référentiel d’activités</a:t>
            </a:r>
          </a:p>
        </p:txBody>
      </p:sp>
      <p:sp>
        <p:nvSpPr>
          <p:cNvPr id="3" name="Espace réservé du contenu 2">
            <a:extLst>
              <a:ext uri="{FF2B5EF4-FFF2-40B4-BE49-F238E27FC236}">
                <a16:creationId xmlns:a16="http://schemas.microsoft.com/office/drawing/2014/main" id="{C03832CA-BD60-0881-067E-4E41EA560E32}"/>
              </a:ext>
            </a:extLst>
          </p:cNvPr>
          <p:cNvSpPr>
            <a:spLocks noGrp="1"/>
          </p:cNvSpPr>
          <p:nvPr>
            <p:ph idx="1"/>
          </p:nvPr>
        </p:nvSpPr>
        <p:spPr/>
        <p:txBody>
          <a:bodyPr>
            <a:normAutofit/>
          </a:bodyPr>
          <a:lstStyle/>
          <a:p>
            <a:r>
              <a:rPr lang="fr-FR" b="1" dirty="0">
                <a:latin typeface="Univers-Bold"/>
              </a:rPr>
              <a:t>Activités</a:t>
            </a:r>
          </a:p>
          <a:p>
            <a:pPr marL="0" indent="0">
              <a:buNone/>
            </a:pPr>
            <a:endParaRPr lang="fr-FR" b="1" dirty="0">
              <a:latin typeface="Univers-Bold"/>
            </a:endParaRPr>
          </a:p>
          <a:p>
            <a:pPr lvl="1"/>
            <a:r>
              <a:rPr lang="fr-FR" dirty="0">
                <a:latin typeface="Univers" panose="020B0503020202020204" pitchFamily="34" charset="0"/>
              </a:rPr>
              <a:t>6. Coordination et organisation des activités et des soins ;</a:t>
            </a:r>
          </a:p>
          <a:p>
            <a:pPr lvl="1"/>
            <a:r>
              <a:rPr lang="fr-FR" dirty="0">
                <a:latin typeface="Univers" panose="020B0503020202020204" pitchFamily="34" charset="0"/>
              </a:rPr>
              <a:t>7. Contrôle et gestion de matériels, dispositifs médicaux et produits ;</a:t>
            </a:r>
          </a:p>
          <a:p>
            <a:pPr lvl="1"/>
            <a:r>
              <a:rPr lang="fr-FR" dirty="0">
                <a:latin typeface="Univers" panose="020B0503020202020204" pitchFamily="34" charset="0"/>
              </a:rPr>
              <a:t>8. Formation et information de nouveaux personnels et de stagiaires ;</a:t>
            </a:r>
          </a:p>
          <a:p>
            <a:pPr lvl="1"/>
            <a:r>
              <a:rPr lang="fr-FR" dirty="0">
                <a:latin typeface="Univers" panose="020B0503020202020204" pitchFamily="34" charset="0"/>
              </a:rPr>
              <a:t>9. Veille professionnelle et recherche.</a:t>
            </a:r>
            <a:endParaRPr lang="fr-FR" dirty="0"/>
          </a:p>
          <a:p>
            <a:endParaRPr lang="fr-FR" dirty="0"/>
          </a:p>
        </p:txBody>
      </p:sp>
      <p:sp>
        <p:nvSpPr>
          <p:cNvPr id="4" name="Espace réservé du pied de page 3">
            <a:extLst>
              <a:ext uri="{FF2B5EF4-FFF2-40B4-BE49-F238E27FC236}">
                <a16:creationId xmlns:a16="http://schemas.microsoft.com/office/drawing/2014/main" id="{A9B7891B-E1B8-BFAD-8BCB-483952FE493F}"/>
              </a:ext>
            </a:extLst>
          </p:cNvPr>
          <p:cNvSpPr>
            <a:spLocks noGrp="1"/>
          </p:cNvSpPr>
          <p:nvPr>
            <p:ph type="ftr" sz="quarter" idx="11"/>
          </p:nvPr>
        </p:nvSpPr>
        <p:spPr/>
        <p:txBody>
          <a:bodyPr/>
          <a:lstStyle/>
          <a:p>
            <a:r>
              <a:rPr lang="fr-BE"/>
              <a:t>AS  2022</a:t>
            </a:r>
          </a:p>
        </p:txBody>
      </p:sp>
      <p:sp>
        <p:nvSpPr>
          <p:cNvPr id="5" name="Espace réservé du numéro de diapositive 4">
            <a:extLst>
              <a:ext uri="{FF2B5EF4-FFF2-40B4-BE49-F238E27FC236}">
                <a16:creationId xmlns:a16="http://schemas.microsoft.com/office/drawing/2014/main" id="{CACC83A1-5255-0E0D-592B-6CA8ADC267BF}"/>
              </a:ext>
            </a:extLst>
          </p:cNvPr>
          <p:cNvSpPr>
            <a:spLocks noGrp="1"/>
          </p:cNvSpPr>
          <p:nvPr>
            <p:ph type="sldNum" sz="quarter" idx="12"/>
          </p:nvPr>
        </p:nvSpPr>
        <p:spPr/>
        <p:txBody>
          <a:bodyPr/>
          <a:lstStyle/>
          <a:p>
            <a:fld id="{CF4668DC-857F-487D-BFFA-8C0CA5037977}" type="slidenum">
              <a:rPr lang="fr-BE" smtClean="0"/>
              <a:pPr/>
              <a:t>70</a:t>
            </a:fld>
            <a:endParaRPr lang="fr-BE"/>
          </a:p>
        </p:txBody>
      </p:sp>
    </p:spTree>
    <p:extLst>
      <p:ext uri="{BB962C8B-B14F-4D97-AF65-F5344CB8AC3E}">
        <p14:creationId xmlns:p14="http://schemas.microsoft.com/office/powerpoint/2010/main" val="22176204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La compétence</a:t>
            </a:r>
          </a:p>
        </p:txBody>
      </p:sp>
      <p:sp>
        <p:nvSpPr>
          <p:cNvPr id="4" name="Espace réservé du pied de page 3"/>
          <p:cNvSpPr>
            <a:spLocks noGrp="1"/>
          </p:cNvSpPr>
          <p:nvPr>
            <p:ph type="ftr" sz="quarter" idx="11"/>
          </p:nvPr>
        </p:nvSpPr>
        <p:spPr/>
        <p:txBody>
          <a:bodyPr/>
          <a:lstStyle/>
          <a:p>
            <a:r>
              <a:rPr lang="fr-BE"/>
              <a:t>AS  2022</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71</a:t>
            </a:fld>
            <a:endParaRPr lang="fr-BE"/>
          </a:p>
        </p:txBody>
      </p:sp>
      <p:pic>
        <p:nvPicPr>
          <p:cNvPr id="6" name="Espace réservé du contenu 5" descr="https://pedagogie.ac-guadeloupe.fr/sites/default/files/vvirginius/vignette/competence.png"/>
          <p:cNvPicPr>
            <a:picLocks noGrp="1"/>
          </p:cNvPicPr>
          <p:nvPr>
            <p:ph idx="1"/>
          </p:nvPr>
        </p:nvPicPr>
        <p:blipFill>
          <a:blip r:embed="rId2"/>
          <a:srcRect/>
          <a:stretch>
            <a:fillRect/>
          </a:stretch>
        </p:blipFill>
        <p:spPr bwMode="auto">
          <a:xfrm>
            <a:off x="1557338" y="1213843"/>
            <a:ext cx="5286375" cy="3621881"/>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54DBF6-598D-4008-8271-D006B5936730}"/>
              </a:ext>
            </a:extLst>
          </p:cNvPr>
          <p:cNvSpPr>
            <a:spLocks noGrp="1"/>
          </p:cNvSpPr>
          <p:nvPr>
            <p:ph type="title"/>
          </p:nvPr>
        </p:nvSpPr>
        <p:spPr/>
        <p:txBody>
          <a:bodyPr/>
          <a:lstStyle/>
          <a:p>
            <a:r>
              <a:rPr lang="fr-FR" b="1" dirty="0"/>
              <a:t>Compétent / pas compétent</a:t>
            </a:r>
            <a:endParaRPr lang="en-US" b="1" dirty="0"/>
          </a:p>
        </p:txBody>
      </p:sp>
      <p:pic>
        <p:nvPicPr>
          <p:cNvPr id="2050" name="Picture 2" descr="Travail : être drôle augmenterait vos chances d'obtenir une promotion">
            <a:extLst>
              <a:ext uri="{FF2B5EF4-FFF2-40B4-BE49-F238E27FC236}">
                <a16:creationId xmlns:a16="http://schemas.microsoft.com/office/drawing/2014/main" id="{2F4EEA9A-E494-42A3-A685-6307408DC3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4621" y="1585913"/>
            <a:ext cx="3891914" cy="286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0756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EB2064-F304-47B4-8AF2-076AF384FE8B}"/>
              </a:ext>
            </a:extLst>
          </p:cNvPr>
          <p:cNvSpPr>
            <a:spLocks noGrp="1"/>
          </p:cNvSpPr>
          <p:nvPr>
            <p:ph type="title"/>
          </p:nvPr>
        </p:nvSpPr>
        <p:spPr/>
        <p:txBody>
          <a:bodyPr/>
          <a:lstStyle/>
          <a:p>
            <a:r>
              <a:rPr lang="fr-FR" b="1" dirty="0"/>
              <a:t>1</a:t>
            </a:r>
            <a:endParaRPr lang="en-US" b="1" dirty="0"/>
          </a:p>
        </p:txBody>
      </p:sp>
      <p:sp>
        <p:nvSpPr>
          <p:cNvPr id="3" name="Espace réservé du contenu 2">
            <a:extLst>
              <a:ext uri="{FF2B5EF4-FFF2-40B4-BE49-F238E27FC236}">
                <a16:creationId xmlns:a16="http://schemas.microsoft.com/office/drawing/2014/main" id="{0BBBF714-CC96-4656-9835-E200306CB6C5}"/>
              </a:ext>
            </a:extLst>
          </p:cNvPr>
          <p:cNvSpPr>
            <a:spLocks noGrp="1"/>
          </p:cNvSpPr>
          <p:nvPr>
            <p:ph idx="1"/>
          </p:nvPr>
        </p:nvSpPr>
        <p:spPr/>
        <p:txBody>
          <a:bodyPr/>
          <a:lstStyle/>
          <a:p>
            <a:pPr marL="0" indent="0">
              <a:buNone/>
            </a:pPr>
            <a:endParaRPr lang="fr-FR" b="1" dirty="0"/>
          </a:p>
          <a:p>
            <a:pPr marL="0" indent="0">
              <a:buNone/>
            </a:pPr>
            <a:r>
              <a:rPr lang="fr-FR" b="1" dirty="0"/>
              <a:t>Je regarde un étudiant faire une toilette. Je peux dire à la fin du soin, oui tu es compétent</a:t>
            </a:r>
            <a:endParaRPr lang="en-US" b="1" dirty="0"/>
          </a:p>
          <a:p>
            <a:endParaRPr lang="en-US" dirty="0"/>
          </a:p>
        </p:txBody>
      </p:sp>
    </p:spTree>
    <p:extLst>
      <p:ext uri="{BB962C8B-B14F-4D97-AF65-F5344CB8AC3E}">
        <p14:creationId xmlns:p14="http://schemas.microsoft.com/office/powerpoint/2010/main" val="41647497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844803-AACE-4583-A72C-3E97CCF759CC}"/>
              </a:ext>
            </a:extLst>
          </p:cNvPr>
          <p:cNvSpPr>
            <a:spLocks noGrp="1"/>
          </p:cNvSpPr>
          <p:nvPr>
            <p:ph type="title"/>
          </p:nvPr>
        </p:nvSpPr>
        <p:spPr/>
        <p:txBody>
          <a:bodyPr/>
          <a:lstStyle/>
          <a:p>
            <a:r>
              <a:rPr lang="fr-FR" b="1" dirty="0"/>
              <a:t>NON</a:t>
            </a:r>
            <a:endParaRPr lang="en-US" b="1" dirty="0"/>
          </a:p>
        </p:txBody>
      </p:sp>
      <p:sp>
        <p:nvSpPr>
          <p:cNvPr id="3" name="Espace réservé du contenu 2">
            <a:extLst>
              <a:ext uri="{FF2B5EF4-FFF2-40B4-BE49-F238E27FC236}">
                <a16:creationId xmlns:a16="http://schemas.microsoft.com/office/drawing/2014/main" id="{0187CC27-66FD-470E-A605-983E9644C656}"/>
              </a:ext>
            </a:extLst>
          </p:cNvPr>
          <p:cNvSpPr>
            <a:spLocks noGrp="1"/>
          </p:cNvSpPr>
          <p:nvPr>
            <p:ph idx="1"/>
          </p:nvPr>
        </p:nvSpPr>
        <p:spPr/>
        <p:txBody>
          <a:bodyPr/>
          <a:lstStyle/>
          <a:p>
            <a:endParaRPr lang="fr-FR" dirty="0"/>
          </a:p>
          <a:p>
            <a:pPr marL="0" indent="0">
              <a:buNone/>
            </a:pPr>
            <a:endParaRPr lang="fr-FR" dirty="0"/>
          </a:p>
          <a:p>
            <a:pPr marL="0" indent="0">
              <a:buNone/>
            </a:pPr>
            <a:r>
              <a:rPr lang="fr-FR" dirty="0"/>
              <a:t>Vous pouvez valider l’acte toilette mais pour valider la compétence il va falloir le regarder sur plusieurs situations de la même famille : toilette complète, toilette au lavabo, installation pour le repas…</a:t>
            </a:r>
            <a:endParaRPr lang="en-US" dirty="0"/>
          </a:p>
        </p:txBody>
      </p:sp>
    </p:spTree>
    <p:extLst>
      <p:ext uri="{BB962C8B-B14F-4D97-AF65-F5344CB8AC3E}">
        <p14:creationId xmlns:p14="http://schemas.microsoft.com/office/powerpoint/2010/main" val="3584948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05FD0E-5C5C-4585-8EFB-8AFBE142BE43}"/>
              </a:ext>
            </a:extLst>
          </p:cNvPr>
          <p:cNvSpPr>
            <a:spLocks noGrp="1"/>
          </p:cNvSpPr>
          <p:nvPr>
            <p:ph type="title"/>
          </p:nvPr>
        </p:nvSpPr>
        <p:spPr/>
        <p:txBody>
          <a:bodyPr/>
          <a:lstStyle/>
          <a:p>
            <a:r>
              <a:rPr lang="fr-FR" b="1" dirty="0"/>
              <a:t>2</a:t>
            </a:r>
            <a:endParaRPr lang="en-US" b="1" dirty="0"/>
          </a:p>
        </p:txBody>
      </p:sp>
      <p:sp>
        <p:nvSpPr>
          <p:cNvPr id="3" name="Espace réservé du contenu 2">
            <a:extLst>
              <a:ext uri="{FF2B5EF4-FFF2-40B4-BE49-F238E27FC236}">
                <a16:creationId xmlns:a16="http://schemas.microsoft.com/office/drawing/2014/main" id="{FA6E4904-9A91-4D10-9670-BDC09860D776}"/>
              </a:ext>
            </a:extLst>
          </p:cNvPr>
          <p:cNvSpPr>
            <a:spLocks noGrp="1"/>
          </p:cNvSpPr>
          <p:nvPr>
            <p:ph idx="1"/>
          </p:nvPr>
        </p:nvSpPr>
        <p:spPr/>
        <p:txBody>
          <a:bodyPr/>
          <a:lstStyle/>
          <a:p>
            <a:pPr marL="0" indent="0">
              <a:buNone/>
            </a:pPr>
            <a:r>
              <a:rPr lang="fr-FR" b="1" dirty="0"/>
              <a:t>J’interroge un étudiant sur ses connaissances théoriques en matière de glycémie capillaire. Suivant la qualité de ses réponses je pourrais dire s’il est ou non compétent </a:t>
            </a:r>
            <a:endParaRPr lang="en-US" b="1" dirty="0"/>
          </a:p>
        </p:txBody>
      </p:sp>
    </p:spTree>
    <p:extLst>
      <p:ext uri="{BB962C8B-B14F-4D97-AF65-F5344CB8AC3E}">
        <p14:creationId xmlns:p14="http://schemas.microsoft.com/office/powerpoint/2010/main" val="25878898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DB397E-D155-472F-93E0-9178CE8C6A11}"/>
              </a:ext>
            </a:extLst>
          </p:cNvPr>
          <p:cNvSpPr>
            <a:spLocks noGrp="1"/>
          </p:cNvSpPr>
          <p:nvPr>
            <p:ph type="title"/>
          </p:nvPr>
        </p:nvSpPr>
        <p:spPr>
          <a:xfrm>
            <a:off x="628650" y="273844"/>
            <a:ext cx="7886700" cy="994172"/>
          </a:xfrm>
        </p:spPr>
        <p:txBody>
          <a:bodyPr/>
          <a:lstStyle/>
          <a:p>
            <a:r>
              <a:rPr lang="fr-FR" b="1" dirty="0"/>
              <a:t>NON</a:t>
            </a:r>
            <a:endParaRPr lang="en-US" b="1" dirty="0"/>
          </a:p>
        </p:txBody>
      </p:sp>
      <p:sp>
        <p:nvSpPr>
          <p:cNvPr id="3" name="Espace réservé du contenu 2">
            <a:extLst>
              <a:ext uri="{FF2B5EF4-FFF2-40B4-BE49-F238E27FC236}">
                <a16:creationId xmlns:a16="http://schemas.microsoft.com/office/drawing/2014/main" id="{74E43E30-72F0-4620-8AA5-AC695147F5D2}"/>
              </a:ext>
            </a:extLst>
          </p:cNvPr>
          <p:cNvSpPr>
            <a:spLocks noGrp="1"/>
          </p:cNvSpPr>
          <p:nvPr>
            <p:ph idx="1"/>
          </p:nvPr>
        </p:nvSpPr>
        <p:spPr/>
        <p:txBody>
          <a:bodyPr/>
          <a:lstStyle/>
          <a:p>
            <a:pPr marL="0" indent="0">
              <a:buNone/>
            </a:pPr>
            <a:endParaRPr lang="fr-FR" dirty="0"/>
          </a:p>
          <a:p>
            <a:pPr marL="0" indent="0">
              <a:buNone/>
            </a:pPr>
            <a:r>
              <a:rPr lang="fr-FR" dirty="0"/>
              <a:t>Vous pourrez évaluer la pertinence de ses recherches et son socle de connaissances. C’est une étape  importante avant le passage à l’action qui vous permettra d’apprécier son niveau de compétence</a:t>
            </a:r>
            <a:endParaRPr lang="en-US" dirty="0"/>
          </a:p>
        </p:txBody>
      </p:sp>
    </p:spTree>
    <p:extLst>
      <p:ext uri="{BB962C8B-B14F-4D97-AF65-F5344CB8AC3E}">
        <p14:creationId xmlns:p14="http://schemas.microsoft.com/office/powerpoint/2010/main" val="38252858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35E8A5-DC62-4E42-88EF-2D25321C3228}"/>
              </a:ext>
            </a:extLst>
          </p:cNvPr>
          <p:cNvSpPr>
            <a:spLocks noGrp="1"/>
          </p:cNvSpPr>
          <p:nvPr>
            <p:ph type="title"/>
          </p:nvPr>
        </p:nvSpPr>
        <p:spPr/>
        <p:txBody>
          <a:bodyPr/>
          <a:lstStyle/>
          <a:p>
            <a:r>
              <a:rPr lang="fr-FR" b="1" dirty="0"/>
              <a:t>3</a:t>
            </a:r>
            <a:endParaRPr lang="en-US" b="1" dirty="0"/>
          </a:p>
        </p:txBody>
      </p:sp>
      <p:sp>
        <p:nvSpPr>
          <p:cNvPr id="3" name="Espace réservé du contenu 2">
            <a:extLst>
              <a:ext uri="{FF2B5EF4-FFF2-40B4-BE49-F238E27FC236}">
                <a16:creationId xmlns:a16="http://schemas.microsoft.com/office/drawing/2014/main" id="{C379077E-2BE8-4B56-BB95-C3111D16D3CA}"/>
              </a:ext>
            </a:extLst>
          </p:cNvPr>
          <p:cNvSpPr>
            <a:spLocks noGrp="1"/>
          </p:cNvSpPr>
          <p:nvPr>
            <p:ph idx="1"/>
          </p:nvPr>
        </p:nvSpPr>
        <p:spPr/>
        <p:txBody>
          <a:bodyPr/>
          <a:lstStyle/>
          <a:p>
            <a:pPr marL="0" indent="0">
              <a:buNone/>
            </a:pPr>
            <a:endParaRPr lang="fr-FR" dirty="0"/>
          </a:p>
          <a:p>
            <a:pPr marL="0" indent="0">
              <a:buNone/>
            </a:pPr>
            <a:r>
              <a:rPr lang="fr-FR" b="1" dirty="0"/>
              <a:t>Les patients expriment les habiletés gestuelles d’un étudiant lors de la réalisation de leurs pansements</a:t>
            </a:r>
            <a:endParaRPr lang="en-US" b="1" dirty="0"/>
          </a:p>
        </p:txBody>
      </p:sp>
    </p:spTree>
    <p:extLst>
      <p:ext uri="{BB962C8B-B14F-4D97-AF65-F5344CB8AC3E}">
        <p14:creationId xmlns:p14="http://schemas.microsoft.com/office/powerpoint/2010/main" val="38663759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5E536B-FF8D-49C1-B84E-97647E731A95}"/>
              </a:ext>
            </a:extLst>
          </p:cNvPr>
          <p:cNvSpPr>
            <a:spLocks noGrp="1"/>
          </p:cNvSpPr>
          <p:nvPr>
            <p:ph type="title"/>
          </p:nvPr>
        </p:nvSpPr>
        <p:spPr/>
        <p:txBody>
          <a:bodyPr/>
          <a:lstStyle/>
          <a:p>
            <a:r>
              <a:rPr lang="fr-FR" b="1" dirty="0"/>
              <a:t>NON</a:t>
            </a:r>
            <a:endParaRPr lang="en-US" b="1" dirty="0"/>
          </a:p>
        </p:txBody>
      </p:sp>
      <p:sp>
        <p:nvSpPr>
          <p:cNvPr id="3" name="Espace réservé du contenu 2">
            <a:extLst>
              <a:ext uri="{FF2B5EF4-FFF2-40B4-BE49-F238E27FC236}">
                <a16:creationId xmlns:a16="http://schemas.microsoft.com/office/drawing/2014/main" id="{6B4FD6D3-5AB9-4C1C-A7FB-167B9A0EC9E3}"/>
              </a:ext>
            </a:extLst>
          </p:cNvPr>
          <p:cNvSpPr>
            <a:spLocks noGrp="1"/>
          </p:cNvSpPr>
          <p:nvPr>
            <p:ph idx="1"/>
          </p:nvPr>
        </p:nvSpPr>
        <p:spPr/>
        <p:txBody>
          <a:bodyPr/>
          <a:lstStyle/>
          <a:p>
            <a:pPr marL="0" indent="0">
              <a:buNone/>
            </a:pPr>
            <a:endParaRPr lang="fr-FR" dirty="0"/>
          </a:p>
          <a:p>
            <a:pPr marL="0" indent="0">
              <a:buNone/>
            </a:pPr>
            <a:r>
              <a:rPr lang="fr-FR" dirty="0"/>
              <a:t>C’est un élément important à prendre en compte mais pas suffisant pour attribuer la compétence. Vous n’avez pas vu l’étudiant agir.</a:t>
            </a:r>
            <a:endParaRPr lang="en-US" dirty="0"/>
          </a:p>
        </p:txBody>
      </p:sp>
    </p:spTree>
    <p:extLst>
      <p:ext uri="{BB962C8B-B14F-4D97-AF65-F5344CB8AC3E}">
        <p14:creationId xmlns:p14="http://schemas.microsoft.com/office/powerpoint/2010/main" val="38282829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DFA24C-8BB5-4AB1-85C4-78C02E80588A}"/>
              </a:ext>
            </a:extLst>
          </p:cNvPr>
          <p:cNvSpPr>
            <a:spLocks noGrp="1"/>
          </p:cNvSpPr>
          <p:nvPr>
            <p:ph type="title"/>
          </p:nvPr>
        </p:nvSpPr>
        <p:spPr/>
        <p:txBody>
          <a:bodyPr/>
          <a:lstStyle/>
          <a:p>
            <a:r>
              <a:rPr lang="fr-FR" b="1" dirty="0"/>
              <a:t>4</a:t>
            </a:r>
            <a:endParaRPr lang="en-US" b="1" dirty="0"/>
          </a:p>
        </p:txBody>
      </p:sp>
      <p:sp>
        <p:nvSpPr>
          <p:cNvPr id="3" name="Espace réservé du contenu 2">
            <a:extLst>
              <a:ext uri="{FF2B5EF4-FFF2-40B4-BE49-F238E27FC236}">
                <a16:creationId xmlns:a16="http://schemas.microsoft.com/office/drawing/2014/main" id="{3ECA5117-5C89-454D-BC14-52C16E1A1214}"/>
              </a:ext>
            </a:extLst>
          </p:cNvPr>
          <p:cNvSpPr>
            <a:spLocks noGrp="1"/>
          </p:cNvSpPr>
          <p:nvPr>
            <p:ph idx="1"/>
          </p:nvPr>
        </p:nvSpPr>
        <p:spPr/>
        <p:txBody>
          <a:bodyPr/>
          <a:lstStyle/>
          <a:p>
            <a:pPr marL="0" indent="0">
              <a:buNone/>
            </a:pPr>
            <a:endParaRPr lang="fr-FR" b="1" dirty="0"/>
          </a:p>
          <a:p>
            <a:pPr marL="0" indent="0">
              <a:buNone/>
            </a:pPr>
            <a:r>
              <a:rPr lang="fr-FR" b="1" dirty="0"/>
              <a:t>J’accompagne un étudiant une matinée sur la réalisation des prises de sang. Il les réussi toutes mais oublie une fois sur deux de vérifier l’identité du patient </a:t>
            </a:r>
            <a:endParaRPr lang="en-US" b="1" dirty="0"/>
          </a:p>
        </p:txBody>
      </p:sp>
    </p:spTree>
    <p:extLst>
      <p:ext uri="{BB962C8B-B14F-4D97-AF65-F5344CB8AC3E}">
        <p14:creationId xmlns:p14="http://schemas.microsoft.com/office/powerpoint/2010/main" val="1104281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E86E55A0-B96A-4D8F-898E-4FA7C8A01043}"/>
              </a:ext>
            </a:extLst>
          </p:cNvPr>
          <p:cNvSpPr>
            <a:spLocks noGrp="1"/>
          </p:cNvSpPr>
          <p:nvPr>
            <p:ph type="subTitle" idx="1"/>
          </p:nvPr>
        </p:nvSpPr>
        <p:spPr>
          <a:xfrm rot="21066491">
            <a:off x="1037999" y="1430236"/>
            <a:ext cx="6895267" cy="2891400"/>
          </a:xfrm>
        </p:spPr>
        <p:txBody>
          <a:bodyPr/>
          <a:lstStyle/>
          <a:p>
            <a:r>
              <a:rPr lang="fr-FR" sz="1600" b="1" dirty="0">
                <a:solidFill>
                  <a:srgbClr val="FF0066"/>
                </a:solidFill>
              </a:rPr>
              <a:t>« La jeunesse est pourrie depuis le fond du cœur. Les jeunes sont malfaisants et paresseux. Ils ne seront jamais comme la jeunesse d'autrefois. Ceux d'aujourd'hui ne seront pas capables de maintenir notre culture. »</a:t>
            </a:r>
            <a:endParaRPr lang="en-US" sz="1600" dirty="0"/>
          </a:p>
          <a:p>
            <a:endParaRPr lang="en-US" dirty="0"/>
          </a:p>
        </p:txBody>
      </p:sp>
    </p:spTree>
    <p:extLst>
      <p:ext uri="{BB962C8B-B14F-4D97-AF65-F5344CB8AC3E}">
        <p14:creationId xmlns:p14="http://schemas.microsoft.com/office/powerpoint/2010/main" val="42607890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BE43D5-DB37-421E-8508-B78C9879795C}"/>
              </a:ext>
            </a:extLst>
          </p:cNvPr>
          <p:cNvSpPr>
            <a:spLocks noGrp="1"/>
          </p:cNvSpPr>
          <p:nvPr>
            <p:ph type="title"/>
          </p:nvPr>
        </p:nvSpPr>
        <p:spPr/>
        <p:txBody>
          <a:bodyPr/>
          <a:lstStyle/>
          <a:p>
            <a:r>
              <a:rPr lang="fr-FR" b="1" dirty="0"/>
              <a:t>NON</a:t>
            </a:r>
            <a:endParaRPr lang="en-US" b="1" dirty="0"/>
          </a:p>
        </p:txBody>
      </p:sp>
      <p:sp>
        <p:nvSpPr>
          <p:cNvPr id="3" name="Espace réservé du contenu 2">
            <a:extLst>
              <a:ext uri="{FF2B5EF4-FFF2-40B4-BE49-F238E27FC236}">
                <a16:creationId xmlns:a16="http://schemas.microsoft.com/office/drawing/2014/main" id="{AA9F0C7D-AD6F-49C9-98FF-9A2361CAA4A1}"/>
              </a:ext>
            </a:extLst>
          </p:cNvPr>
          <p:cNvSpPr>
            <a:spLocks noGrp="1"/>
          </p:cNvSpPr>
          <p:nvPr>
            <p:ph idx="1"/>
          </p:nvPr>
        </p:nvSpPr>
        <p:spPr/>
        <p:txBody>
          <a:bodyPr/>
          <a:lstStyle/>
          <a:p>
            <a:pPr marL="0" indent="0">
              <a:buNone/>
            </a:pPr>
            <a:endParaRPr lang="fr-FR" dirty="0"/>
          </a:p>
          <a:p>
            <a:pPr marL="0" indent="0">
              <a:buNone/>
            </a:pPr>
            <a:r>
              <a:rPr lang="fr-FR" dirty="0"/>
              <a:t>Vous pouvez valider l’acte mais pas la compétence. Néanmoins encouragez le car il est sur la bonne voie</a:t>
            </a:r>
            <a:endParaRPr lang="en-US" dirty="0"/>
          </a:p>
        </p:txBody>
      </p:sp>
    </p:spTree>
    <p:extLst>
      <p:ext uri="{BB962C8B-B14F-4D97-AF65-F5344CB8AC3E}">
        <p14:creationId xmlns:p14="http://schemas.microsoft.com/office/powerpoint/2010/main" val="34392515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C4B4E-1C3B-48CB-A499-399E229A115C}"/>
              </a:ext>
            </a:extLst>
          </p:cNvPr>
          <p:cNvSpPr>
            <a:spLocks noGrp="1"/>
          </p:cNvSpPr>
          <p:nvPr>
            <p:ph type="title"/>
          </p:nvPr>
        </p:nvSpPr>
        <p:spPr/>
        <p:txBody>
          <a:bodyPr/>
          <a:lstStyle/>
          <a:p>
            <a:r>
              <a:rPr lang="fr-FR" b="1" dirty="0"/>
              <a:t>5</a:t>
            </a:r>
            <a:endParaRPr lang="en-US" b="1" dirty="0"/>
          </a:p>
        </p:txBody>
      </p:sp>
      <p:sp>
        <p:nvSpPr>
          <p:cNvPr id="3" name="Espace réservé du contenu 2">
            <a:extLst>
              <a:ext uri="{FF2B5EF4-FFF2-40B4-BE49-F238E27FC236}">
                <a16:creationId xmlns:a16="http://schemas.microsoft.com/office/drawing/2014/main" id="{82E9CCD5-9612-4BEA-B269-22827D3EB9FB}"/>
              </a:ext>
            </a:extLst>
          </p:cNvPr>
          <p:cNvSpPr>
            <a:spLocks noGrp="1"/>
          </p:cNvSpPr>
          <p:nvPr>
            <p:ph idx="1"/>
          </p:nvPr>
        </p:nvSpPr>
        <p:spPr/>
        <p:txBody>
          <a:bodyPr/>
          <a:lstStyle/>
          <a:p>
            <a:pPr marL="0" indent="0">
              <a:buNone/>
            </a:pPr>
            <a:endParaRPr lang="fr-FR" dirty="0"/>
          </a:p>
          <a:p>
            <a:pPr marL="0" indent="0">
              <a:buNone/>
            </a:pPr>
            <a:r>
              <a:rPr lang="fr-FR" b="1" dirty="0"/>
              <a:t>J’accompagne un étudiant une matinée sur la réalisation des prises de sang. Il les réussi toutes en respectant le protocole. En sortant de la chambre, je lui demande de me préciser les éléments de la prescription médicale. Il me répond « j’ai piqué un tube rose et un vert  mais je ne sais pas à quoi ils correspondent »</a:t>
            </a:r>
            <a:endParaRPr lang="en-US" b="1" dirty="0"/>
          </a:p>
        </p:txBody>
      </p:sp>
    </p:spTree>
    <p:extLst>
      <p:ext uri="{BB962C8B-B14F-4D97-AF65-F5344CB8AC3E}">
        <p14:creationId xmlns:p14="http://schemas.microsoft.com/office/powerpoint/2010/main" val="32916814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7618EC-519C-44F1-BE1E-3E28F556E519}"/>
              </a:ext>
            </a:extLst>
          </p:cNvPr>
          <p:cNvSpPr>
            <a:spLocks noGrp="1"/>
          </p:cNvSpPr>
          <p:nvPr>
            <p:ph type="title"/>
          </p:nvPr>
        </p:nvSpPr>
        <p:spPr/>
        <p:txBody>
          <a:bodyPr/>
          <a:lstStyle/>
          <a:p>
            <a:r>
              <a:rPr lang="fr-FR" b="1" dirty="0"/>
              <a:t>NON</a:t>
            </a:r>
            <a:endParaRPr lang="en-US" b="1" dirty="0"/>
          </a:p>
        </p:txBody>
      </p:sp>
      <p:sp>
        <p:nvSpPr>
          <p:cNvPr id="3" name="Espace réservé du contenu 2">
            <a:extLst>
              <a:ext uri="{FF2B5EF4-FFF2-40B4-BE49-F238E27FC236}">
                <a16:creationId xmlns:a16="http://schemas.microsoft.com/office/drawing/2014/main" id="{3B05DFCD-D074-4201-8F92-637E57848245}"/>
              </a:ext>
            </a:extLst>
          </p:cNvPr>
          <p:cNvSpPr>
            <a:spLocks noGrp="1"/>
          </p:cNvSpPr>
          <p:nvPr>
            <p:ph idx="1"/>
          </p:nvPr>
        </p:nvSpPr>
        <p:spPr/>
        <p:txBody>
          <a:bodyPr/>
          <a:lstStyle/>
          <a:p>
            <a:endParaRPr lang="fr-FR" dirty="0"/>
          </a:p>
          <a:p>
            <a:pPr marL="0" indent="0">
              <a:buNone/>
            </a:pPr>
            <a:r>
              <a:rPr lang="fr-FR" dirty="0"/>
              <a:t>Vous pouvez valider l’acte mais pas la compétence. Il lui manque des connaissances. Il faut orienter l’étudiant vers une recherche pour parfaire et enrichir ses acquis cognitifs</a:t>
            </a:r>
            <a:endParaRPr lang="en-US" dirty="0"/>
          </a:p>
        </p:txBody>
      </p:sp>
    </p:spTree>
    <p:extLst>
      <p:ext uri="{BB962C8B-B14F-4D97-AF65-F5344CB8AC3E}">
        <p14:creationId xmlns:p14="http://schemas.microsoft.com/office/powerpoint/2010/main" val="7071597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C0941E-0FD3-4703-A80F-72C8E9E26C34}"/>
              </a:ext>
            </a:extLst>
          </p:cNvPr>
          <p:cNvSpPr>
            <a:spLocks noGrp="1"/>
          </p:cNvSpPr>
          <p:nvPr>
            <p:ph type="title"/>
          </p:nvPr>
        </p:nvSpPr>
        <p:spPr/>
        <p:txBody>
          <a:bodyPr/>
          <a:lstStyle/>
          <a:p>
            <a:r>
              <a:rPr lang="fr-FR" b="1" dirty="0"/>
              <a:t>6</a:t>
            </a:r>
            <a:endParaRPr lang="en-US" b="1" dirty="0"/>
          </a:p>
        </p:txBody>
      </p:sp>
      <p:sp>
        <p:nvSpPr>
          <p:cNvPr id="3" name="Espace réservé du contenu 2">
            <a:extLst>
              <a:ext uri="{FF2B5EF4-FFF2-40B4-BE49-F238E27FC236}">
                <a16:creationId xmlns:a16="http://schemas.microsoft.com/office/drawing/2014/main" id="{041BD130-CE84-41D9-9BB5-C26EB1A4A4FA}"/>
              </a:ext>
            </a:extLst>
          </p:cNvPr>
          <p:cNvSpPr>
            <a:spLocks noGrp="1"/>
          </p:cNvSpPr>
          <p:nvPr>
            <p:ph idx="1"/>
          </p:nvPr>
        </p:nvSpPr>
        <p:spPr/>
        <p:txBody>
          <a:bodyPr/>
          <a:lstStyle/>
          <a:p>
            <a:pPr marL="0" indent="0">
              <a:buNone/>
            </a:pPr>
            <a:endParaRPr lang="fr-FR" dirty="0"/>
          </a:p>
          <a:p>
            <a:pPr marL="0" indent="0">
              <a:buNone/>
            </a:pPr>
            <a:r>
              <a:rPr lang="fr-FR" b="1" dirty="0"/>
              <a:t>J’accompagne un étudiant une matinée sur la réalisation des prises de sang. Il les réussi toutes en respectant les différents critères du soin, et il sait répondre à mes questions.</a:t>
            </a:r>
            <a:endParaRPr lang="en-US" b="1" dirty="0"/>
          </a:p>
        </p:txBody>
      </p:sp>
    </p:spTree>
    <p:extLst>
      <p:ext uri="{BB962C8B-B14F-4D97-AF65-F5344CB8AC3E}">
        <p14:creationId xmlns:p14="http://schemas.microsoft.com/office/powerpoint/2010/main" val="618041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5348AE-AFFA-4357-A69F-E2D382EE70DD}"/>
              </a:ext>
            </a:extLst>
          </p:cNvPr>
          <p:cNvSpPr>
            <a:spLocks noGrp="1"/>
          </p:cNvSpPr>
          <p:nvPr>
            <p:ph type="title"/>
          </p:nvPr>
        </p:nvSpPr>
        <p:spPr/>
        <p:txBody>
          <a:bodyPr/>
          <a:lstStyle/>
          <a:p>
            <a:r>
              <a:rPr lang="fr-FR" b="1" dirty="0"/>
              <a:t>OUI</a:t>
            </a:r>
            <a:endParaRPr lang="en-US" b="1" dirty="0"/>
          </a:p>
        </p:txBody>
      </p:sp>
      <p:sp>
        <p:nvSpPr>
          <p:cNvPr id="3" name="Espace réservé du contenu 2">
            <a:extLst>
              <a:ext uri="{FF2B5EF4-FFF2-40B4-BE49-F238E27FC236}">
                <a16:creationId xmlns:a16="http://schemas.microsoft.com/office/drawing/2014/main" id="{5FBEC800-D86E-4634-B285-FD37E78294ED}"/>
              </a:ext>
            </a:extLst>
          </p:cNvPr>
          <p:cNvSpPr>
            <a:spLocks noGrp="1"/>
          </p:cNvSpPr>
          <p:nvPr>
            <p:ph idx="1"/>
          </p:nvPr>
        </p:nvSpPr>
        <p:spPr/>
        <p:txBody>
          <a:bodyPr/>
          <a:lstStyle/>
          <a:p>
            <a:pPr marL="0" indent="0">
              <a:buNone/>
            </a:pPr>
            <a:endParaRPr lang="fr-FR" dirty="0"/>
          </a:p>
          <a:p>
            <a:pPr marL="0" indent="0">
              <a:buNone/>
            </a:pPr>
            <a:r>
              <a:rPr lang="fr-FR" dirty="0"/>
              <a:t>Vous pouvez valider la compétence et le féliciter pour la qualité de son travail. Et la prise en compte de la complexité des situations.</a:t>
            </a:r>
            <a:endParaRPr lang="en-US" dirty="0"/>
          </a:p>
        </p:txBody>
      </p:sp>
    </p:spTree>
    <p:extLst>
      <p:ext uri="{BB962C8B-B14F-4D97-AF65-F5344CB8AC3E}">
        <p14:creationId xmlns:p14="http://schemas.microsoft.com/office/powerpoint/2010/main" val="22155061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23C62C-F170-49A0-BB50-F9157F8F7ED5}"/>
              </a:ext>
            </a:extLst>
          </p:cNvPr>
          <p:cNvSpPr>
            <a:spLocks noGrp="1"/>
          </p:cNvSpPr>
          <p:nvPr>
            <p:ph type="title"/>
          </p:nvPr>
        </p:nvSpPr>
        <p:spPr/>
        <p:txBody>
          <a:bodyPr/>
          <a:lstStyle/>
          <a:p>
            <a:r>
              <a:rPr lang="fr-FR" b="1" dirty="0"/>
              <a:t>7</a:t>
            </a:r>
            <a:endParaRPr lang="en-US" b="1" dirty="0"/>
          </a:p>
        </p:txBody>
      </p:sp>
      <p:sp>
        <p:nvSpPr>
          <p:cNvPr id="3" name="Espace réservé du contenu 2">
            <a:extLst>
              <a:ext uri="{FF2B5EF4-FFF2-40B4-BE49-F238E27FC236}">
                <a16:creationId xmlns:a16="http://schemas.microsoft.com/office/drawing/2014/main" id="{B25AFE6C-DB0C-49B7-9035-1C7B560F3AFC}"/>
              </a:ext>
            </a:extLst>
          </p:cNvPr>
          <p:cNvSpPr>
            <a:spLocks noGrp="1"/>
          </p:cNvSpPr>
          <p:nvPr>
            <p:ph idx="1"/>
          </p:nvPr>
        </p:nvSpPr>
        <p:spPr/>
        <p:txBody>
          <a:bodyPr/>
          <a:lstStyle/>
          <a:p>
            <a:pPr marL="0" indent="0">
              <a:buNone/>
            </a:pPr>
            <a:endParaRPr lang="fr-FR" dirty="0"/>
          </a:p>
          <a:p>
            <a:pPr marL="0" indent="0">
              <a:buNone/>
            </a:pPr>
            <a:r>
              <a:rPr lang="fr-FR" b="1" dirty="0"/>
              <a:t>Je vois et j’écoute à plusieurs  reprises l’étudiant échanger avec les internes pour comprendre la situation des patients.</a:t>
            </a:r>
            <a:endParaRPr lang="en-US" b="1" dirty="0"/>
          </a:p>
        </p:txBody>
      </p:sp>
    </p:spTree>
    <p:extLst>
      <p:ext uri="{BB962C8B-B14F-4D97-AF65-F5344CB8AC3E}">
        <p14:creationId xmlns:p14="http://schemas.microsoft.com/office/powerpoint/2010/main" val="42115149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2ED240-7359-4F20-8C1D-22C5A3130EFE}"/>
              </a:ext>
            </a:extLst>
          </p:cNvPr>
          <p:cNvSpPr>
            <a:spLocks noGrp="1"/>
          </p:cNvSpPr>
          <p:nvPr>
            <p:ph type="title"/>
          </p:nvPr>
        </p:nvSpPr>
        <p:spPr/>
        <p:txBody>
          <a:bodyPr/>
          <a:lstStyle/>
          <a:p>
            <a:r>
              <a:rPr lang="fr-FR" b="1" dirty="0"/>
              <a:t>OUI</a:t>
            </a:r>
            <a:endParaRPr lang="en-US" b="1" dirty="0"/>
          </a:p>
        </p:txBody>
      </p:sp>
      <p:sp>
        <p:nvSpPr>
          <p:cNvPr id="3" name="Espace réservé du contenu 2">
            <a:extLst>
              <a:ext uri="{FF2B5EF4-FFF2-40B4-BE49-F238E27FC236}">
                <a16:creationId xmlns:a16="http://schemas.microsoft.com/office/drawing/2014/main" id="{4DB5AE7F-4F47-481E-8E09-88A5A3F5D514}"/>
              </a:ext>
            </a:extLst>
          </p:cNvPr>
          <p:cNvSpPr>
            <a:spLocks noGrp="1"/>
          </p:cNvSpPr>
          <p:nvPr>
            <p:ph idx="1"/>
          </p:nvPr>
        </p:nvSpPr>
        <p:spPr/>
        <p:txBody>
          <a:bodyPr/>
          <a:lstStyle/>
          <a:p>
            <a:pPr marL="0" indent="0">
              <a:buNone/>
            </a:pPr>
            <a:endParaRPr lang="fr-FR" dirty="0"/>
          </a:p>
          <a:p>
            <a:pPr marL="0" indent="0">
              <a:buNone/>
            </a:pPr>
            <a:r>
              <a:rPr lang="fr-FR" dirty="0"/>
              <a:t>Si son questionnement est pertinent et sa manière d’être adaptée vous pouvez valider la compétence concernant le travail en équipe pluridisciplinaire</a:t>
            </a:r>
            <a:endParaRPr lang="en-US" dirty="0"/>
          </a:p>
        </p:txBody>
      </p:sp>
    </p:spTree>
    <p:extLst>
      <p:ext uri="{BB962C8B-B14F-4D97-AF65-F5344CB8AC3E}">
        <p14:creationId xmlns:p14="http://schemas.microsoft.com/office/powerpoint/2010/main" val="21008472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311593-53D2-44CC-90E4-97801F73ED9B}"/>
              </a:ext>
            </a:extLst>
          </p:cNvPr>
          <p:cNvSpPr>
            <a:spLocks noGrp="1"/>
          </p:cNvSpPr>
          <p:nvPr>
            <p:ph type="title"/>
          </p:nvPr>
        </p:nvSpPr>
        <p:spPr/>
        <p:txBody>
          <a:bodyPr/>
          <a:lstStyle/>
          <a:p>
            <a:r>
              <a:rPr lang="fr-FR" b="1" dirty="0"/>
              <a:t>8</a:t>
            </a:r>
            <a:endParaRPr lang="en-US" b="1" dirty="0"/>
          </a:p>
        </p:txBody>
      </p:sp>
      <p:sp>
        <p:nvSpPr>
          <p:cNvPr id="3" name="Espace réservé du contenu 2">
            <a:extLst>
              <a:ext uri="{FF2B5EF4-FFF2-40B4-BE49-F238E27FC236}">
                <a16:creationId xmlns:a16="http://schemas.microsoft.com/office/drawing/2014/main" id="{82DA4935-36CB-4751-942A-491A9B1DFD2D}"/>
              </a:ext>
            </a:extLst>
          </p:cNvPr>
          <p:cNvSpPr>
            <a:spLocks noGrp="1"/>
          </p:cNvSpPr>
          <p:nvPr>
            <p:ph idx="1"/>
          </p:nvPr>
        </p:nvSpPr>
        <p:spPr/>
        <p:txBody>
          <a:bodyPr/>
          <a:lstStyle/>
          <a:p>
            <a:pPr marL="0" indent="0">
              <a:buNone/>
            </a:pPr>
            <a:endParaRPr lang="fr-FR" dirty="0"/>
          </a:p>
          <a:p>
            <a:pPr marL="0" indent="0">
              <a:buNone/>
            </a:pPr>
            <a:r>
              <a:rPr lang="fr-FR" b="1" dirty="0"/>
              <a:t>L’étudiant fait systématiquement les transmissions écrites de l’ensemble de ses soins.</a:t>
            </a:r>
            <a:endParaRPr lang="en-US" b="1" dirty="0"/>
          </a:p>
        </p:txBody>
      </p:sp>
    </p:spTree>
    <p:extLst>
      <p:ext uri="{BB962C8B-B14F-4D97-AF65-F5344CB8AC3E}">
        <p14:creationId xmlns:p14="http://schemas.microsoft.com/office/powerpoint/2010/main" val="41559454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03E637-0663-4594-ADCF-AFDC081A5951}"/>
              </a:ext>
            </a:extLst>
          </p:cNvPr>
          <p:cNvSpPr>
            <a:spLocks noGrp="1"/>
          </p:cNvSpPr>
          <p:nvPr>
            <p:ph type="title"/>
          </p:nvPr>
        </p:nvSpPr>
        <p:spPr/>
        <p:txBody>
          <a:bodyPr/>
          <a:lstStyle/>
          <a:p>
            <a:r>
              <a:rPr lang="fr-FR" b="1" dirty="0"/>
              <a:t>OUI</a:t>
            </a:r>
            <a:endParaRPr lang="en-US" b="1" dirty="0"/>
          </a:p>
        </p:txBody>
      </p:sp>
      <p:sp>
        <p:nvSpPr>
          <p:cNvPr id="3" name="Espace réservé du contenu 2">
            <a:extLst>
              <a:ext uri="{FF2B5EF4-FFF2-40B4-BE49-F238E27FC236}">
                <a16:creationId xmlns:a16="http://schemas.microsoft.com/office/drawing/2014/main" id="{C691E37B-C545-4BEB-AB7B-D5AC10D3E962}"/>
              </a:ext>
            </a:extLst>
          </p:cNvPr>
          <p:cNvSpPr>
            <a:spLocks noGrp="1"/>
          </p:cNvSpPr>
          <p:nvPr>
            <p:ph idx="1"/>
          </p:nvPr>
        </p:nvSpPr>
        <p:spPr/>
        <p:txBody>
          <a:bodyPr/>
          <a:lstStyle/>
          <a:p>
            <a:pPr marL="0" indent="0">
              <a:buNone/>
            </a:pPr>
            <a:endParaRPr lang="fr-FR" dirty="0"/>
          </a:p>
          <a:p>
            <a:pPr marL="0" indent="0">
              <a:buNone/>
            </a:pPr>
            <a:r>
              <a:rPr lang="fr-FR" dirty="0"/>
              <a:t>Oui, si les transmissions sont de qualités.</a:t>
            </a:r>
            <a:endParaRPr lang="en-US" dirty="0"/>
          </a:p>
        </p:txBody>
      </p:sp>
    </p:spTree>
    <p:extLst>
      <p:ext uri="{BB962C8B-B14F-4D97-AF65-F5344CB8AC3E}">
        <p14:creationId xmlns:p14="http://schemas.microsoft.com/office/powerpoint/2010/main" val="19970463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845D4E-3F52-4EA7-8888-39A5DAD6B958}"/>
              </a:ext>
            </a:extLst>
          </p:cNvPr>
          <p:cNvSpPr>
            <a:spLocks noGrp="1"/>
          </p:cNvSpPr>
          <p:nvPr>
            <p:ph type="title"/>
          </p:nvPr>
        </p:nvSpPr>
        <p:spPr/>
        <p:txBody>
          <a:bodyPr/>
          <a:lstStyle/>
          <a:p>
            <a:r>
              <a:rPr lang="fr-FR" b="1" dirty="0"/>
              <a:t>9</a:t>
            </a:r>
            <a:endParaRPr lang="en-US" b="1" dirty="0"/>
          </a:p>
        </p:txBody>
      </p:sp>
      <p:sp>
        <p:nvSpPr>
          <p:cNvPr id="3" name="Espace réservé du contenu 2">
            <a:extLst>
              <a:ext uri="{FF2B5EF4-FFF2-40B4-BE49-F238E27FC236}">
                <a16:creationId xmlns:a16="http://schemas.microsoft.com/office/drawing/2014/main" id="{844B65DE-3481-44A0-A691-3E5A682E61C6}"/>
              </a:ext>
            </a:extLst>
          </p:cNvPr>
          <p:cNvSpPr>
            <a:spLocks noGrp="1"/>
          </p:cNvSpPr>
          <p:nvPr>
            <p:ph idx="1"/>
          </p:nvPr>
        </p:nvSpPr>
        <p:spPr/>
        <p:txBody>
          <a:bodyPr/>
          <a:lstStyle/>
          <a:p>
            <a:pPr marL="0" indent="0">
              <a:buNone/>
            </a:pPr>
            <a:endParaRPr lang="fr-FR" dirty="0"/>
          </a:p>
          <a:p>
            <a:pPr marL="0" indent="0">
              <a:buNone/>
            </a:pPr>
            <a:r>
              <a:rPr lang="fr-FR" dirty="0"/>
              <a:t>L’étudiant est autonome pour prendre les constantes</a:t>
            </a:r>
            <a:endParaRPr lang="en-US" dirty="0"/>
          </a:p>
        </p:txBody>
      </p:sp>
    </p:spTree>
    <p:extLst>
      <p:ext uri="{BB962C8B-B14F-4D97-AF65-F5344CB8AC3E}">
        <p14:creationId xmlns:p14="http://schemas.microsoft.com/office/powerpoint/2010/main" val="2648080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82168CAA-5253-4448-8738-A857065F25AE}"/>
              </a:ext>
            </a:extLst>
          </p:cNvPr>
          <p:cNvSpPr>
            <a:spLocks noGrp="1"/>
          </p:cNvSpPr>
          <p:nvPr>
            <p:ph type="subTitle" idx="1"/>
          </p:nvPr>
        </p:nvSpPr>
        <p:spPr>
          <a:xfrm>
            <a:off x="1037999" y="1430236"/>
            <a:ext cx="6294133" cy="2891400"/>
          </a:xfrm>
        </p:spPr>
        <p:txBody>
          <a:bodyPr/>
          <a:lstStyle/>
          <a:p>
            <a:pPr algn="ctr"/>
            <a:endParaRPr lang="fr-FR" sz="1600" b="1" dirty="0">
              <a:solidFill>
                <a:srgbClr val="FF0066"/>
              </a:solidFill>
            </a:endParaRPr>
          </a:p>
          <a:p>
            <a:pPr algn="ctr"/>
            <a:endParaRPr lang="fr-FR" sz="1600" b="1" dirty="0">
              <a:solidFill>
                <a:srgbClr val="FF0066"/>
              </a:solidFill>
            </a:endParaRPr>
          </a:p>
          <a:p>
            <a:pPr algn="ctr"/>
            <a:r>
              <a:rPr lang="fr-FR" sz="1600" b="1" dirty="0">
                <a:solidFill>
                  <a:srgbClr val="FF0066"/>
                </a:solidFill>
              </a:rPr>
              <a:t>Auteur inconnu : Découverte sur une poterie d'argile dans les ruines de Babylone. (3000 ans) </a:t>
            </a:r>
            <a:endParaRPr lang="en-US" sz="1600" b="1" dirty="0">
              <a:solidFill>
                <a:srgbClr val="FF0066"/>
              </a:solidFill>
            </a:endParaRPr>
          </a:p>
          <a:p>
            <a:endParaRPr lang="en-US" dirty="0"/>
          </a:p>
        </p:txBody>
      </p:sp>
    </p:spTree>
    <p:extLst>
      <p:ext uri="{BB962C8B-B14F-4D97-AF65-F5344CB8AC3E}">
        <p14:creationId xmlns:p14="http://schemas.microsoft.com/office/powerpoint/2010/main" val="15908216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C6BB4C-BEFD-4F9D-BF37-420C58EAB101}"/>
              </a:ext>
            </a:extLst>
          </p:cNvPr>
          <p:cNvSpPr>
            <a:spLocks noGrp="1"/>
          </p:cNvSpPr>
          <p:nvPr>
            <p:ph type="title"/>
          </p:nvPr>
        </p:nvSpPr>
        <p:spPr/>
        <p:txBody>
          <a:bodyPr/>
          <a:lstStyle/>
          <a:p>
            <a:r>
              <a:rPr lang="fr-FR" b="1" dirty="0"/>
              <a:t>OUI</a:t>
            </a:r>
            <a:endParaRPr lang="en-US" b="1" dirty="0"/>
          </a:p>
        </p:txBody>
      </p:sp>
      <p:sp>
        <p:nvSpPr>
          <p:cNvPr id="3" name="Espace réservé du contenu 2">
            <a:extLst>
              <a:ext uri="{FF2B5EF4-FFF2-40B4-BE49-F238E27FC236}">
                <a16:creationId xmlns:a16="http://schemas.microsoft.com/office/drawing/2014/main" id="{3DBCC20F-2154-4E73-8F24-62D2406D3BFC}"/>
              </a:ext>
            </a:extLst>
          </p:cNvPr>
          <p:cNvSpPr>
            <a:spLocks noGrp="1"/>
          </p:cNvSpPr>
          <p:nvPr>
            <p:ph idx="1"/>
          </p:nvPr>
        </p:nvSpPr>
        <p:spPr/>
        <p:txBody>
          <a:bodyPr/>
          <a:lstStyle/>
          <a:p>
            <a:pPr marL="0" indent="0">
              <a:buNone/>
            </a:pPr>
            <a:endParaRPr lang="fr-FR" dirty="0"/>
          </a:p>
          <a:p>
            <a:pPr marL="0" indent="0">
              <a:buNone/>
            </a:pPr>
            <a:r>
              <a:rPr lang="fr-FR" dirty="0"/>
              <a:t>Oui, sinon vous ne le laisseriez pas seul. Vous lui faites confiance. </a:t>
            </a:r>
            <a:endParaRPr lang="en-US" dirty="0"/>
          </a:p>
        </p:txBody>
      </p:sp>
    </p:spTree>
    <p:extLst>
      <p:ext uri="{BB962C8B-B14F-4D97-AF65-F5344CB8AC3E}">
        <p14:creationId xmlns:p14="http://schemas.microsoft.com/office/powerpoint/2010/main" val="5899459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425BFE-C0D1-4D57-A302-ABC371C0DD54}"/>
              </a:ext>
            </a:extLst>
          </p:cNvPr>
          <p:cNvSpPr>
            <a:spLocks noGrp="1"/>
          </p:cNvSpPr>
          <p:nvPr>
            <p:ph type="title"/>
          </p:nvPr>
        </p:nvSpPr>
        <p:spPr/>
        <p:txBody>
          <a:bodyPr/>
          <a:lstStyle/>
          <a:p>
            <a:r>
              <a:rPr lang="fr-FR" b="1" dirty="0"/>
              <a:t>10</a:t>
            </a:r>
            <a:endParaRPr lang="en-US" b="1" dirty="0"/>
          </a:p>
        </p:txBody>
      </p:sp>
      <p:sp>
        <p:nvSpPr>
          <p:cNvPr id="3" name="Espace réservé du contenu 2">
            <a:extLst>
              <a:ext uri="{FF2B5EF4-FFF2-40B4-BE49-F238E27FC236}">
                <a16:creationId xmlns:a16="http://schemas.microsoft.com/office/drawing/2014/main" id="{C85964A7-1881-4652-97A2-C8374923AE4E}"/>
              </a:ext>
            </a:extLst>
          </p:cNvPr>
          <p:cNvSpPr>
            <a:spLocks noGrp="1"/>
          </p:cNvSpPr>
          <p:nvPr>
            <p:ph idx="1"/>
          </p:nvPr>
        </p:nvSpPr>
        <p:spPr/>
        <p:txBody>
          <a:bodyPr/>
          <a:lstStyle/>
          <a:p>
            <a:pPr marL="0" indent="0">
              <a:buNone/>
            </a:pPr>
            <a:endParaRPr lang="fr-FR" dirty="0"/>
          </a:p>
          <a:p>
            <a:pPr marL="0" indent="0">
              <a:buNone/>
            </a:pPr>
            <a:r>
              <a:rPr lang="fr-FR" b="1" dirty="0"/>
              <a:t>L’étudiant me présente un projet d’encadrement pour un étudiant de 1</a:t>
            </a:r>
            <a:r>
              <a:rPr lang="fr-FR" b="1" baseline="30000" dirty="0"/>
              <a:t>ère</a:t>
            </a:r>
            <a:r>
              <a:rPr lang="fr-FR" b="1" dirty="0"/>
              <a:t> année. Son projet est précis et réalisable</a:t>
            </a:r>
            <a:r>
              <a:rPr lang="fr-FR" dirty="0"/>
              <a:t>.</a:t>
            </a:r>
            <a:endParaRPr lang="en-US" dirty="0"/>
          </a:p>
        </p:txBody>
      </p:sp>
    </p:spTree>
    <p:extLst>
      <p:ext uri="{BB962C8B-B14F-4D97-AF65-F5344CB8AC3E}">
        <p14:creationId xmlns:p14="http://schemas.microsoft.com/office/powerpoint/2010/main" val="10392989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F41170-EBF8-41EA-8E37-D042D47916DA}"/>
              </a:ext>
            </a:extLst>
          </p:cNvPr>
          <p:cNvSpPr>
            <a:spLocks noGrp="1"/>
          </p:cNvSpPr>
          <p:nvPr>
            <p:ph type="title"/>
          </p:nvPr>
        </p:nvSpPr>
        <p:spPr/>
        <p:txBody>
          <a:bodyPr/>
          <a:lstStyle/>
          <a:p>
            <a:r>
              <a:rPr lang="fr-FR" b="1" dirty="0"/>
              <a:t>OUI</a:t>
            </a:r>
            <a:endParaRPr lang="en-US" b="1" dirty="0"/>
          </a:p>
        </p:txBody>
      </p:sp>
      <p:sp>
        <p:nvSpPr>
          <p:cNvPr id="3" name="Espace réservé du contenu 2">
            <a:extLst>
              <a:ext uri="{FF2B5EF4-FFF2-40B4-BE49-F238E27FC236}">
                <a16:creationId xmlns:a16="http://schemas.microsoft.com/office/drawing/2014/main" id="{D02951FD-D56F-4400-A053-1A0F63AF48DB}"/>
              </a:ext>
            </a:extLst>
          </p:cNvPr>
          <p:cNvSpPr>
            <a:spLocks noGrp="1"/>
          </p:cNvSpPr>
          <p:nvPr>
            <p:ph idx="1"/>
          </p:nvPr>
        </p:nvSpPr>
        <p:spPr/>
        <p:txBody>
          <a:bodyPr/>
          <a:lstStyle/>
          <a:p>
            <a:pPr marL="0" indent="0">
              <a:buNone/>
            </a:pPr>
            <a:endParaRPr lang="fr-FR" dirty="0"/>
          </a:p>
          <a:p>
            <a:pPr marL="0" indent="0">
              <a:buNone/>
            </a:pPr>
            <a:r>
              <a:rPr lang="fr-FR" dirty="0"/>
              <a:t>Oui, pour la phase de rédaction et conception.</a:t>
            </a:r>
            <a:endParaRPr lang="en-US" dirty="0"/>
          </a:p>
        </p:txBody>
      </p:sp>
    </p:spTree>
    <p:extLst>
      <p:ext uri="{BB962C8B-B14F-4D97-AF65-F5344CB8AC3E}">
        <p14:creationId xmlns:p14="http://schemas.microsoft.com/office/powerpoint/2010/main" val="32192806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D995BD-FABB-4193-9BED-4B21FA9F11DC}"/>
              </a:ext>
            </a:extLst>
          </p:cNvPr>
          <p:cNvSpPr>
            <a:spLocks noGrp="1"/>
          </p:cNvSpPr>
          <p:nvPr>
            <p:ph type="title"/>
          </p:nvPr>
        </p:nvSpPr>
        <p:spPr/>
        <p:txBody>
          <a:bodyPr/>
          <a:lstStyle/>
          <a:p>
            <a:r>
              <a:rPr lang="fr-FR" dirty="0"/>
              <a:t>La réflexivité</a:t>
            </a:r>
            <a:endParaRPr lang="en-US" dirty="0"/>
          </a:p>
        </p:txBody>
      </p:sp>
      <p:sp>
        <p:nvSpPr>
          <p:cNvPr id="3" name="Espace réservé du contenu 2">
            <a:extLst>
              <a:ext uri="{FF2B5EF4-FFF2-40B4-BE49-F238E27FC236}">
                <a16:creationId xmlns:a16="http://schemas.microsoft.com/office/drawing/2014/main" id="{53D2CB9E-B0B8-4F94-A8D6-89544555D238}"/>
              </a:ext>
            </a:extLst>
          </p:cNvPr>
          <p:cNvSpPr>
            <a:spLocks noGrp="1"/>
          </p:cNvSpPr>
          <p:nvPr>
            <p:ph idx="1"/>
          </p:nvPr>
        </p:nvSpPr>
        <p:spPr/>
        <p:txBody>
          <a:bodyPr/>
          <a:lstStyle/>
          <a:p>
            <a:r>
              <a:rPr lang="fr-FR" dirty="0">
                <a:latin typeface="Calibri" panose="020F0502020204030204" pitchFamily="34" charset="0"/>
                <a:cs typeface="Calibri" panose="020F0502020204030204" pitchFamily="34" charset="0"/>
              </a:rPr>
              <a:t>« C’est une disposition de l’individu visant à prendre conscience de son influence dans la transformation de ses savoirs, de ses représentations et de ses pratiques »(Habermas, 1973). </a:t>
            </a:r>
            <a:endParaRPr lang="en-US" dirty="0">
              <a:latin typeface="Calibri" panose="020F0502020204030204" pitchFamily="34" charset="0"/>
              <a:cs typeface="Calibri" panose="020F0502020204030204" pitchFamily="34" charset="0"/>
            </a:endParaRPr>
          </a:p>
          <a:p>
            <a:r>
              <a:rPr lang="fr-FR" dirty="0"/>
              <a:t>« C’est prendre du recul par rapport à une situation ».</a:t>
            </a:r>
          </a:p>
          <a:p>
            <a:endParaRPr lang="en-US" dirty="0"/>
          </a:p>
        </p:txBody>
      </p:sp>
    </p:spTree>
    <p:extLst>
      <p:ext uri="{BB962C8B-B14F-4D97-AF65-F5344CB8AC3E}">
        <p14:creationId xmlns:p14="http://schemas.microsoft.com/office/powerpoint/2010/main" val="22924083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5EEAB-B41C-4A39-ABD9-CFE91CFBDF16}"/>
              </a:ext>
            </a:extLst>
          </p:cNvPr>
          <p:cNvSpPr>
            <a:spLocks noGrp="1"/>
          </p:cNvSpPr>
          <p:nvPr>
            <p:ph type="title"/>
          </p:nvPr>
        </p:nvSpPr>
        <p:spPr/>
        <p:txBody>
          <a:bodyPr/>
          <a:lstStyle/>
          <a:p>
            <a:r>
              <a:rPr lang="fr-FR" dirty="0">
                <a:latin typeface="Calibri" panose="020F0502020204030204" pitchFamily="34" charset="0"/>
                <a:cs typeface="Calibri" panose="020F0502020204030204" pitchFamily="34" charset="0"/>
              </a:rPr>
              <a:t>La pratique réflexive</a:t>
            </a:r>
            <a:endParaRPr lang="en-US" dirty="0"/>
          </a:p>
        </p:txBody>
      </p:sp>
      <p:sp>
        <p:nvSpPr>
          <p:cNvPr id="3" name="Espace réservé du contenu 2">
            <a:extLst>
              <a:ext uri="{FF2B5EF4-FFF2-40B4-BE49-F238E27FC236}">
                <a16:creationId xmlns:a16="http://schemas.microsoft.com/office/drawing/2014/main" id="{E1519A6D-4673-4D61-983E-358E537F922D}"/>
              </a:ext>
            </a:extLst>
          </p:cNvPr>
          <p:cNvSpPr>
            <a:spLocks noGrp="1"/>
          </p:cNvSpPr>
          <p:nvPr>
            <p:ph idx="1"/>
          </p:nvPr>
        </p:nvSpPr>
        <p:spPr/>
        <p:txBody>
          <a:bodyPr/>
          <a:lstStyle/>
          <a:p>
            <a:r>
              <a:rPr lang="fr-FR" dirty="0">
                <a:latin typeface="Calibri" panose="020F0502020204030204" pitchFamily="34" charset="0"/>
                <a:cs typeface="Calibri" panose="020F0502020204030204" pitchFamily="34" charset="0"/>
              </a:rPr>
              <a:t>C’est une manière de penser, de réfléchir sur sa propre façon d’agir,</a:t>
            </a:r>
          </a:p>
          <a:p>
            <a:pPr marL="0" indent="0">
              <a:buNone/>
            </a:pPr>
            <a:r>
              <a:rPr lang="fr-FR" dirty="0">
                <a:latin typeface="Calibri" panose="020F0502020204030204" pitchFamily="34" charset="0"/>
                <a:cs typeface="Calibri" panose="020F0502020204030204" pitchFamily="34" charset="0"/>
              </a:rPr>
              <a:t>dans une dynamique tout autant critique que constructive. </a:t>
            </a:r>
          </a:p>
          <a:p>
            <a:pPr marL="0" indent="0">
              <a:buNone/>
            </a:pPr>
            <a:endParaRPr lang="fr-FR" dirty="0">
              <a:latin typeface="Calibri" panose="020F0502020204030204" pitchFamily="34" charset="0"/>
              <a:cs typeface="Calibri" panose="020F0502020204030204" pitchFamily="34" charset="0"/>
            </a:endParaRPr>
          </a:p>
          <a:p>
            <a:pPr marL="0" indent="0" algn="ctr">
              <a:buNone/>
            </a:pPr>
            <a:r>
              <a:rPr lang="fr-FR" b="1" dirty="0">
                <a:latin typeface="Calibri" panose="020F0502020204030204" pitchFamily="34" charset="0"/>
                <a:cs typeface="Calibri" panose="020F0502020204030204" pitchFamily="34" charset="0"/>
              </a:rPr>
              <a:t>C’est un retour sur soi et sur sa manière de faire</a:t>
            </a:r>
            <a:r>
              <a:rPr lang="fr-FR" dirty="0">
                <a:latin typeface="Calibri" panose="020F0502020204030204" pitchFamily="34" charset="0"/>
                <a:cs typeface="Calibri" panose="020F0502020204030204" pitchFamily="34" charset="0"/>
              </a:rPr>
              <a:t>.</a:t>
            </a:r>
          </a:p>
          <a:p>
            <a:endParaRPr lang="en-US" dirty="0"/>
          </a:p>
        </p:txBody>
      </p:sp>
    </p:spTree>
    <p:extLst>
      <p:ext uri="{BB962C8B-B14F-4D97-AF65-F5344CB8AC3E}">
        <p14:creationId xmlns:p14="http://schemas.microsoft.com/office/powerpoint/2010/main" val="25055650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9C364-F18B-48AF-A287-85CBDCA2C4C3}"/>
              </a:ext>
            </a:extLst>
          </p:cNvPr>
          <p:cNvSpPr>
            <a:spLocks noGrp="1"/>
          </p:cNvSpPr>
          <p:nvPr>
            <p:ph type="title"/>
          </p:nvPr>
        </p:nvSpPr>
        <p:spPr/>
        <p:txBody>
          <a:bodyPr/>
          <a:lstStyle/>
          <a:p>
            <a:r>
              <a:rPr lang="fr-FR" dirty="0"/>
              <a:t>Les objectifs de la réflexivité</a:t>
            </a:r>
            <a:endParaRPr lang="en-US" dirty="0"/>
          </a:p>
        </p:txBody>
      </p:sp>
      <p:graphicFrame>
        <p:nvGraphicFramePr>
          <p:cNvPr id="4" name="Espace réservé du contenu 3">
            <a:extLst>
              <a:ext uri="{FF2B5EF4-FFF2-40B4-BE49-F238E27FC236}">
                <a16:creationId xmlns:a16="http://schemas.microsoft.com/office/drawing/2014/main" id="{EFEE3D43-416F-42E3-BD1C-AA0FFBFA648D}"/>
              </a:ext>
            </a:extLst>
          </p:cNvPr>
          <p:cNvGraphicFramePr>
            <a:graphicFrameLocks noGrp="1"/>
          </p:cNvGraphicFramePr>
          <p:nvPr>
            <p:ph idx="1"/>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34477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558071-0825-42EC-8115-7614DE1080F1}"/>
              </a:ext>
            </a:extLst>
          </p:cNvPr>
          <p:cNvSpPr>
            <a:spLocks noGrp="1"/>
          </p:cNvSpPr>
          <p:nvPr>
            <p:ph type="title"/>
          </p:nvPr>
        </p:nvSpPr>
        <p:spPr/>
        <p:txBody>
          <a:bodyPr/>
          <a:lstStyle/>
          <a:p>
            <a:r>
              <a:rPr lang="fr-FR" dirty="0"/>
              <a:t>Finalité de la réflexivité</a:t>
            </a:r>
            <a:endParaRPr lang="en-US" dirty="0"/>
          </a:p>
        </p:txBody>
      </p:sp>
      <p:sp>
        <p:nvSpPr>
          <p:cNvPr id="3" name="Espace réservé du contenu 2">
            <a:extLst>
              <a:ext uri="{FF2B5EF4-FFF2-40B4-BE49-F238E27FC236}">
                <a16:creationId xmlns:a16="http://schemas.microsoft.com/office/drawing/2014/main" id="{D034B161-17AE-4A05-AC46-5F6E26CF0F2F}"/>
              </a:ext>
            </a:extLst>
          </p:cNvPr>
          <p:cNvSpPr>
            <a:spLocks noGrp="1"/>
          </p:cNvSpPr>
          <p:nvPr>
            <p:ph sz="quarter" idx="13"/>
          </p:nvPr>
        </p:nvSpPr>
        <p:spPr/>
        <p:txBody>
          <a:bodyPr/>
          <a:lstStyle/>
          <a:p>
            <a:pPr algn="just">
              <a:buNone/>
            </a:pPr>
            <a:r>
              <a:rPr lang="fr-FR" dirty="0"/>
              <a:t>«  </a:t>
            </a:r>
            <a:r>
              <a:rPr lang="fr-FR" i="1" dirty="0"/>
              <a:t>L’étudiant est amené à devenir un praticien autonome, responsable et réflexif, c’est-à-dire un professionnel capable d’analyser toute situation de santé, de prendre des décisions dans les limites de son rôle et de mener des interventions seul et en équipe pluri professionnelle</a:t>
            </a:r>
            <a:r>
              <a:rPr lang="fr-FR" dirty="0"/>
              <a:t>. » </a:t>
            </a:r>
            <a:r>
              <a:rPr lang="fr-FR" sz="1050" dirty="0"/>
              <a:t>Référentiel de formation. Annexe III de l’arrêté du 31 Juillet 2009 relatif au diplôme d’Etat d’infirmier</a:t>
            </a:r>
          </a:p>
          <a:p>
            <a:pPr algn="just">
              <a:buNone/>
            </a:pPr>
            <a:endParaRPr lang="fr-FR" dirty="0"/>
          </a:p>
          <a:p>
            <a:endParaRPr lang="en-US" dirty="0"/>
          </a:p>
        </p:txBody>
      </p:sp>
    </p:spTree>
    <p:extLst>
      <p:ext uri="{BB962C8B-B14F-4D97-AF65-F5344CB8AC3E}">
        <p14:creationId xmlns:p14="http://schemas.microsoft.com/office/powerpoint/2010/main" val="7934268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59EF6D-4F96-4F5E-A9E7-5E5859D9512E}"/>
              </a:ext>
            </a:extLst>
          </p:cNvPr>
          <p:cNvSpPr>
            <a:spLocks noGrp="1"/>
          </p:cNvSpPr>
          <p:nvPr>
            <p:ph type="title"/>
          </p:nvPr>
        </p:nvSpPr>
        <p:spPr/>
        <p:txBody>
          <a:bodyPr/>
          <a:lstStyle/>
          <a:p>
            <a:r>
              <a:rPr lang="fr-FR" dirty="0"/>
              <a:t>L’accueil pédagogique</a:t>
            </a:r>
            <a:endParaRPr lang="en-US" dirty="0"/>
          </a:p>
        </p:txBody>
      </p:sp>
      <p:pic>
        <p:nvPicPr>
          <p:cNvPr id="4" name="Espace réservé du contenu 5">
            <a:extLst>
              <a:ext uri="{FF2B5EF4-FFF2-40B4-BE49-F238E27FC236}">
                <a16:creationId xmlns:a16="http://schemas.microsoft.com/office/drawing/2014/main" id="{71EFA6B3-FB0B-42C2-B6A7-8F65D08E5A22}"/>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2645867" y="1775223"/>
            <a:ext cx="3852266" cy="2568178"/>
          </a:xfrm>
        </p:spPr>
      </p:pic>
    </p:spTree>
    <p:extLst>
      <p:ext uri="{BB962C8B-B14F-4D97-AF65-F5344CB8AC3E}">
        <p14:creationId xmlns:p14="http://schemas.microsoft.com/office/powerpoint/2010/main" val="20076558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5597CF-7610-43D4-AF9C-2702C2B5A80E}"/>
              </a:ext>
            </a:extLst>
          </p:cNvPr>
          <p:cNvSpPr>
            <a:spLocks noGrp="1"/>
          </p:cNvSpPr>
          <p:nvPr>
            <p:ph type="title"/>
          </p:nvPr>
        </p:nvSpPr>
        <p:spPr/>
        <p:txBody>
          <a:bodyPr/>
          <a:lstStyle/>
          <a:p>
            <a:r>
              <a:rPr lang="zxx-ZZ" dirty="0"/>
              <a:t>Accueillir</a:t>
            </a:r>
            <a:endParaRPr lang="en-US" dirty="0"/>
          </a:p>
        </p:txBody>
      </p:sp>
      <p:sp>
        <p:nvSpPr>
          <p:cNvPr id="3" name="Espace réservé du contenu 2">
            <a:extLst>
              <a:ext uri="{FF2B5EF4-FFF2-40B4-BE49-F238E27FC236}">
                <a16:creationId xmlns:a16="http://schemas.microsoft.com/office/drawing/2014/main" id="{3D39858D-8839-4EE3-818E-CF8E00E2BCD4}"/>
              </a:ext>
            </a:extLst>
          </p:cNvPr>
          <p:cNvSpPr>
            <a:spLocks noGrp="1"/>
          </p:cNvSpPr>
          <p:nvPr>
            <p:ph sz="quarter" idx="13"/>
          </p:nvPr>
        </p:nvSpPr>
        <p:spPr/>
        <p:txBody>
          <a:bodyPr/>
          <a:lstStyle/>
          <a:p>
            <a:pPr lvl="0">
              <a:buSzPct val="45000"/>
              <a:buFont typeface="StarSymbol"/>
              <a:buChar char="●"/>
            </a:pPr>
            <a:r>
              <a:rPr lang="zxx-ZZ" dirty="0"/>
              <a:t>L'accueil d'un stagiaire est </a:t>
            </a:r>
            <a:r>
              <a:rPr lang="zxx-ZZ" b="1" dirty="0"/>
              <a:t>un temps décisif et délicat</a:t>
            </a:r>
          </a:p>
          <a:p>
            <a:pPr lvl="0">
              <a:buSzPct val="45000"/>
              <a:buFont typeface="StarSymbol"/>
              <a:buChar char="●"/>
            </a:pPr>
            <a:r>
              <a:rPr lang="zxx-ZZ" dirty="0"/>
              <a:t>Il est décisif car il laisse une empreinte </a:t>
            </a:r>
            <a:r>
              <a:rPr lang="fr-FR" dirty="0"/>
              <a:t>sur </a:t>
            </a:r>
            <a:r>
              <a:rPr lang="zxx-ZZ" dirty="0"/>
              <a:t>le vécu de stage</a:t>
            </a:r>
          </a:p>
          <a:p>
            <a:pPr lvl="0">
              <a:buSzPct val="45000"/>
              <a:buFont typeface="StarSymbol"/>
              <a:buChar char="●"/>
            </a:pPr>
            <a:r>
              <a:rPr lang="zxx-ZZ" b="1" dirty="0"/>
              <a:t>Il est délicat car cet accueil se produit dans un environnement professionnel souvent complexe</a:t>
            </a:r>
            <a:endParaRPr lang="fr-FR" b="1" dirty="0"/>
          </a:p>
          <a:p>
            <a:pPr lvl="0"/>
            <a:r>
              <a:rPr lang="zxx-ZZ" dirty="0"/>
              <a:t>L'accueil conditionne la mise en place d'un climat de confiance et de respect mutuel entre le stagiaire et le professionnel.</a:t>
            </a:r>
          </a:p>
          <a:p>
            <a:pPr lvl="0"/>
            <a:r>
              <a:rPr lang="zxx-ZZ" dirty="0"/>
              <a:t>Il convient donc de ne pas le rater !</a:t>
            </a:r>
          </a:p>
          <a:p>
            <a:endParaRPr lang="en-US" dirty="0"/>
          </a:p>
        </p:txBody>
      </p:sp>
    </p:spTree>
    <p:extLst>
      <p:ext uri="{BB962C8B-B14F-4D97-AF65-F5344CB8AC3E}">
        <p14:creationId xmlns:p14="http://schemas.microsoft.com/office/powerpoint/2010/main" val="5582535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3CFBE-1A05-458C-9ECF-D35D3F9A1C86}"/>
              </a:ext>
            </a:extLst>
          </p:cNvPr>
          <p:cNvSpPr>
            <a:spLocks noGrp="1"/>
          </p:cNvSpPr>
          <p:nvPr>
            <p:ph type="title"/>
          </p:nvPr>
        </p:nvSpPr>
        <p:spPr/>
        <p:txBody>
          <a:bodyPr/>
          <a:lstStyle/>
          <a:p>
            <a:r>
              <a:rPr lang="zxx-ZZ" dirty="0"/>
              <a:t>Accueillir</a:t>
            </a:r>
            <a:endParaRPr lang="en-US" dirty="0"/>
          </a:p>
        </p:txBody>
      </p:sp>
      <p:sp>
        <p:nvSpPr>
          <p:cNvPr id="3" name="Espace réservé du contenu 2">
            <a:extLst>
              <a:ext uri="{FF2B5EF4-FFF2-40B4-BE49-F238E27FC236}">
                <a16:creationId xmlns:a16="http://schemas.microsoft.com/office/drawing/2014/main" id="{88C4596C-47A1-4649-8873-4256FE9B03C8}"/>
              </a:ext>
            </a:extLst>
          </p:cNvPr>
          <p:cNvSpPr>
            <a:spLocks noGrp="1"/>
          </p:cNvSpPr>
          <p:nvPr>
            <p:ph sz="quarter" idx="13"/>
          </p:nvPr>
        </p:nvSpPr>
        <p:spPr/>
        <p:txBody>
          <a:bodyPr/>
          <a:lstStyle/>
          <a:p>
            <a:pPr lvl="0"/>
            <a:r>
              <a:rPr lang="zxx-ZZ" dirty="0"/>
              <a:t>Un moment qui fait</a:t>
            </a:r>
            <a:r>
              <a:rPr lang="zxx-ZZ" b="1" dirty="0"/>
              <a:t> impression</a:t>
            </a:r>
          </a:p>
          <a:p>
            <a:pPr lvl="0"/>
            <a:r>
              <a:rPr lang="zxx-ZZ" dirty="0"/>
              <a:t>C'est un moment</a:t>
            </a:r>
            <a:r>
              <a:rPr lang="zxx-ZZ" b="1" dirty="0"/>
              <a:t> unique dans la rencontre, qui ne se produit qu'une seule fois.</a:t>
            </a:r>
          </a:p>
          <a:p>
            <a:pPr lvl="0"/>
            <a:r>
              <a:rPr lang="zxx-ZZ" b="1" dirty="0"/>
              <a:t> </a:t>
            </a:r>
            <a:r>
              <a:rPr lang="zxx-ZZ" dirty="0"/>
              <a:t>Les impressions laissées sont parfois </a:t>
            </a:r>
            <a:r>
              <a:rPr lang="zxx-ZZ" b="1" dirty="0"/>
              <a:t>indélébiles</a:t>
            </a:r>
          </a:p>
          <a:p>
            <a:endParaRPr lang="en-US" dirty="0"/>
          </a:p>
        </p:txBody>
      </p:sp>
      <p:pic>
        <p:nvPicPr>
          <p:cNvPr id="4" name="Picture 2" descr="Stage Catalogue en ligne">
            <a:extLst>
              <a:ext uri="{FF2B5EF4-FFF2-40B4-BE49-F238E27FC236}">
                <a16:creationId xmlns:a16="http://schemas.microsoft.com/office/drawing/2014/main" id="{C7EF0F8C-D5D2-461D-AD7C-3748C1DD1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11497">
            <a:off x="6467855" y="3132316"/>
            <a:ext cx="1900238" cy="135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061501"/>
      </p:ext>
    </p:extLst>
  </p:cSld>
  <p:clrMapOvr>
    <a:masterClrMapping/>
  </p:clrMapOvr>
</p:sld>
</file>

<file path=ppt/theme/theme1.xml><?xml version="1.0" encoding="utf-8"?>
<a:theme xmlns:a="http://schemas.openxmlformats.org/drawingml/2006/main" name="Problem-based Learning by Slidesgo">
  <a:themeElements>
    <a:clrScheme name="Simple Light">
      <a:dk1>
        <a:srgbClr val="161616"/>
      </a:dk1>
      <a:lt1>
        <a:srgbClr val="F7F7F7"/>
      </a:lt1>
      <a:dk2>
        <a:srgbClr val="3434A4"/>
      </a:dk2>
      <a:lt2>
        <a:srgbClr val="018BFA"/>
      </a:lt2>
      <a:accent1>
        <a:srgbClr val="FD6E05"/>
      </a:accent1>
      <a:accent2>
        <a:srgbClr val="FFA221"/>
      </a:accent2>
      <a:accent3>
        <a:srgbClr val="00A15B"/>
      </a:accent3>
      <a:accent4>
        <a:srgbClr val="E7E9E4"/>
      </a:accent4>
      <a:accent5>
        <a:srgbClr val="FFFFFF"/>
      </a:accent5>
      <a:accent6>
        <a:srgbClr val="FFFFFF"/>
      </a:accent6>
      <a:hlink>
        <a:srgbClr val="16161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4754</Words>
  <Application>Microsoft Office PowerPoint</Application>
  <PresentationFormat>Affichage à l'écran (16:9)</PresentationFormat>
  <Paragraphs>549</Paragraphs>
  <Slides>117</Slides>
  <Notes>22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117</vt:i4>
      </vt:variant>
    </vt:vector>
  </HeadingPairs>
  <TitlesOfParts>
    <vt:vector size="129" baseType="lpstr">
      <vt:lpstr>Alexandria</vt:lpstr>
      <vt:lpstr>Calibri</vt:lpstr>
      <vt:lpstr>Century Schoolbook</vt:lpstr>
      <vt:lpstr>Raleway</vt:lpstr>
      <vt:lpstr>Arial</vt:lpstr>
      <vt:lpstr>Raleway ExtraBold</vt:lpstr>
      <vt:lpstr>Univers-Bold</vt:lpstr>
      <vt:lpstr>StarSymbol</vt:lpstr>
      <vt:lpstr>Quicksand</vt:lpstr>
      <vt:lpstr>Univers</vt:lpstr>
      <vt:lpstr>Bebas Neue</vt:lpstr>
      <vt:lpstr>Problem-based Learning by Slidesgo</vt:lpstr>
      <vt:lpstr>UE 3.5 S4 L’encadrement: les concepts</vt:lpstr>
      <vt:lpstr>Prérequis</vt:lpstr>
      <vt:lpstr>01</vt:lpstr>
      <vt:lpstr>Quelques citations qui ont traverses les époques!!!</vt:lpstr>
      <vt:lpstr>Présentation PowerPoint</vt:lpstr>
      <vt:lpstr>Présentation PowerPoint</vt:lpstr>
      <vt:lpstr>Présentation PowerPoint</vt:lpstr>
      <vt:lpstr>Présentation PowerPoint</vt:lpstr>
      <vt:lpstr>Présentation PowerPoint</vt:lpstr>
      <vt:lpstr>Présentation PowerPoint</vt:lpstr>
      <vt:lpstr>Les générations…</vt:lpstr>
      <vt:lpstr>Quatre générations dans le monde du travail  </vt:lpstr>
      <vt:lpstr>Génération Z (Depuis 1995) en résumé</vt:lpstr>
      <vt:lpstr>Génération alpha (2010-2024)</vt:lpstr>
      <vt:lpstr>Caractéristiques de l’apprenant  Vision partielle de la situation professionnelle Difficultés à distinguer l’essentiel de l’accessoire Faible tri des informations Fonctionne par tâtonnement Progresse pas à pas Forte référence à des règles et procédures générales indépendamment du contexte :  Théorie vs réalité La variabilité des pratiques  </vt:lpstr>
      <vt:lpstr>02</vt:lpstr>
      <vt:lpstr>Le tutorat c’est quoi…</vt:lpstr>
      <vt:lpstr>Le tutorat c’est quoi…</vt:lpstr>
      <vt:lpstr>Je suis tuteur!</vt:lpstr>
      <vt:lpstr>Compétences pédagogiques du tuteur</vt:lpstr>
      <vt:lpstr>Compétences réflexives du tuteur</vt:lpstr>
      <vt:lpstr>Compétences organisationnelles du tuteur</vt:lpstr>
      <vt:lpstr>Les enjeux du tutorat</vt:lpstr>
      <vt:lpstr>Apprendre c’est quoi…</vt:lpstr>
      <vt:lpstr>Paliers d’apprentissage</vt:lpstr>
      <vt:lpstr>Paliers d’apprentissage</vt:lpstr>
      <vt:lpstr>03</vt:lpstr>
      <vt:lpstr>Approche transmissive</vt:lpstr>
      <vt:lpstr>Approche béhavioriste</vt:lpstr>
      <vt:lpstr>Approche béhavioriste</vt:lpstr>
      <vt:lpstr>Approche cognitiviste</vt:lpstr>
      <vt:lpstr>Approche constructiviste</vt:lpstr>
      <vt:lpstr>Approche constructiviste</vt:lpstr>
      <vt:lpstr>Approche (socio) constructiviste</vt:lpstr>
      <vt:lpstr>Approche socio constructiviste</vt:lpstr>
      <vt:lpstr>Le connectivisme</vt:lpstr>
      <vt:lpstr>04</vt:lpstr>
      <vt:lpstr>Les différents acteurs</vt:lpstr>
      <vt:lpstr>L’étudiant</vt:lpstr>
      <vt:lpstr>L’étudiant</vt:lpstr>
      <vt:lpstr>Le maître de stage</vt:lpstr>
      <vt:lpstr>Le maître de stage</vt:lpstr>
      <vt:lpstr>Le tuteur</vt:lpstr>
      <vt:lpstr>Le tuteur</vt:lpstr>
      <vt:lpstr>Le tuteur de stage</vt:lpstr>
      <vt:lpstr>Le tuteur de stage</vt:lpstr>
      <vt:lpstr>L’accueil pédagogique</vt:lpstr>
      <vt:lpstr>L’organisation pédagogique</vt:lpstr>
      <vt:lpstr>Approche réflexive</vt:lpstr>
      <vt:lpstr>L’évaluation </vt:lpstr>
      <vt:lpstr>Le tuteur</vt:lpstr>
      <vt:lpstr>Les professionnels de proximité</vt:lpstr>
      <vt:lpstr>Les professionnels de proximité</vt:lpstr>
      <vt:lpstr>05</vt:lpstr>
      <vt:lpstr>C’est quoi une compétence?</vt:lpstr>
      <vt:lpstr>Compétence professionnelle</vt:lpstr>
      <vt:lpstr>Les ressources de l’étudiant</vt:lpstr>
      <vt:lpstr>Présentation PowerPoint</vt:lpstr>
      <vt:lpstr>Compétence </vt:lpstr>
      <vt:lpstr>Présentation PowerPoint</vt:lpstr>
      <vt:lpstr>La compétence</vt:lpstr>
      <vt:lpstr>Une compétence</vt:lpstr>
      <vt:lpstr>Compétence professionnelle</vt:lpstr>
      <vt:lpstr>Une compétence </vt:lpstr>
      <vt:lpstr>Présentation PowerPoint</vt:lpstr>
      <vt:lpstr>Le développement des compétences</vt:lpstr>
      <vt:lpstr>Acquérir une compétence</vt:lpstr>
      <vt:lpstr>Les 10 compétences</vt:lpstr>
      <vt:lpstr>Le référentiel d’activités</vt:lpstr>
      <vt:lpstr>Le référentiel d’activités</vt:lpstr>
      <vt:lpstr>La compétence</vt:lpstr>
      <vt:lpstr>Compétent / pas compétent</vt:lpstr>
      <vt:lpstr>1</vt:lpstr>
      <vt:lpstr>NON</vt:lpstr>
      <vt:lpstr>2</vt:lpstr>
      <vt:lpstr>NON</vt:lpstr>
      <vt:lpstr>3</vt:lpstr>
      <vt:lpstr>NON</vt:lpstr>
      <vt:lpstr>4</vt:lpstr>
      <vt:lpstr>NON</vt:lpstr>
      <vt:lpstr>5</vt:lpstr>
      <vt:lpstr>NON</vt:lpstr>
      <vt:lpstr>6</vt:lpstr>
      <vt:lpstr>OUI</vt:lpstr>
      <vt:lpstr>7</vt:lpstr>
      <vt:lpstr>OUI</vt:lpstr>
      <vt:lpstr>8</vt:lpstr>
      <vt:lpstr>OUI</vt:lpstr>
      <vt:lpstr>9</vt:lpstr>
      <vt:lpstr>OUI</vt:lpstr>
      <vt:lpstr>10</vt:lpstr>
      <vt:lpstr>OUI</vt:lpstr>
      <vt:lpstr>La réflexivité</vt:lpstr>
      <vt:lpstr>La pratique réflexive</vt:lpstr>
      <vt:lpstr>Les objectifs de la réflexivité</vt:lpstr>
      <vt:lpstr>Finalité de la réflexivité</vt:lpstr>
      <vt:lpstr>L’accueil pédagogique</vt:lpstr>
      <vt:lpstr>Accueillir</vt:lpstr>
      <vt:lpstr>Accueillir</vt:lpstr>
      <vt:lpstr>La fonction de l'accueil</vt:lpstr>
      <vt:lpstr>Les objectifs de l'accueil</vt:lpstr>
      <vt:lpstr>Les enjeux de l'accueil</vt:lpstr>
      <vt:lpstr>L’entretien d’accueil</vt:lpstr>
      <vt:lpstr>Accompagnement pédagogique</vt:lpstr>
      <vt:lpstr>Accompagner </vt:lpstr>
      <vt:lpstr>Présentation PowerPoint</vt:lpstr>
      <vt:lpstr>Le portfolio</vt:lpstr>
      <vt:lpstr>Les objectifs de stage…</vt:lpstr>
      <vt:lpstr>Un objectif</vt:lpstr>
      <vt:lpstr>La formulation d’objectifs permet</vt:lpstr>
      <vt:lpstr>But des objectifs</vt:lpstr>
      <vt:lpstr>Formulation des objectifs</vt:lpstr>
      <vt:lpstr>Ce qu’est un objectif</vt:lpstr>
      <vt:lpstr>Présentation PowerPoint</vt:lpstr>
      <vt:lpstr>Apports sur les situations professionnalisantes : situations prévalentes</vt:lpstr>
      <vt:lpstr>Rédaction des supports</vt:lpstr>
      <vt:lpstr>Merci!!!  A vos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 3.5 S4 L’encadrement: les concepts</dc:title>
  <dc:creator>VAUCLAIR Pauline</dc:creator>
  <cp:lastModifiedBy>RAMM Adeline</cp:lastModifiedBy>
  <cp:revision>14</cp:revision>
  <dcterms:modified xsi:type="dcterms:W3CDTF">2024-02-15T15:45:01Z</dcterms:modified>
</cp:coreProperties>
</file>