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71" r:id="rId2"/>
    <p:sldId id="256" r:id="rId3"/>
    <p:sldId id="257" r:id="rId4"/>
    <p:sldId id="258" r:id="rId5"/>
    <p:sldId id="259" r:id="rId6"/>
    <p:sldId id="260" r:id="rId7"/>
    <p:sldId id="261" r:id="rId8"/>
    <p:sldId id="269" r:id="rId9"/>
    <p:sldId id="262" r:id="rId10"/>
    <p:sldId id="270" r:id="rId11"/>
    <p:sldId id="263" r:id="rId12"/>
    <p:sldId id="264" r:id="rId13"/>
    <p:sldId id="265" r:id="rId14"/>
    <p:sldId id="266" r:id="rId15"/>
    <p:sldId id="267" r:id="rId16"/>
    <p:sldId id="268" r:id="rId17"/>
  </p:sldIdLst>
  <p:sldSz cx="10080625" cy="7559675"/>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Rg st="1" end="1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4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655F82E-0176-ECB1-9EC9-78527078F35C}"/>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Arial" pitchFamily="2"/>
            </a:endParaRPr>
          </a:p>
        </p:txBody>
      </p:sp>
      <p:sp>
        <p:nvSpPr>
          <p:cNvPr id="3" name="Espace réservé de la date 2">
            <a:extLst>
              <a:ext uri="{FF2B5EF4-FFF2-40B4-BE49-F238E27FC236}">
                <a16:creationId xmlns:a16="http://schemas.microsoft.com/office/drawing/2014/main" id="{E2B87390-82AD-8B04-6023-129AB2B4559A}"/>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Arial" pitchFamily="2"/>
            </a:endParaRPr>
          </a:p>
        </p:txBody>
      </p:sp>
      <p:sp>
        <p:nvSpPr>
          <p:cNvPr id="4" name="Espace réservé du pied de page 3">
            <a:extLst>
              <a:ext uri="{FF2B5EF4-FFF2-40B4-BE49-F238E27FC236}">
                <a16:creationId xmlns:a16="http://schemas.microsoft.com/office/drawing/2014/main" id="{0E41A049-5346-04BB-053B-5FCF7C864EE9}"/>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400" b="0" i="0" u="none" strike="noStrike" kern="1200" cap="none" spc="0" baseline="0">
              <a:solidFill>
                <a:srgbClr val="000000"/>
              </a:solidFill>
              <a:uFillTx/>
              <a:latin typeface="Arial" pitchFamily="18"/>
              <a:ea typeface="Microsoft YaHei" pitchFamily="2"/>
              <a:cs typeface="Arial" pitchFamily="2"/>
            </a:endParaRPr>
          </a:p>
        </p:txBody>
      </p:sp>
      <p:sp>
        <p:nvSpPr>
          <p:cNvPr id="5" name="Espace réservé du numéro de diapositive 4">
            <a:extLst>
              <a:ext uri="{FF2B5EF4-FFF2-40B4-BE49-F238E27FC236}">
                <a16:creationId xmlns:a16="http://schemas.microsoft.com/office/drawing/2014/main" id="{21706ACC-90D5-A89E-07B9-610429B91491}"/>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CEF11C64-6671-4055-AF03-DEFB9D532AA1}" type="slidenum">
              <a:t>‹N°›</a:t>
            </a:fld>
            <a:endParaRPr lang="fr-FR" sz="1400" b="0" i="0" u="none" strike="noStrike" kern="1200" cap="none" spc="0" baseline="0">
              <a:solidFill>
                <a:srgbClr val="000000"/>
              </a:solidFill>
              <a:uFillTx/>
              <a:latin typeface="Arial" pitchFamily="18"/>
              <a:ea typeface="Microsoft YaHei" pitchFamily="2"/>
              <a:cs typeface="Arial" pitchFamily="2"/>
            </a:endParaRPr>
          </a:p>
        </p:txBody>
      </p:sp>
    </p:spTree>
    <p:extLst>
      <p:ext uri="{BB962C8B-B14F-4D97-AF65-F5344CB8AC3E}">
        <p14:creationId xmlns:p14="http://schemas.microsoft.com/office/powerpoint/2010/main" val="198829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A7EA7AA-7BF3-0997-04C6-E4FFAEB2B8A1}"/>
              </a:ext>
            </a:extLst>
          </p:cNvPr>
          <p:cNvSpPr>
            <a:spLocks noGrp="1" noRot="1" noChangeAspect="1"/>
          </p:cNvSpPr>
          <p:nvPr>
            <p:ph type="sldImg" idx="2"/>
          </p:nvPr>
        </p:nvSpPr>
        <p:spPr>
          <a:xfrm>
            <a:off x="1107000" y="812517"/>
            <a:ext cx="5345280" cy="4008958"/>
          </a:xfrm>
          <a:prstGeom prst="rect">
            <a:avLst/>
          </a:prstGeom>
          <a:noFill/>
          <a:ln>
            <a:noFill/>
            <a:prstDash val="solid"/>
          </a:ln>
        </p:spPr>
      </p:sp>
      <p:sp>
        <p:nvSpPr>
          <p:cNvPr id="3" name="Espace réservé des notes 2">
            <a:extLst>
              <a:ext uri="{FF2B5EF4-FFF2-40B4-BE49-F238E27FC236}">
                <a16:creationId xmlns:a16="http://schemas.microsoft.com/office/drawing/2014/main" id="{E8D132C6-8C69-65CE-E927-70A136D53ABB}"/>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fr-FR"/>
          </a:p>
        </p:txBody>
      </p:sp>
      <p:sp>
        <p:nvSpPr>
          <p:cNvPr id="4" name="Espace réservé de l'en-tête 3">
            <a:extLst>
              <a:ext uri="{FF2B5EF4-FFF2-40B4-BE49-F238E27FC236}">
                <a16:creationId xmlns:a16="http://schemas.microsoft.com/office/drawing/2014/main" id="{29D7599E-C6C6-7221-5B17-0CBFFA4078D6}"/>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5" name="Espace réservé de la date 4">
            <a:extLst>
              <a:ext uri="{FF2B5EF4-FFF2-40B4-BE49-F238E27FC236}">
                <a16:creationId xmlns:a16="http://schemas.microsoft.com/office/drawing/2014/main" id="{0FB0E351-8A11-94F1-8B2B-0244F2723DE8}"/>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6" name="Espace réservé du pied de page 5">
            <a:extLst>
              <a:ext uri="{FF2B5EF4-FFF2-40B4-BE49-F238E27FC236}">
                <a16:creationId xmlns:a16="http://schemas.microsoft.com/office/drawing/2014/main" id="{56B780B3-5E3F-76B7-18C0-7A8036634663}"/>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fr-FR"/>
          </a:p>
        </p:txBody>
      </p:sp>
      <p:sp>
        <p:nvSpPr>
          <p:cNvPr id="7" name="Espace réservé du numéro de diapositive 6">
            <a:extLst>
              <a:ext uri="{FF2B5EF4-FFF2-40B4-BE49-F238E27FC236}">
                <a16:creationId xmlns:a16="http://schemas.microsoft.com/office/drawing/2014/main" id="{D6CFC57C-D45E-6337-F463-0F7EFFD8FD14}"/>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fr-FR"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13D878FF-FA0F-431C-8984-CF1A19C79909}" type="slidenum">
              <a:t>‹N°›</a:t>
            </a:fld>
            <a:endParaRPr lang="fr-FR"/>
          </a:p>
        </p:txBody>
      </p:sp>
    </p:spTree>
    <p:extLst>
      <p:ext uri="{BB962C8B-B14F-4D97-AF65-F5344CB8AC3E}">
        <p14:creationId xmlns:p14="http://schemas.microsoft.com/office/powerpoint/2010/main" val="3795873496"/>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fr-FR" sz="2000" b="0" i="0" u="none" strike="noStrike" kern="1200" cap="none" spc="0" baseline="0">
        <a:solidFill>
          <a:srgbClr val="000000"/>
        </a:solidFill>
        <a:uFillTx/>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6488" y="812800"/>
            <a:ext cx="5345112" cy="40084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13D878FF-FA0F-431C-8984-CF1A19C79909}" type="slidenum">
              <a:rPr lang="fr-FR" smtClean="0"/>
              <a:t>1</a:t>
            </a:fld>
            <a:endParaRPr lang="fr-FR"/>
          </a:p>
        </p:txBody>
      </p:sp>
    </p:spTree>
    <p:extLst>
      <p:ext uri="{BB962C8B-B14F-4D97-AF65-F5344CB8AC3E}">
        <p14:creationId xmlns:p14="http://schemas.microsoft.com/office/powerpoint/2010/main" val="1631195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3E8CCE87-C0D9-6494-1ACA-A2F64A15E3D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E1D9C4-4799-40E8-8A40-3CD66717BE80}" type="slidenum">
              <a:t>10</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C8DC9368-B2FD-2BA8-9A91-D85FC4BB973C}"/>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B4C6201F-4A5E-C4D2-5400-5DE20E4C2076}"/>
              </a:ext>
            </a:extLst>
          </p:cNvPr>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2625790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B29541F6-5DC1-F4E9-7266-9314AB607E5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9D30973-94C6-44E2-854B-447BD8777A84}" type="slidenum">
              <a:t>11</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9359AD1E-F630-F472-F8D9-B2A6AA9ABBF4}"/>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B70422E2-EB74-7935-6FD9-00245D21B4AB}"/>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749AC6FB-FE71-F21A-02A0-5994AA6693D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78C28F8-93ED-4858-B6E7-F9E1217A0E0F}" type="slidenum">
              <a:t>12</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6CAECCF8-5C81-4799-BCE8-20FAC29BF5B7}"/>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5F037620-8F1E-EE68-C647-E9E7EDDF2EBB}"/>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343D91CF-2B0B-2E6E-F9E5-0B55B157107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E246C2B-2576-4294-9793-22CEDF743045}" type="slidenum">
              <a:t>13</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20CE8AD1-1FCA-2113-AE6D-63529F837881}"/>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EA1846DA-52FF-9526-8187-6B03F8ECAB05}"/>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67CD42F2-A1EB-0744-7DC2-E83729C1EC1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2AEA551-3152-4831-810C-2E2E0C988D41}" type="slidenum">
              <a:t>14</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2FAB165A-7B02-84EB-84B3-4F666080CE53}"/>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869B5A24-122E-7283-53F3-D495C053DED5}"/>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73F4CB84-3017-F050-F2B9-A8FED0FB412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5357BD2-E007-400B-B855-E79458F58DEE}" type="slidenum">
              <a:t>15</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6C7E40F5-76CB-3C10-63A7-E96D3C00087F}"/>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95074923-1500-B262-E3CD-69D44DF0D46C}"/>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AFACB379-DC96-7BCF-F2D4-1B5D6EEBF58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273F571-9D87-4EC3-B3BC-284FE7466082}" type="slidenum">
              <a:t>16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2B623E0B-2E75-B33F-3996-E5181F812F4C}"/>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11ADA9ED-BE7B-2551-86C6-61F8900EB3C6}"/>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BB0B7FC-7895-A16C-344E-2BC76D80B0A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3213A55-1F7A-4606-9B11-7FFA2B820C5F}" type="slidenum">
              <a:t>2</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920CE399-C665-DC3B-B707-9A040AC260BB}"/>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BD5B4722-148F-012A-3646-7E7FFCC7A16D}"/>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60BB6D79-0AE3-21F4-939D-47DE22EB810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4C2B279-42D7-4E5B-A205-0FAF6A53E018}" type="slidenum">
              <a:t>3</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772EDBBD-04AA-2FAF-7985-2639B2701D7A}"/>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70163564-6CAC-D8FD-5F84-D246258E57C8}"/>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B56C3989-58E6-FCB1-51FF-0988943C250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DDA974F-D63E-4DDA-BFD4-16CB9CDE8483}" type="slidenum">
              <a:t>4</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66EC1720-D5FD-6B98-E4CE-14067F079D41}"/>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3AC3FA59-15E9-922F-A2D2-F43DAC62D2F6}"/>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25DFF349-987A-26EA-DB08-FCB2570E1C7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23A4995-2391-4C5F-9F72-60FA856CE9B2}" type="slidenum">
              <a:t>5</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73045955-4C8D-3BFA-3B1B-B73254593307}"/>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B270CAFC-2D31-BC25-39AE-2198EB3A74DA}"/>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D19B1BF0-E560-625F-3EB7-FD5BA330EB5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620885B-B232-46A8-86AC-268AF1AE18FE}" type="slidenum">
              <a:t>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EE4F80CE-A92B-B30C-93D5-05801CCA3506}"/>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7945D508-4335-9A1C-4808-D6B7FDE04F36}"/>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8B801D82-A7FA-C91E-5013-1E80E9295EA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0E6B3B3-F858-40FB-8612-5D2057D19856}" type="slidenum">
              <a:t>7</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53597B05-92FE-EB89-182F-64360593838B}"/>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F10BEA25-E8D5-C25A-FEB4-D4B873FF08EF}"/>
              </a:ext>
            </a:extLst>
          </p:cNvPr>
          <p:cNvSpPr txBox="1">
            <a:spLocks noGrp="1"/>
          </p:cNvSpPr>
          <p:nvPr>
            <p:ph type="body" sz="quarter" idx="1"/>
          </p:nvPr>
        </p:nvSpPr>
        <p:spPr/>
        <p:txBody>
          <a:bodyPr/>
          <a:lstStyle/>
          <a:p>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8B801D82-A7FA-C91E-5013-1E80E9295EA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0E6B3B3-F858-40FB-8612-5D2057D19856}" type="slidenum">
              <a:t>8</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53597B05-92FE-EB89-182F-64360593838B}"/>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F10BEA25-E8D5-C25A-FEB4-D4B873FF08EF}"/>
              </a:ext>
            </a:extLst>
          </p:cNvPr>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4097315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3E8CCE87-C0D9-6494-1ACA-A2F64A15E3D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E1D9C4-4799-40E8-8A40-3CD66717BE80}" type="slidenum">
              <a:t>9</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C8DC9368-B2FD-2BA8-9A91-D85FC4BB973C}"/>
              </a:ext>
            </a:extLst>
          </p:cNvPr>
          <p:cNvSpPr>
            <a:spLocks noGrp="1" noRot="1" noChangeAspect="1"/>
          </p:cNvSpPr>
          <p:nvPr>
            <p:ph type="sldImg"/>
          </p:nvPr>
        </p:nvSpPr>
        <p:spPr>
          <a:xfrm>
            <a:off x="1106488" y="812800"/>
            <a:ext cx="5345112" cy="40084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B4C6201F-4A5E-C4D2-5400-5DE20E4C2076}"/>
              </a:ext>
            </a:extLst>
          </p:cNvPr>
          <p:cNvSpPr txBox="1">
            <a:spLocks noGrp="1"/>
          </p:cNvSpPr>
          <p:nvPr>
            <p:ph type="body" sz="quarter"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141379" y="2771882"/>
            <a:ext cx="7276539" cy="2494297"/>
          </a:xfrm>
        </p:spPr>
        <p:txBody>
          <a:bodyPr anchor="b">
            <a:normAutofit/>
          </a:bodyPr>
          <a:lstStyle>
            <a:lvl1pPr>
              <a:defRPr sz="5952"/>
            </a:lvl1pPr>
          </a:lstStyle>
          <a:p>
            <a:r>
              <a:rPr lang="fr-FR"/>
              <a:t>Modifiez le style du titre</a:t>
            </a:r>
            <a:endParaRPr lang="en-US" dirty="0"/>
          </a:p>
        </p:txBody>
      </p:sp>
      <p:sp>
        <p:nvSpPr>
          <p:cNvPr id="3" name="Subtitle 2"/>
          <p:cNvSpPr>
            <a:spLocks noGrp="1"/>
          </p:cNvSpPr>
          <p:nvPr>
            <p:ph type="subTitle" idx="1"/>
          </p:nvPr>
        </p:nvSpPr>
        <p:spPr>
          <a:xfrm>
            <a:off x="2141379" y="5266178"/>
            <a:ext cx="7276539" cy="1241518"/>
          </a:xfrm>
        </p:spPr>
        <p:txBody>
          <a:bodyPr anchor="t"/>
          <a:lstStyle>
            <a:lvl1pPr marL="0" indent="0" algn="l">
              <a:buNone/>
              <a:defRPr>
                <a:solidFill>
                  <a:schemeClr val="tx1">
                    <a:lumMod val="65000"/>
                    <a:lumOff val="3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lvl="0"/>
            <a:endParaRPr lang="fr-FR"/>
          </a:p>
        </p:txBody>
      </p:sp>
      <p:sp>
        <p:nvSpPr>
          <p:cNvPr id="5" name="Footer Placeholder 4"/>
          <p:cNvSpPr>
            <a:spLocks noGrp="1"/>
          </p:cNvSpPr>
          <p:nvPr>
            <p:ph type="ftr" sz="quarter" idx="11"/>
          </p:nvPr>
        </p:nvSpPr>
        <p:spPr/>
        <p:txBody>
          <a:bodyPr/>
          <a:lstStyle/>
          <a:p>
            <a:pPr lvl="0"/>
            <a:endParaRPr lang="fr-FR"/>
          </a:p>
        </p:txBody>
      </p:sp>
      <p:sp>
        <p:nvSpPr>
          <p:cNvPr id="9" name="Freeform 8"/>
          <p:cNvSpPr/>
          <p:nvPr/>
        </p:nvSpPr>
        <p:spPr bwMode="auto">
          <a:xfrm>
            <a:off x="-34967" y="4763277"/>
            <a:ext cx="1538412" cy="861769"/>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66696" y="4992981"/>
            <a:ext cx="644898" cy="402483"/>
          </a:xfrm>
        </p:spPr>
        <p:txBody>
          <a:bodyPr/>
          <a:lstStyle/>
          <a:p>
            <a:pPr lvl="0"/>
            <a:fld id="{077C4BC7-24FE-4207-937B-07516444E2C7}" type="slidenum">
              <a:rPr lang="fr-FR" smtClean="0"/>
              <a:t>‹N°›</a:t>
            </a:fld>
            <a:endParaRPr lang="fr-FR"/>
          </a:p>
        </p:txBody>
      </p:sp>
    </p:spTree>
    <p:extLst>
      <p:ext uri="{BB962C8B-B14F-4D97-AF65-F5344CB8AC3E}">
        <p14:creationId xmlns:p14="http://schemas.microsoft.com/office/powerpoint/2010/main" val="1344815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141378" y="671971"/>
            <a:ext cx="7267206" cy="3435959"/>
          </a:xfrm>
        </p:spPr>
        <p:txBody>
          <a:bodyPr anchor="ctr">
            <a:normAutofit/>
          </a:bodyPr>
          <a:lstStyle>
            <a:lvl1pPr algn="l">
              <a:defRPr sz="5291" b="0" cap="none"/>
            </a:lvl1pPr>
          </a:lstStyle>
          <a:p>
            <a:r>
              <a:rPr lang="fr-FR"/>
              <a:t>Modifiez le style du titre</a:t>
            </a:r>
            <a:endParaRPr lang="en-US" dirty="0"/>
          </a:p>
        </p:txBody>
      </p:sp>
      <p:sp>
        <p:nvSpPr>
          <p:cNvPr id="3" name="Text Placeholder 2"/>
          <p:cNvSpPr>
            <a:spLocks noGrp="1"/>
          </p:cNvSpPr>
          <p:nvPr>
            <p:ph type="body" idx="1"/>
          </p:nvPr>
        </p:nvSpPr>
        <p:spPr>
          <a:xfrm>
            <a:off x="2141378" y="4799529"/>
            <a:ext cx="7267206" cy="1715052"/>
          </a:xfrm>
        </p:spPr>
        <p:txBody>
          <a:bodyPr anchor="ctr">
            <a:normAutofit/>
          </a:bodyPr>
          <a:lstStyle>
            <a:lvl1pPr marL="0" indent="0" algn="l">
              <a:buNone/>
              <a:defRPr sz="1984">
                <a:solidFill>
                  <a:schemeClr val="tx1">
                    <a:lumMod val="65000"/>
                    <a:lumOff val="3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lvl="0"/>
            <a:endParaRPr lang="fr-FR"/>
          </a:p>
        </p:txBody>
      </p:sp>
      <p:sp>
        <p:nvSpPr>
          <p:cNvPr id="5" name="Footer Placeholder 4"/>
          <p:cNvSpPr>
            <a:spLocks noGrp="1"/>
          </p:cNvSpPr>
          <p:nvPr>
            <p:ph type="ftr" sz="quarter" idx="11"/>
          </p:nvPr>
        </p:nvSpPr>
        <p:spPr/>
        <p:txBody>
          <a:bodyPr/>
          <a:lstStyle/>
          <a:p>
            <a:pPr lvl="0"/>
            <a:endParaRPr lang="fr-FR"/>
          </a:p>
        </p:txBody>
      </p:sp>
      <p:sp>
        <p:nvSpPr>
          <p:cNvPr id="10" name="Freeform 11"/>
          <p:cNvSpPr/>
          <p:nvPr/>
        </p:nvSpPr>
        <p:spPr bwMode="auto">
          <a:xfrm flipV="1">
            <a:off x="64" y="349051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63593" y="3576064"/>
            <a:ext cx="644898" cy="402483"/>
          </a:xfrm>
        </p:spPr>
        <p:txBody>
          <a:bodyPr/>
          <a:lstStyle/>
          <a:p>
            <a:pPr lvl="0"/>
            <a:fld id="{A5DC47B0-48C6-40F8-B89A-F962B2FE45A6}" type="slidenum">
              <a:rPr lang="fr-FR" smtClean="0"/>
              <a:t>‹N°›</a:t>
            </a:fld>
            <a:endParaRPr lang="fr-FR"/>
          </a:p>
        </p:txBody>
      </p:sp>
    </p:spTree>
    <p:extLst>
      <p:ext uri="{BB962C8B-B14F-4D97-AF65-F5344CB8AC3E}">
        <p14:creationId xmlns:p14="http://schemas.microsoft.com/office/powerpoint/2010/main" val="144773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412254" y="671971"/>
            <a:ext cx="6735395" cy="3191863"/>
          </a:xfrm>
        </p:spPr>
        <p:txBody>
          <a:bodyPr anchor="ctr">
            <a:normAutofit/>
          </a:bodyPr>
          <a:lstStyle>
            <a:lvl1pPr algn="l">
              <a:defRPr sz="5291" b="0" cap="none"/>
            </a:lvl1pPr>
          </a:lstStyle>
          <a:p>
            <a:r>
              <a:rPr lang="fr-FR"/>
              <a:t>Modifiez le style du titre</a:t>
            </a:r>
            <a:endParaRPr lang="en-US" dirty="0"/>
          </a:p>
        </p:txBody>
      </p:sp>
      <p:sp>
        <p:nvSpPr>
          <p:cNvPr id="13" name="Text Placeholder 9"/>
          <p:cNvSpPr>
            <a:spLocks noGrp="1"/>
          </p:cNvSpPr>
          <p:nvPr>
            <p:ph type="body" sz="quarter" idx="13"/>
          </p:nvPr>
        </p:nvSpPr>
        <p:spPr>
          <a:xfrm>
            <a:off x="2663441" y="3863834"/>
            <a:ext cx="6233019" cy="419982"/>
          </a:xfrm>
        </p:spPr>
        <p:txBody>
          <a:bodyPr anchor="ctr">
            <a:noAutofit/>
          </a:bodyPr>
          <a:lstStyle>
            <a:lvl1pPr marL="0" indent="0">
              <a:buFontTx/>
              <a:buNone/>
              <a:defRPr sz="1764">
                <a:solidFill>
                  <a:schemeClr val="tx1">
                    <a:lumMod val="50000"/>
                    <a:lumOff val="50000"/>
                  </a:schemeClr>
                </a:solidFill>
              </a:defRPr>
            </a:lvl1pPr>
            <a:lvl2pPr marL="503972" indent="0">
              <a:buFontTx/>
              <a:buNone/>
              <a:defRPr/>
            </a:lvl2pPr>
            <a:lvl3pPr marL="1007943" indent="0">
              <a:buFontTx/>
              <a:buNone/>
              <a:defRPr/>
            </a:lvl3pPr>
            <a:lvl4pPr marL="1511915" indent="0">
              <a:buFontTx/>
              <a:buNone/>
              <a:defRPr/>
            </a:lvl4pPr>
            <a:lvl5pPr marL="2015886"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141378" y="4799529"/>
            <a:ext cx="7267206" cy="1715052"/>
          </a:xfrm>
        </p:spPr>
        <p:txBody>
          <a:bodyPr anchor="ctr">
            <a:normAutofit/>
          </a:bodyPr>
          <a:lstStyle>
            <a:lvl1pPr marL="0" indent="0" algn="l">
              <a:buNone/>
              <a:defRPr sz="1984">
                <a:solidFill>
                  <a:schemeClr val="tx1">
                    <a:lumMod val="65000"/>
                    <a:lumOff val="3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lvl="0"/>
            <a:endParaRPr lang="fr-FR"/>
          </a:p>
        </p:txBody>
      </p:sp>
      <p:sp>
        <p:nvSpPr>
          <p:cNvPr id="5" name="Footer Placeholder 4"/>
          <p:cNvSpPr>
            <a:spLocks noGrp="1"/>
          </p:cNvSpPr>
          <p:nvPr>
            <p:ph type="ftr" sz="quarter" idx="11"/>
          </p:nvPr>
        </p:nvSpPr>
        <p:spPr/>
        <p:txBody>
          <a:bodyPr/>
          <a:lstStyle/>
          <a:p>
            <a:pPr lvl="0"/>
            <a:endParaRPr lang="fr-FR"/>
          </a:p>
        </p:txBody>
      </p:sp>
      <p:sp>
        <p:nvSpPr>
          <p:cNvPr id="19" name="Freeform 11"/>
          <p:cNvSpPr/>
          <p:nvPr/>
        </p:nvSpPr>
        <p:spPr bwMode="auto">
          <a:xfrm flipV="1">
            <a:off x="64" y="349051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63593" y="3576064"/>
            <a:ext cx="644898" cy="402483"/>
          </a:xfrm>
        </p:spPr>
        <p:txBody>
          <a:bodyPr/>
          <a:lstStyle/>
          <a:p>
            <a:pPr lvl="0"/>
            <a:fld id="{A5DC47B0-48C6-40F8-B89A-F962B2FE45A6}" type="slidenum">
              <a:rPr lang="fr-FR" smtClean="0"/>
              <a:t>‹N°›</a:t>
            </a:fld>
            <a:endParaRPr lang="fr-FR"/>
          </a:p>
        </p:txBody>
      </p:sp>
      <p:sp>
        <p:nvSpPr>
          <p:cNvPr id="14" name="TextBox 13"/>
          <p:cNvSpPr txBox="1"/>
          <p:nvPr/>
        </p:nvSpPr>
        <p:spPr>
          <a:xfrm>
            <a:off x="1993544" y="714306"/>
            <a:ext cx="504162" cy="644607"/>
          </a:xfrm>
          <a:prstGeom prst="rect">
            <a:avLst/>
          </a:prstGeom>
        </p:spPr>
        <p:txBody>
          <a:bodyPr vert="horz" lIns="100796" tIns="50398" rIns="100796" bIns="50398" rtlCol="0" anchor="ctr">
            <a:noAutofit/>
          </a:bodyPr>
          <a:lstStyle/>
          <a:p>
            <a:pPr lvl="0"/>
            <a:r>
              <a:rPr lang="en-US" sz="8818" baseline="0" dirty="0">
                <a:ln w="3175" cmpd="sng">
                  <a:noFill/>
                </a:ln>
                <a:solidFill>
                  <a:schemeClr val="accent1"/>
                </a:solidFill>
                <a:effectLst/>
                <a:latin typeface="Arial"/>
              </a:rPr>
              <a:t>“</a:t>
            </a:r>
          </a:p>
        </p:txBody>
      </p:sp>
      <p:sp>
        <p:nvSpPr>
          <p:cNvPr id="15" name="TextBox 14"/>
          <p:cNvSpPr txBox="1"/>
          <p:nvPr/>
        </p:nvSpPr>
        <p:spPr>
          <a:xfrm>
            <a:off x="9006344" y="3202562"/>
            <a:ext cx="504162" cy="644607"/>
          </a:xfrm>
          <a:prstGeom prst="rect">
            <a:avLst/>
          </a:prstGeom>
        </p:spPr>
        <p:txBody>
          <a:bodyPr vert="horz" lIns="100796" tIns="50398" rIns="100796" bIns="50398" rtlCol="0" anchor="ctr">
            <a:noAutofit/>
          </a:bodyPr>
          <a:lstStyle/>
          <a:p>
            <a:pPr lvl="0"/>
            <a:r>
              <a:rPr lang="en-US" sz="881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5180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141378" y="2687886"/>
            <a:ext cx="7267206" cy="3003637"/>
          </a:xfrm>
        </p:spPr>
        <p:txBody>
          <a:bodyPr anchor="b">
            <a:normAutofit/>
          </a:bodyPr>
          <a:lstStyle>
            <a:lvl1pPr algn="l">
              <a:defRPr sz="5291" b="0"/>
            </a:lvl1pPr>
          </a:lstStyle>
          <a:p>
            <a:r>
              <a:rPr lang="fr-FR"/>
              <a:t>Modifiez le style du titre</a:t>
            </a:r>
            <a:endParaRPr lang="en-US" dirty="0"/>
          </a:p>
        </p:txBody>
      </p:sp>
      <p:sp>
        <p:nvSpPr>
          <p:cNvPr id="4" name="Text Placeholder 3"/>
          <p:cNvSpPr>
            <a:spLocks noGrp="1"/>
          </p:cNvSpPr>
          <p:nvPr>
            <p:ph type="body" sz="half" idx="2"/>
          </p:nvPr>
        </p:nvSpPr>
        <p:spPr>
          <a:xfrm>
            <a:off x="2141378" y="5711755"/>
            <a:ext cx="7267206" cy="80427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pPr lvl="0"/>
            <a:endParaRPr lang="fr-FR"/>
          </a:p>
        </p:txBody>
      </p:sp>
      <p:sp>
        <p:nvSpPr>
          <p:cNvPr id="6" name="Footer Placeholder 5"/>
          <p:cNvSpPr>
            <a:spLocks noGrp="1"/>
          </p:cNvSpPr>
          <p:nvPr>
            <p:ph type="ftr" sz="quarter" idx="11"/>
          </p:nvPr>
        </p:nvSpPr>
        <p:spPr/>
        <p:txBody>
          <a:bodyPr/>
          <a:lstStyle/>
          <a:p>
            <a:pPr lvl="0"/>
            <a:endParaRPr lang="fr-FR"/>
          </a:p>
        </p:txBody>
      </p:sp>
      <p:sp>
        <p:nvSpPr>
          <p:cNvPr id="11" name="Freeform 11"/>
          <p:cNvSpPr/>
          <p:nvPr/>
        </p:nvSpPr>
        <p:spPr bwMode="auto">
          <a:xfrm flipV="1">
            <a:off x="64" y="5413094"/>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63593" y="5492932"/>
            <a:ext cx="644898" cy="402483"/>
          </a:xfrm>
        </p:spPr>
        <p:txBody>
          <a:bodyPr/>
          <a:lstStyle/>
          <a:p>
            <a:pPr lvl="0"/>
            <a:fld id="{A5DC47B0-48C6-40F8-B89A-F962B2FE45A6}" type="slidenum">
              <a:rPr lang="fr-FR" smtClean="0"/>
              <a:t>‹N°›</a:t>
            </a:fld>
            <a:endParaRPr lang="fr-FR"/>
          </a:p>
        </p:txBody>
      </p:sp>
    </p:spTree>
    <p:extLst>
      <p:ext uri="{BB962C8B-B14F-4D97-AF65-F5344CB8AC3E}">
        <p14:creationId xmlns:p14="http://schemas.microsoft.com/office/powerpoint/2010/main" val="3502081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412254" y="671971"/>
            <a:ext cx="6735395" cy="3191863"/>
          </a:xfrm>
        </p:spPr>
        <p:txBody>
          <a:bodyPr anchor="ctr">
            <a:normAutofit/>
          </a:bodyPr>
          <a:lstStyle>
            <a:lvl1pPr algn="l">
              <a:defRPr sz="5291" b="0" cap="none"/>
            </a:lvl1pPr>
          </a:lstStyle>
          <a:p>
            <a:r>
              <a:rPr lang="fr-FR"/>
              <a:t>Modifiez le style du titre</a:t>
            </a:r>
            <a:endParaRPr lang="en-US" dirty="0"/>
          </a:p>
        </p:txBody>
      </p:sp>
      <p:sp>
        <p:nvSpPr>
          <p:cNvPr id="21" name="Text Placeholder 9"/>
          <p:cNvSpPr>
            <a:spLocks noGrp="1"/>
          </p:cNvSpPr>
          <p:nvPr>
            <p:ph type="body" sz="quarter" idx="13"/>
          </p:nvPr>
        </p:nvSpPr>
        <p:spPr>
          <a:xfrm>
            <a:off x="2141378" y="4787794"/>
            <a:ext cx="7373377" cy="923960"/>
          </a:xfrm>
        </p:spPr>
        <p:txBody>
          <a:bodyPr anchor="b">
            <a:noAutofit/>
          </a:bodyPr>
          <a:lstStyle>
            <a:lvl1pPr marL="0" indent="0">
              <a:buFontTx/>
              <a:buNone/>
              <a:defRPr sz="2646">
                <a:solidFill>
                  <a:schemeClr val="accent1"/>
                </a:solidFill>
              </a:defRPr>
            </a:lvl1pPr>
            <a:lvl2pPr marL="503972" indent="0">
              <a:buFontTx/>
              <a:buNone/>
              <a:defRPr/>
            </a:lvl2pPr>
            <a:lvl3pPr marL="1007943" indent="0">
              <a:buFontTx/>
              <a:buNone/>
              <a:defRPr/>
            </a:lvl3pPr>
            <a:lvl4pPr marL="1511915" indent="0">
              <a:buFontTx/>
              <a:buNone/>
              <a:defRPr/>
            </a:lvl4pPr>
            <a:lvl5pPr marL="2015886"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141378" y="5711755"/>
            <a:ext cx="7373377" cy="80427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pPr lvl="0"/>
            <a:endParaRPr lang="fr-FR"/>
          </a:p>
        </p:txBody>
      </p:sp>
      <p:sp>
        <p:nvSpPr>
          <p:cNvPr id="6" name="Footer Placeholder 5"/>
          <p:cNvSpPr>
            <a:spLocks noGrp="1"/>
          </p:cNvSpPr>
          <p:nvPr>
            <p:ph type="ftr" sz="quarter" idx="11"/>
          </p:nvPr>
        </p:nvSpPr>
        <p:spPr/>
        <p:txBody>
          <a:bodyPr/>
          <a:lstStyle/>
          <a:p>
            <a:pPr lvl="0"/>
            <a:endParaRPr lang="fr-FR"/>
          </a:p>
        </p:txBody>
      </p:sp>
      <p:sp>
        <p:nvSpPr>
          <p:cNvPr id="20" name="Freeform 11"/>
          <p:cNvSpPr/>
          <p:nvPr/>
        </p:nvSpPr>
        <p:spPr bwMode="auto">
          <a:xfrm flipV="1">
            <a:off x="64" y="5413094"/>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63593" y="5492932"/>
            <a:ext cx="644898" cy="402483"/>
          </a:xfrm>
        </p:spPr>
        <p:txBody>
          <a:bodyPr/>
          <a:lstStyle/>
          <a:p>
            <a:pPr lvl="0"/>
            <a:fld id="{A5DC47B0-48C6-40F8-B89A-F962B2FE45A6}" type="slidenum">
              <a:rPr lang="fr-FR" smtClean="0"/>
              <a:t>‹N°›</a:t>
            </a:fld>
            <a:endParaRPr lang="fr-FR"/>
          </a:p>
        </p:txBody>
      </p:sp>
      <p:sp>
        <p:nvSpPr>
          <p:cNvPr id="11" name="TextBox 10"/>
          <p:cNvSpPr txBox="1"/>
          <p:nvPr/>
        </p:nvSpPr>
        <p:spPr>
          <a:xfrm>
            <a:off x="1993544" y="714306"/>
            <a:ext cx="504162" cy="644607"/>
          </a:xfrm>
          <a:prstGeom prst="rect">
            <a:avLst/>
          </a:prstGeom>
        </p:spPr>
        <p:txBody>
          <a:bodyPr vert="horz" lIns="100796" tIns="50398" rIns="100796" bIns="50398" rtlCol="0" anchor="ctr">
            <a:noAutofit/>
          </a:bodyPr>
          <a:lstStyle/>
          <a:p>
            <a:pPr lvl="0"/>
            <a:r>
              <a:rPr lang="en-US" sz="8818" baseline="0" dirty="0">
                <a:ln w="3175" cmpd="sng">
                  <a:noFill/>
                </a:ln>
                <a:solidFill>
                  <a:schemeClr val="accent1"/>
                </a:solidFill>
                <a:effectLst/>
                <a:latin typeface="Arial"/>
              </a:rPr>
              <a:t>“</a:t>
            </a:r>
          </a:p>
        </p:txBody>
      </p:sp>
      <p:sp>
        <p:nvSpPr>
          <p:cNvPr id="12" name="TextBox 11"/>
          <p:cNvSpPr txBox="1"/>
          <p:nvPr/>
        </p:nvSpPr>
        <p:spPr>
          <a:xfrm>
            <a:off x="9006344" y="3202562"/>
            <a:ext cx="504162" cy="644607"/>
          </a:xfrm>
          <a:prstGeom prst="rect">
            <a:avLst/>
          </a:prstGeom>
        </p:spPr>
        <p:txBody>
          <a:bodyPr vert="horz" lIns="100796" tIns="50398" rIns="100796" bIns="50398" rtlCol="0" anchor="ctr">
            <a:noAutofit/>
          </a:bodyPr>
          <a:lstStyle/>
          <a:p>
            <a:pPr lvl="0"/>
            <a:r>
              <a:rPr lang="en-US" sz="881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59624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141379" y="691600"/>
            <a:ext cx="7267205" cy="3174689"/>
          </a:xfrm>
        </p:spPr>
        <p:txBody>
          <a:bodyPr anchor="ctr">
            <a:normAutofit/>
          </a:bodyPr>
          <a:lstStyle>
            <a:lvl1pPr algn="l">
              <a:defRPr sz="5291" b="0"/>
            </a:lvl1pPr>
          </a:lstStyle>
          <a:p>
            <a:r>
              <a:rPr lang="fr-FR"/>
              <a:t>Modifiez le style du titre</a:t>
            </a:r>
            <a:endParaRPr lang="en-US" dirty="0"/>
          </a:p>
        </p:txBody>
      </p:sp>
      <p:sp>
        <p:nvSpPr>
          <p:cNvPr id="21" name="Text Placeholder 9"/>
          <p:cNvSpPr>
            <a:spLocks noGrp="1"/>
          </p:cNvSpPr>
          <p:nvPr>
            <p:ph type="body" sz="quarter" idx="13"/>
          </p:nvPr>
        </p:nvSpPr>
        <p:spPr>
          <a:xfrm>
            <a:off x="2141378" y="4787794"/>
            <a:ext cx="7267206" cy="923960"/>
          </a:xfrm>
        </p:spPr>
        <p:txBody>
          <a:bodyPr anchor="b">
            <a:noAutofit/>
          </a:bodyPr>
          <a:lstStyle>
            <a:lvl1pPr marL="0" indent="0">
              <a:buFontTx/>
              <a:buNone/>
              <a:defRPr sz="2646">
                <a:solidFill>
                  <a:schemeClr val="accent1"/>
                </a:solidFill>
              </a:defRPr>
            </a:lvl1pPr>
            <a:lvl2pPr marL="503972" indent="0">
              <a:buFontTx/>
              <a:buNone/>
              <a:defRPr/>
            </a:lvl2pPr>
            <a:lvl3pPr marL="1007943" indent="0">
              <a:buFontTx/>
              <a:buNone/>
              <a:defRPr/>
            </a:lvl3pPr>
            <a:lvl4pPr marL="1511915" indent="0">
              <a:buFontTx/>
              <a:buNone/>
              <a:defRPr/>
            </a:lvl4pPr>
            <a:lvl5pPr marL="2015886"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141378" y="5711755"/>
            <a:ext cx="7267206" cy="80427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pPr lvl="0"/>
            <a:endParaRPr lang="fr-FR"/>
          </a:p>
        </p:txBody>
      </p:sp>
      <p:sp>
        <p:nvSpPr>
          <p:cNvPr id="6" name="Footer Placeholder 5"/>
          <p:cNvSpPr>
            <a:spLocks noGrp="1"/>
          </p:cNvSpPr>
          <p:nvPr>
            <p:ph type="ftr" sz="quarter" idx="11"/>
          </p:nvPr>
        </p:nvSpPr>
        <p:spPr/>
        <p:txBody>
          <a:bodyPr/>
          <a:lstStyle/>
          <a:p>
            <a:pPr lvl="0"/>
            <a:endParaRPr lang="fr-FR"/>
          </a:p>
        </p:txBody>
      </p:sp>
      <p:sp>
        <p:nvSpPr>
          <p:cNvPr id="10" name="Freeform 11"/>
          <p:cNvSpPr/>
          <p:nvPr/>
        </p:nvSpPr>
        <p:spPr bwMode="auto">
          <a:xfrm flipV="1">
            <a:off x="64" y="5413094"/>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63593" y="5492932"/>
            <a:ext cx="644898" cy="402483"/>
          </a:xfrm>
        </p:spPr>
        <p:txBody>
          <a:bodyPr/>
          <a:lstStyle/>
          <a:p>
            <a:pPr lvl="0"/>
            <a:fld id="{A5DC47B0-48C6-40F8-B89A-F962B2FE45A6}" type="slidenum">
              <a:rPr lang="fr-FR" smtClean="0"/>
              <a:t>‹N°›</a:t>
            </a:fld>
            <a:endParaRPr lang="fr-FR"/>
          </a:p>
        </p:txBody>
      </p:sp>
    </p:spTree>
    <p:extLst>
      <p:ext uri="{BB962C8B-B14F-4D97-AF65-F5344CB8AC3E}">
        <p14:creationId xmlns:p14="http://schemas.microsoft.com/office/powerpoint/2010/main" val="246594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lvl="0"/>
            <a:endParaRPr lang="fr-FR"/>
          </a:p>
        </p:txBody>
      </p:sp>
      <p:sp>
        <p:nvSpPr>
          <p:cNvPr id="5" name="Footer Placeholder 4"/>
          <p:cNvSpPr>
            <a:spLocks noGrp="1"/>
          </p:cNvSpPr>
          <p:nvPr>
            <p:ph type="ftr" sz="quarter" idx="11"/>
          </p:nvPr>
        </p:nvSpPr>
        <p:spPr/>
        <p:txBody>
          <a:bodyPr/>
          <a:lstStyle/>
          <a:p>
            <a:pPr lvl="0"/>
            <a:endParaRPr lang="fr-FR"/>
          </a:p>
        </p:txBody>
      </p:sp>
      <p:sp>
        <p:nvSpPr>
          <p:cNvPr id="10" name="Freeform 11"/>
          <p:cNvSpPr/>
          <p:nvPr/>
        </p:nvSpPr>
        <p:spPr bwMode="auto">
          <a:xfrm flipV="1">
            <a:off x="64" y="78396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fld id="{74B772A0-BC5F-419D-8D25-009FC57FF22F}" type="slidenum">
              <a:rPr lang="fr-FR" smtClean="0"/>
              <a:t>‹N°›</a:t>
            </a:fld>
            <a:endParaRPr lang="fr-FR"/>
          </a:p>
        </p:txBody>
      </p:sp>
    </p:spTree>
    <p:extLst>
      <p:ext uri="{BB962C8B-B14F-4D97-AF65-F5344CB8AC3E}">
        <p14:creationId xmlns:p14="http://schemas.microsoft.com/office/powerpoint/2010/main" val="947881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83107" y="691599"/>
            <a:ext cx="1825771" cy="5824430"/>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141379" y="691599"/>
            <a:ext cx="5199446" cy="582443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lvl="0"/>
            <a:endParaRPr lang="fr-FR"/>
          </a:p>
        </p:txBody>
      </p:sp>
      <p:sp>
        <p:nvSpPr>
          <p:cNvPr id="5" name="Footer Placeholder 4"/>
          <p:cNvSpPr>
            <a:spLocks noGrp="1"/>
          </p:cNvSpPr>
          <p:nvPr>
            <p:ph type="ftr" sz="quarter" idx="11"/>
          </p:nvPr>
        </p:nvSpPr>
        <p:spPr/>
        <p:txBody>
          <a:bodyPr/>
          <a:lstStyle/>
          <a:p>
            <a:pPr lvl="0"/>
            <a:endParaRPr lang="fr-FR"/>
          </a:p>
        </p:txBody>
      </p:sp>
      <p:sp>
        <p:nvSpPr>
          <p:cNvPr id="10" name="Freeform 11"/>
          <p:cNvSpPr/>
          <p:nvPr/>
        </p:nvSpPr>
        <p:spPr bwMode="auto">
          <a:xfrm flipV="1">
            <a:off x="64" y="78396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fld id="{5213062B-6102-49B0-9055-FFBBAC00B8B5}" type="slidenum">
              <a:rPr lang="fr-FR" smtClean="0"/>
              <a:t>‹N°›</a:t>
            </a:fld>
            <a:endParaRPr lang="fr-FR"/>
          </a:p>
        </p:txBody>
      </p:sp>
    </p:spTree>
    <p:extLst>
      <p:ext uri="{BB962C8B-B14F-4D97-AF65-F5344CB8AC3E}">
        <p14:creationId xmlns:p14="http://schemas.microsoft.com/office/powerpoint/2010/main" val="78256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144450" y="687966"/>
            <a:ext cx="7264134" cy="1411944"/>
          </a:xfrm>
        </p:spPr>
        <p:txBody>
          <a:bodyPr/>
          <a:lstStyle/>
          <a:p>
            <a:r>
              <a:rPr lang="fr-FR"/>
              <a:t>Modifiez le style du titre</a:t>
            </a:r>
            <a:endParaRPr lang="en-US" dirty="0"/>
          </a:p>
        </p:txBody>
      </p:sp>
      <p:sp>
        <p:nvSpPr>
          <p:cNvPr id="3" name="Content Placeholder 2"/>
          <p:cNvSpPr>
            <a:spLocks noGrp="1"/>
          </p:cNvSpPr>
          <p:nvPr>
            <p:ph idx="1"/>
          </p:nvPr>
        </p:nvSpPr>
        <p:spPr>
          <a:xfrm>
            <a:off x="2141378" y="2351899"/>
            <a:ext cx="7267206" cy="416412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lvl="0"/>
            <a:endParaRPr lang="fr-FR"/>
          </a:p>
        </p:txBody>
      </p:sp>
      <p:sp>
        <p:nvSpPr>
          <p:cNvPr id="5" name="Footer Placeholder 4"/>
          <p:cNvSpPr>
            <a:spLocks noGrp="1"/>
          </p:cNvSpPr>
          <p:nvPr>
            <p:ph type="ftr" sz="quarter" idx="11"/>
          </p:nvPr>
        </p:nvSpPr>
        <p:spPr/>
        <p:txBody>
          <a:bodyPr/>
          <a:lstStyle/>
          <a:p>
            <a:pPr lvl="0"/>
            <a:endParaRPr lang="fr-FR"/>
          </a:p>
        </p:txBody>
      </p:sp>
      <p:sp>
        <p:nvSpPr>
          <p:cNvPr id="10" name="Freeform 11"/>
          <p:cNvSpPr/>
          <p:nvPr/>
        </p:nvSpPr>
        <p:spPr bwMode="auto">
          <a:xfrm flipV="1">
            <a:off x="64" y="78396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lvl="0"/>
            <a:fld id="{3D1C399C-2C7A-43A0-BB62-A65512785B15}" type="slidenum">
              <a:rPr lang="fr-FR" smtClean="0"/>
              <a:t>‹N°›</a:t>
            </a:fld>
            <a:endParaRPr lang="fr-FR"/>
          </a:p>
        </p:txBody>
      </p:sp>
    </p:spTree>
    <p:extLst>
      <p:ext uri="{BB962C8B-B14F-4D97-AF65-F5344CB8AC3E}">
        <p14:creationId xmlns:p14="http://schemas.microsoft.com/office/powerpoint/2010/main" val="94526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141378" y="2286820"/>
            <a:ext cx="7267206" cy="1619080"/>
          </a:xfrm>
        </p:spPr>
        <p:txBody>
          <a:bodyPr anchor="b"/>
          <a:lstStyle>
            <a:lvl1pPr algn="l">
              <a:defRPr sz="4409" b="0" cap="none"/>
            </a:lvl1pPr>
          </a:lstStyle>
          <a:p>
            <a:r>
              <a:rPr lang="fr-FR"/>
              <a:t>Modifiez le style du titre</a:t>
            </a:r>
            <a:endParaRPr lang="en-US" dirty="0"/>
          </a:p>
        </p:txBody>
      </p:sp>
      <p:sp>
        <p:nvSpPr>
          <p:cNvPr id="3" name="Text Placeholder 2"/>
          <p:cNvSpPr>
            <a:spLocks noGrp="1"/>
          </p:cNvSpPr>
          <p:nvPr>
            <p:ph type="body" idx="1"/>
          </p:nvPr>
        </p:nvSpPr>
        <p:spPr>
          <a:xfrm>
            <a:off x="2141378" y="3947830"/>
            <a:ext cx="7267206" cy="948432"/>
          </a:xfrm>
        </p:spPr>
        <p:txBody>
          <a:bodyPr anchor="t"/>
          <a:lstStyle>
            <a:lvl1pPr marL="0" indent="0" algn="l">
              <a:buNone/>
              <a:defRPr sz="2205">
                <a:solidFill>
                  <a:schemeClr val="tx1">
                    <a:lumMod val="65000"/>
                    <a:lumOff val="3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lvl="0"/>
            <a:endParaRPr lang="fr-FR"/>
          </a:p>
        </p:txBody>
      </p:sp>
      <p:sp>
        <p:nvSpPr>
          <p:cNvPr id="5" name="Footer Placeholder 4"/>
          <p:cNvSpPr>
            <a:spLocks noGrp="1"/>
          </p:cNvSpPr>
          <p:nvPr>
            <p:ph type="ftr" sz="quarter" idx="11"/>
          </p:nvPr>
        </p:nvSpPr>
        <p:spPr/>
        <p:txBody>
          <a:bodyPr/>
          <a:lstStyle/>
          <a:p>
            <a:pPr lvl="0"/>
            <a:endParaRPr lang="fr-FR"/>
          </a:p>
        </p:txBody>
      </p:sp>
      <p:sp>
        <p:nvSpPr>
          <p:cNvPr id="11" name="Freeform 11"/>
          <p:cNvSpPr/>
          <p:nvPr/>
        </p:nvSpPr>
        <p:spPr bwMode="auto">
          <a:xfrm flipV="1">
            <a:off x="64" y="349051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63593" y="3576064"/>
            <a:ext cx="644898" cy="402483"/>
          </a:xfrm>
        </p:spPr>
        <p:txBody>
          <a:bodyPr/>
          <a:lstStyle/>
          <a:p>
            <a:pPr lvl="0"/>
            <a:fld id="{EED4CCF4-9975-4A05-A53D-F42607419CE5}" type="slidenum">
              <a:rPr lang="fr-FR" smtClean="0"/>
              <a:t>‹N°›</a:t>
            </a:fld>
            <a:endParaRPr lang="fr-FR"/>
          </a:p>
        </p:txBody>
      </p:sp>
    </p:spTree>
    <p:extLst>
      <p:ext uri="{BB962C8B-B14F-4D97-AF65-F5344CB8AC3E}">
        <p14:creationId xmlns:p14="http://schemas.microsoft.com/office/powerpoint/2010/main" val="174815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141379" y="2355323"/>
            <a:ext cx="3525056" cy="4152858"/>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84011" y="2355323"/>
            <a:ext cx="3524573" cy="4152858"/>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lvl="0"/>
            <a:endParaRPr lang="fr-FR"/>
          </a:p>
        </p:txBody>
      </p:sp>
      <p:sp>
        <p:nvSpPr>
          <p:cNvPr id="6" name="Footer Placeholder 5"/>
          <p:cNvSpPr>
            <a:spLocks noGrp="1"/>
          </p:cNvSpPr>
          <p:nvPr>
            <p:ph type="ftr" sz="quarter" idx="11"/>
          </p:nvPr>
        </p:nvSpPr>
        <p:spPr/>
        <p:txBody>
          <a:bodyPr/>
          <a:lstStyle/>
          <a:p>
            <a:pPr lvl="0"/>
            <a:endParaRPr lang="fr-FR"/>
          </a:p>
        </p:txBody>
      </p:sp>
      <p:sp>
        <p:nvSpPr>
          <p:cNvPr id="9" name="Freeform 11"/>
          <p:cNvSpPr/>
          <p:nvPr/>
        </p:nvSpPr>
        <p:spPr bwMode="auto">
          <a:xfrm flipV="1">
            <a:off x="64" y="78396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63593" y="868385"/>
            <a:ext cx="644898" cy="402483"/>
          </a:xfrm>
        </p:spPr>
        <p:txBody>
          <a:bodyPr/>
          <a:lstStyle/>
          <a:p>
            <a:pPr lvl="0"/>
            <a:fld id="{F91DBE55-A487-4E1D-A39C-5B417E7B417F}" type="slidenum">
              <a:rPr lang="fr-FR" smtClean="0"/>
              <a:t>‹N°›</a:t>
            </a:fld>
            <a:endParaRPr lang="fr-FR"/>
          </a:p>
        </p:txBody>
      </p:sp>
    </p:spTree>
    <p:extLst>
      <p:ext uri="{BB962C8B-B14F-4D97-AF65-F5344CB8AC3E}">
        <p14:creationId xmlns:p14="http://schemas.microsoft.com/office/powerpoint/2010/main" val="971576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497393" y="2454443"/>
            <a:ext cx="3169042" cy="635222"/>
          </a:xfrm>
        </p:spPr>
        <p:txBody>
          <a:bodyPr anchor="b">
            <a:noAutofit/>
          </a:bodyPr>
          <a:lstStyle>
            <a:lvl1pPr marL="0" indent="0">
              <a:buNone/>
              <a:defRPr sz="2646" b="0"/>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4" name="Content Placeholder 3"/>
          <p:cNvSpPr>
            <a:spLocks noGrp="1"/>
          </p:cNvSpPr>
          <p:nvPr>
            <p:ph sz="half" idx="2"/>
          </p:nvPr>
        </p:nvSpPr>
        <p:spPr>
          <a:xfrm>
            <a:off x="2141378" y="3089666"/>
            <a:ext cx="3525057" cy="342346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35518" y="2450885"/>
            <a:ext cx="3167546" cy="635222"/>
          </a:xfrm>
        </p:spPr>
        <p:txBody>
          <a:bodyPr anchor="b">
            <a:noAutofit/>
          </a:bodyPr>
          <a:lstStyle>
            <a:lvl1pPr marL="0" indent="0">
              <a:buNone/>
              <a:defRPr sz="2646" b="0"/>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6" name="Content Placeholder 5"/>
          <p:cNvSpPr>
            <a:spLocks noGrp="1"/>
          </p:cNvSpPr>
          <p:nvPr>
            <p:ph sz="quarter" idx="4"/>
          </p:nvPr>
        </p:nvSpPr>
        <p:spPr>
          <a:xfrm>
            <a:off x="5880051" y="3086107"/>
            <a:ext cx="3523015" cy="342346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lvl="0"/>
            <a:endParaRPr lang="fr-FR"/>
          </a:p>
        </p:txBody>
      </p:sp>
      <p:sp>
        <p:nvSpPr>
          <p:cNvPr id="8" name="Footer Placeholder 7"/>
          <p:cNvSpPr>
            <a:spLocks noGrp="1"/>
          </p:cNvSpPr>
          <p:nvPr>
            <p:ph type="ftr" sz="quarter" idx="11"/>
          </p:nvPr>
        </p:nvSpPr>
        <p:spPr/>
        <p:txBody>
          <a:bodyPr/>
          <a:lstStyle/>
          <a:p>
            <a:pPr lvl="0"/>
            <a:endParaRPr lang="fr-FR"/>
          </a:p>
        </p:txBody>
      </p:sp>
      <p:sp>
        <p:nvSpPr>
          <p:cNvPr id="11" name="Freeform 11"/>
          <p:cNvSpPr/>
          <p:nvPr/>
        </p:nvSpPr>
        <p:spPr bwMode="auto">
          <a:xfrm flipV="1">
            <a:off x="64" y="78396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63593" y="868385"/>
            <a:ext cx="644898" cy="402483"/>
          </a:xfrm>
        </p:spPr>
        <p:txBody>
          <a:bodyPr/>
          <a:lstStyle/>
          <a:p>
            <a:pPr lvl="0"/>
            <a:fld id="{1DBDDF3A-86C4-4EC9-9557-56738B85B3BC}" type="slidenum">
              <a:rPr lang="fr-FR" smtClean="0"/>
              <a:t>‹N°›</a:t>
            </a:fld>
            <a:endParaRPr lang="fr-FR"/>
          </a:p>
        </p:txBody>
      </p:sp>
    </p:spTree>
    <p:extLst>
      <p:ext uri="{BB962C8B-B14F-4D97-AF65-F5344CB8AC3E}">
        <p14:creationId xmlns:p14="http://schemas.microsoft.com/office/powerpoint/2010/main" val="302166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2144448" y="687966"/>
            <a:ext cx="7264135" cy="1411944"/>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lvl="0"/>
            <a:endParaRPr lang="fr-FR"/>
          </a:p>
        </p:txBody>
      </p:sp>
      <p:sp>
        <p:nvSpPr>
          <p:cNvPr id="4" name="Footer Placeholder 3"/>
          <p:cNvSpPr>
            <a:spLocks noGrp="1"/>
          </p:cNvSpPr>
          <p:nvPr>
            <p:ph type="ftr" sz="quarter" idx="11"/>
          </p:nvPr>
        </p:nvSpPr>
        <p:spPr/>
        <p:txBody>
          <a:bodyPr/>
          <a:lstStyle/>
          <a:p>
            <a:pPr lvl="0"/>
            <a:endParaRPr lang="fr-FR"/>
          </a:p>
        </p:txBody>
      </p:sp>
      <p:sp>
        <p:nvSpPr>
          <p:cNvPr id="8" name="Freeform 11"/>
          <p:cNvSpPr/>
          <p:nvPr/>
        </p:nvSpPr>
        <p:spPr bwMode="auto">
          <a:xfrm flipV="1">
            <a:off x="64" y="78396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lvl="0"/>
            <a:fld id="{D9BCD5B9-A67F-4F87-B020-9B8E9666EAA7}" type="slidenum">
              <a:rPr lang="fr-FR" smtClean="0"/>
              <a:t>‹N°›</a:t>
            </a:fld>
            <a:endParaRPr lang="fr-FR"/>
          </a:p>
        </p:txBody>
      </p:sp>
    </p:spTree>
    <p:extLst>
      <p:ext uri="{BB962C8B-B14F-4D97-AF65-F5344CB8AC3E}">
        <p14:creationId xmlns:p14="http://schemas.microsoft.com/office/powerpoint/2010/main" val="123306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fr-FR"/>
          </a:p>
        </p:txBody>
      </p:sp>
      <p:sp>
        <p:nvSpPr>
          <p:cNvPr id="3" name="Footer Placeholder 2"/>
          <p:cNvSpPr>
            <a:spLocks noGrp="1"/>
          </p:cNvSpPr>
          <p:nvPr>
            <p:ph type="ftr" sz="quarter" idx="11"/>
          </p:nvPr>
        </p:nvSpPr>
        <p:spPr/>
        <p:txBody>
          <a:bodyPr/>
          <a:lstStyle/>
          <a:p>
            <a:pPr lvl="0"/>
            <a:endParaRPr lang="fr-FR"/>
          </a:p>
        </p:txBody>
      </p:sp>
      <p:sp>
        <p:nvSpPr>
          <p:cNvPr id="6" name="Freeform 11"/>
          <p:cNvSpPr/>
          <p:nvPr/>
        </p:nvSpPr>
        <p:spPr bwMode="auto">
          <a:xfrm flipV="1">
            <a:off x="64" y="78396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lvl="0"/>
            <a:fld id="{65096F86-A8B8-4E0A-927D-893FC53377E5}" type="slidenum">
              <a:rPr lang="fr-FR" smtClean="0"/>
              <a:t>‹N°›</a:t>
            </a:fld>
            <a:endParaRPr lang="fr-FR"/>
          </a:p>
        </p:txBody>
      </p:sp>
    </p:spTree>
    <p:extLst>
      <p:ext uri="{BB962C8B-B14F-4D97-AF65-F5344CB8AC3E}">
        <p14:creationId xmlns:p14="http://schemas.microsoft.com/office/powerpoint/2010/main" val="247472491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41378" y="491730"/>
            <a:ext cx="2898934" cy="1076203"/>
          </a:xfrm>
        </p:spPr>
        <p:txBody>
          <a:bodyPr anchor="b"/>
          <a:lstStyle>
            <a:lvl1pPr algn="l">
              <a:defRPr sz="2205" b="0"/>
            </a:lvl1pPr>
          </a:lstStyle>
          <a:p>
            <a:r>
              <a:rPr lang="fr-FR"/>
              <a:t>Modifiez le style du titre</a:t>
            </a:r>
            <a:endParaRPr lang="en-US" dirty="0"/>
          </a:p>
        </p:txBody>
      </p:sp>
      <p:sp>
        <p:nvSpPr>
          <p:cNvPr id="3" name="Content Placeholder 2"/>
          <p:cNvSpPr>
            <a:spLocks noGrp="1"/>
          </p:cNvSpPr>
          <p:nvPr>
            <p:ph idx="1"/>
          </p:nvPr>
        </p:nvSpPr>
        <p:spPr>
          <a:xfrm>
            <a:off x="5229373" y="491731"/>
            <a:ext cx="4179211" cy="5968994"/>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141378" y="1762175"/>
            <a:ext cx="2898934" cy="4698546"/>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lvl="0"/>
            <a:endParaRPr lang="fr-FR"/>
          </a:p>
        </p:txBody>
      </p:sp>
      <p:sp>
        <p:nvSpPr>
          <p:cNvPr id="6" name="Footer Placeholder 5"/>
          <p:cNvSpPr>
            <a:spLocks noGrp="1"/>
          </p:cNvSpPr>
          <p:nvPr>
            <p:ph type="ftr" sz="quarter" idx="11"/>
          </p:nvPr>
        </p:nvSpPr>
        <p:spPr/>
        <p:txBody>
          <a:bodyPr/>
          <a:lstStyle/>
          <a:p>
            <a:pPr lvl="0"/>
            <a:endParaRPr lang="fr-FR"/>
          </a:p>
        </p:txBody>
      </p:sp>
      <p:sp>
        <p:nvSpPr>
          <p:cNvPr id="10" name="Freeform 11"/>
          <p:cNvSpPr/>
          <p:nvPr/>
        </p:nvSpPr>
        <p:spPr bwMode="auto">
          <a:xfrm flipV="1">
            <a:off x="64" y="783960"/>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lvl="0"/>
            <a:fld id="{9B0DEFFC-79AC-4FED-8193-648B31564EDF}" type="slidenum">
              <a:rPr lang="fr-FR" smtClean="0"/>
              <a:t>‹N°›</a:t>
            </a:fld>
            <a:endParaRPr lang="fr-FR"/>
          </a:p>
        </p:txBody>
      </p:sp>
    </p:spTree>
    <p:extLst>
      <p:ext uri="{BB962C8B-B14F-4D97-AF65-F5344CB8AC3E}">
        <p14:creationId xmlns:p14="http://schemas.microsoft.com/office/powerpoint/2010/main" val="588743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41378" y="5291772"/>
            <a:ext cx="7267206" cy="624724"/>
          </a:xfrm>
        </p:spPr>
        <p:txBody>
          <a:bodyPr anchor="b">
            <a:normAutofit/>
          </a:bodyPr>
          <a:lstStyle>
            <a:lvl1pPr algn="l">
              <a:defRPr sz="2646" b="0"/>
            </a:lvl1pPr>
          </a:lstStyle>
          <a:p>
            <a:r>
              <a:rPr lang="fr-FR"/>
              <a:t>Modifiez le style du titre</a:t>
            </a:r>
            <a:endParaRPr lang="en-US" dirty="0"/>
          </a:p>
        </p:txBody>
      </p:sp>
      <p:sp>
        <p:nvSpPr>
          <p:cNvPr id="3" name="Picture Placeholder 2"/>
          <p:cNvSpPr>
            <a:spLocks noGrp="1" noChangeAspect="1"/>
          </p:cNvSpPr>
          <p:nvPr>
            <p:ph type="pic" idx="1"/>
          </p:nvPr>
        </p:nvSpPr>
        <p:spPr>
          <a:xfrm>
            <a:off x="2141378" y="699931"/>
            <a:ext cx="7267206" cy="4249391"/>
          </a:xfrm>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fr-FR"/>
              <a:t>Cliquez sur l'icône pour ajouter une image</a:t>
            </a:r>
            <a:endParaRPr lang="en-US" dirty="0"/>
          </a:p>
        </p:txBody>
      </p:sp>
      <p:sp>
        <p:nvSpPr>
          <p:cNvPr id="4" name="Text Placeholder 3"/>
          <p:cNvSpPr>
            <a:spLocks noGrp="1"/>
          </p:cNvSpPr>
          <p:nvPr>
            <p:ph type="body" sz="half" idx="2"/>
          </p:nvPr>
        </p:nvSpPr>
        <p:spPr>
          <a:xfrm>
            <a:off x="2141378" y="5916496"/>
            <a:ext cx="7267206" cy="544226"/>
          </a:xfrm>
        </p:spPr>
        <p:txBody>
          <a:bodyPr>
            <a:normAutofit/>
          </a:bodyPr>
          <a:lstStyle>
            <a:lvl1pPr marL="0" indent="0">
              <a:buNone/>
              <a:defRPr sz="132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lvl="0"/>
            <a:endParaRPr lang="fr-FR"/>
          </a:p>
        </p:txBody>
      </p:sp>
      <p:sp>
        <p:nvSpPr>
          <p:cNvPr id="6" name="Footer Placeholder 5"/>
          <p:cNvSpPr>
            <a:spLocks noGrp="1"/>
          </p:cNvSpPr>
          <p:nvPr>
            <p:ph type="ftr" sz="quarter" idx="11"/>
          </p:nvPr>
        </p:nvSpPr>
        <p:spPr/>
        <p:txBody>
          <a:bodyPr/>
          <a:lstStyle/>
          <a:p>
            <a:pPr lvl="0"/>
            <a:endParaRPr lang="fr-FR"/>
          </a:p>
        </p:txBody>
      </p:sp>
      <p:sp>
        <p:nvSpPr>
          <p:cNvPr id="10" name="Freeform 11"/>
          <p:cNvSpPr/>
          <p:nvPr/>
        </p:nvSpPr>
        <p:spPr bwMode="auto">
          <a:xfrm flipV="1">
            <a:off x="64" y="5413094"/>
            <a:ext cx="1497493" cy="559981"/>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63593" y="5492932"/>
            <a:ext cx="644898" cy="402483"/>
          </a:xfrm>
        </p:spPr>
        <p:txBody>
          <a:bodyPr/>
          <a:lstStyle/>
          <a:p>
            <a:pPr lvl="0"/>
            <a:fld id="{97E35887-E148-49F4-A595-F7D7C50D4238}" type="slidenum">
              <a:rPr lang="fr-FR" smtClean="0"/>
              <a:t>‹N°›</a:t>
            </a:fld>
            <a:endParaRPr lang="fr-FR"/>
          </a:p>
        </p:txBody>
      </p:sp>
    </p:spTree>
    <p:extLst>
      <p:ext uri="{BB962C8B-B14F-4D97-AF65-F5344CB8AC3E}">
        <p14:creationId xmlns:p14="http://schemas.microsoft.com/office/powerpoint/2010/main" val="246803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51989"/>
            <a:ext cx="2184135" cy="731785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2513" y="314"/>
            <a:ext cx="2152244" cy="755412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01613" cy="75596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44448" y="687966"/>
            <a:ext cx="7264135" cy="1411944"/>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141378" y="2351899"/>
            <a:ext cx="7267206" cy="42838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68531" y="6762800"/>
            <a:ext cx="844881" cy="408045"/>
          </a:xfrm>
          <a:prstGeom prst="rect">
            <a:avLst/>
          </a:prstGeom>
        </p:spPr>
        <p:txBody>
          <a:bodyPr vert="horz" lIns="91440" tIns="45720" rIns="91440" bIns="45720" rtlCol="0" anchor="ctr"/>
          <a:lstStyle>
            <a:lvl1pPr algn="r">
              <a:defRPr sz="992">
                <a:solidFill>
                  <a:schemeClr val="tx1">
                    <a:tint val="75000"/>
                  </a:schemeClr>
                </a:solidFill>
              </a:defRPr>
            </a:lvl1pPr>
          </a:lstStyle>
          <a:p>
            <a:pPr lvl="0"/>
            <a:endParaRPr lang="fr-FR"/>
          </a:p>
        </p:txBody>
      </p:sp>
      <p:sp>
        <p:nvSpPr>
          <p:cNvPr id="5" name="Footer Placeholder 4"/>
          <p:cNvSpPr>
            <a:spLocks noGrp="1"/>
          </p:cNvSpPr>
          <p:nvPr>
            <p:ph type="ftr" sz="quarter" idx="3"/>
          </p:nvPr>
        </p:nvSpPr>
        <p:spPr>
          <a:xfrm>
            <a:off x="2141378" y="6763594"/>
            <a:ext cx="6302031" cy="402483"/>
          </a:xfrm>
          <a:prstGeom prst="rect">
            <a:avLst/>
          </a:prstGeom>
        </p:spPr>
        <p:txBody>
          <a:bodyPr vert="horz" lIns="91440" tIns="45720" rIns="91440" bIns="45720" rtlCol="0" anchor="ctr"/>
          <a:lstStyle>
            <a:lvl1pPr algn="l">
              <a:defRPr sz="992">
                <a:solidFill>
                  <a:schemeClr val="tx1">
                    <a:tint val="75000"/>
                  </a:schemeClr>
                </a:solidFill>
              </a:defRPr>
            </a:lvl1pPr>
          </a:lstStyle>
          <a:p>
            <a:pPr lvl="0"/>
            <a:endParaRPr lang="fr-FR"/>
          </a:p>
        </p:txBody>
      </p:sp>
      <p:sp>
        <p:nvSpPr>
          <p:cNvPr id="6" name="Slide Number Placeholder 5"/>
          <p:cNvSpPr>
            <a:spLocks noGrp="1"/>
          </p:cNvSpPr>
          <p:nvPr>
            <p:ph type="sldNum" sz="quarter" idx="4"/>
          </p:nvPr>
        </p:nvSpPr>
        <p:spPr bwMode="gray">
          <a:xfrm>
            <a:off x="563593" y="868385"/>
            <a:ext cx="644898" cy="402483"/>
          </a:xfrm>
          <a:prstGeom prst="rect">
            <a:avLst/>
          </a:prstGeom>
        </p:spPr>
        <p:txBody>
          <a:bodyPr vert="horz" lIns="91440" tIns="45720" rIns="91440" bIns="45720" rtlCol="0" anchor="ctr"/>
          <a:lstStyle>
            <a:lvl1pPr algn="r">
              <a:defRPr sz="2205">
                <a:solidFill>
                  <a:srgbClr val="FEFFFF"/>
                </a:solidFill>
              </a:defRPr>
            </a:lvl1pPr>
          </a:lstStyle>
          <a:p>
            <a:pPr lvl="0"/>
            <a:fld id="{A5DC47B0-48C6-40F8-B89A-F962B2FE45A6}" type="slidenum">
              <a:rPr lang="fr-FR" smtClean="0"/>
              <a:t>‹N°›</a:t>
            </a:fld>
            <a:endParaRPr lang="fr-FR"/>
          </a:p>
        </p:txBody>
      </p:sp>
    </p:spTree>
    <p:extLst>
      <p:ext uri="{BB962C8B-B14F-4D97-AF65-F5344CB8AC3E}">
        <p14:creationId xmlns:p14="http://schemas.microsoft.com/office/powerpoint/2010/main" val="598620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503972" rtl="0" eaLnBrk="1" latinLnBrk="0" hangingPunct="1">
        <a:spcBef>
          <a:spcPct val="0"/>
        </a:spcBef>
        <a:buNone/>
        <a:defRPr sz="3968"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979" indent="-377979" algn="l" defTabSz="503972" rtl="0" eaLnBrk="1" latinLnBrk="0" hangingPunct="1">
        <a:spcBef>
          <a:spcPts val="1102"/>
        </a:spcBef>
        <a:spcAft>
          <a:spcPts val="0"/>
        </a:spcAft>
        <a:buClr>
          <a:schemeClr val="accent1"/>
        </a:buClr>
        <a:buFont typeface="Wingdings 3" charset="2"/>
        <a:buChar char=""/>
        <a:defRPr sz="1984" kern="1200">
          <a:solidFill>
            <a:schemeClr val="tx1">
              <a:lumMod val="75000"/>
              <a:lumOff val="25000"/>
            </a:schemeClr>
          </a:solidFill>
          <a:latin typeface="+mn-lt"/>
          <a:ea typeface="+mn-ea"/>
          <a:cs typeface="+mn-cs"/>
        </a:defRPr>
      </a:lvl1pPr>
      <a:lvl2pPr marL="818954" indent="-314982" algn="l" defTabSz="503972" rtl="0" eaLnBrk="1" latinLnBrk="0" hangingPunct="1">
        <a:spcBef>
          <a:spcPts val="1102"/>
        </a:spcBef>
        <a:spcAft>
          <a:spcPts val="0"/>
        </a:spcAft>
        <a:buClr>
          <a:schemeClr val="accent1"/>
        </a:buClr>
        <a:buFont typeface="Wingdings 3" charset="2"/>
        <a:buChar char=""/>
        <a:defRPr sz="1764" kern="1200">
          <a:solidFill>
            <a:schemeClr val="tx1">
              <a:lumMod val="75000"/>
              <a:lumOff val="25000"/>
            </a:schemeClr>
          </a:solidFill>
          <a:latin typeface="+mn-lt"/>
          <a:ea typeface="+mn-ea"/>
          <a:cs typeface="+mn-cs"/>
        </a:defRPr>
      </a:lvl2pPr>
      <a:lvl3pPr marL="1259929" indent="-251986" algn="l" defTabSz="503972" rtl="0" eaLnBrk="1" latinLnBrk="0" hangingPunct="1">
        <a:spcBef>
          <a:spcPts val="1102"/>
        </a:spcBef>
        <a:spcAft>
          <a:spcPts val="0"/>
        </a:spcAft>
        <a:buClr>
          <a:schemeClr val="accent1"/>
        </a:buClr>
        <a:buFont typeface="Wingdings 3" charset="2"/>
        <a:buChar char=""/>
        <a:defRPr sz="1543" kern="1200">
          <a:solidFill>
            <a:schemeClr val="tx1">
              <a:lumMod val="75000"/>
              <a:lumOff val="25000"/>
            </a:schemeClr>
          </a:solidFill>
          <a:latin typeface="+mn-lt"/>
          <a:ea typeface="+mn-ea"/>
          <a:cs typeface="+mn-cs"/>
        </a:defRPr>
      </a:lvl3pPr>
      <a:lvl4pPr marL="1763900" indent="-251986" algn="l" defTabSz="503972" rtl="0" eaLnBrk="1" latinLnBrk="0" hangingPunct="1">
        <a:spcBef>
          <a:spcPts val="1102"/>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4pPr>
      <a:lvl5pPr marL="2267872" indent="-251986" algn="l" defTabSz="503972" rtl="0" eaLnBrk="1" latinLnBrk="0" hangingPunct="1">
        <a:spcBef>
          <a:spcPts val="1102"/>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5pPr>
      <a:lvl6pPr marL="2771844" indent="-251986" algn="l" defTabSz="503972" rtl="0" eaLnBrk="1" latinLnBrk="0" hangingPunct="1">
        <a:spcBef>
          <a:spcPts val="1102"/>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6pPr>
      <a:lvl7pPr marL="3275815" indent="-251986" algn="l" defTabSz="503972" rtl="0" eaLnBrk="1" latinLnBrk="0" hangingPunct="1">
        <a:spcBef>
          <a:spcPts val="1102"/>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7pPr>
      <a:lvl8pPr marL="3779787" indent="-251986" algn="l" defTabSz="503972" rtl="0" eaLnBrk="1" latinLnBrk="0" hangingPunct="1">
        <a:spcBef>
          <a:spcPts val="1102"/>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8pPr>
      <a:lvl9pPr marL="4283758" indent="-251986" algn="l" defTabSz="503972" rtl="0" eaLnBrk="1" latinLnBrk="0" hangingPunct="1">
        <a:spcBef>
          <a:spcPts val="1102"/>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9pPr>
    </p:bodyStyle>
    <p:otherStyle>
      <a:defPPr>
        <a:defRPr lang="en-US"/>
      </a:defPPr>
      <a:lvl1pPr marL="0" algn="l" defTabSz="503972" rtl="0" eaLnBrk="1" latinLnBrk="0" hangingPunct="1">
        <a:defRPr sz="1984" kern="1200">
          <a:solidFill>
            <a:schemeClr val="tx1"/>
          </a:solidFill>
          <a:latin typeface="+mn-lt"/>
          <a:ea typeface="+mn-ea"/>
          <a:cs typeface="+mn-cs"/>
        </a:defRPr>
      </a:lvl1pPr>
      <a:lvl2pPr marL="503972" algn="l" defTabSz="503972" rtl="0" eaLnBrk="1" latinLnBrk="0" hangingPunct="1">
        <a:defRPr sz="1984" kern="1200">
          <a:solidFill>
            <a:schemeClr val="tx1"/>
          </a:solidFill>
          <a:latin typeface="+mn-lt"/>
          <a:ea typeface="+mn-ea"/>
          <a:cs typeface="+mn-cs"/>
        </a:defRPr>
      </a:lvl2pPr>
      <a:lvl3pPr marL="1007943" algn="l" defTabSz="503972" rtl="0" eaLnBrk="1" latinLnBrk="0" hangingPunct="1">
        <a:defRPr sz="1984" kern="1200">
          <a:solidFill>
            <a:schemeClr val="tx1"/>
          </a:solidFill>
          <a:latin typeface="+mn-lt"/>
          <a:ea typeface="+mn-ea"/>
          <a:cs typeface="+mn-cs"/>
        </a:defRPr>
      </a:lvl3pPr>
      <a:lvl4pPr marL="1511915" algn="l" defTabSz="503972" rtl="0" eaLnBrk="1" latinLnBrk="0" hangingPunct="1">
        <a:defRPr sz="1984" kern="1200">
          <a:solidFill>
            <a:schemeClr val="tx1"/>
          </a:solidFill>
          <a:latin typeface="+mn-lt"/>
          <a:ea typeface="+mn-ea"/>
          <a:cs typeface="+mn-cs"/>
        </a:defRPr>
      </a:lvl4pPr>
      <a:lvl5pPr marL="2015886" algn="l" defTabSz="503972" rtl="0" eaLnBrk="1" latinLnBrk="0" hangingPunct="1">
        <a:defRPr sz="1984" kern="1200">
          <a:solidFill>
            <a:schemeClr val="tx1"/>
          </a:solidFill>
          <a:latin typeface="+mn-lt"/>
          <a:ea typeface="+mn-ea"/>
          <a:cs typeface="+mn-cs"/>
        </a:defRPr>
      </a:lvl5pPr>
      <a:lvl6pPr marL="2519858" algn="l" defTabSz="503972" rtl="0" eaLnBrk="1" latinLnBrk="0" hangingPunct="1">
        <a:defRPr sz="1984" kern="1200">
          <a:solidFill>
            <a:schemeClr val="tx1"/>
          </a:solidFill>
          <a:latin typeface="+mn-lt"/>
          <a:ea typeface="+mn-ea"/>
          <a:cs typeface="+mn-cs"/>
        </a:defRPr>
      </a:lvl6pPr>
      <a:lvl7pPr marL="3023829" algn="l" defTabSz="503972" rtl="0" eaLnBrk="1" latinLnBrk="0" hangingPunct="1">
        <a:defRPr sz="1984" kern="1200">
          <a:solidFill>
            <a:schemeClr val="tx1"/>
          </a:solidFill>
          <a:latin typeface="+mn-lt"/>
          <a:ea typeface="+mn-ea"/>
          <a:cs typeface="+mn-cs"/>
        </a:defRPr>
      </a:lvl7pPr>
      <a:lvl8pPr marL="3527801" algn="l" defTabSz="503972" rtl="0" eaLnBrk="1" latinLnBrk="0" hangingPunct="1">
        <a:defRPr sz="1984" kern="1200">
          <a:solidFill>
            <a:schemeClr val="tx1"/>
          </a:solidFill>
          <a:latin typeface="+mn-lt"/>
          <a:ea typeface="+mn-ea"/>
          <a:cs typeface="+mn-cs"/>
        </a:defRPr>
      </a:lvl8pPr>
      <a:lvl9pPr marL="4031772" algn="l" defTabSz="503972"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6A10CF0-F467-9AC6-721D-4E06CE3C9322}"/>
              </a:ext>
            </a:extLst>
          </p:cNvPr>
          <p:cNvSpPr txBox="1"/>
          <p:nvPr/>
        </p:nvSpPr>
        <p:spPr>
          <a:xfrm>
            <a:off x="741145" y="1307249"/>
            <a:ext cx="8518357" cy="6986528"/>
          </a:xfrm>
          <a:prstGeom prst="rect">
            <a:avLst/>
          </a:prstGeom>
          <a:noFill/>
        </p:spPr>
        <p:txBody>
          <a:bodyPr wrap="square">
            <a:spAutoFit/>
          </a:bodyPr>
          <a:lstStyle/>
          <a:p>
            <a:pPr algn="ctr"/>
            <a:endParaRPr lang="fr-FR" sz="3200" b="1" u="sng" dirty="0"/>
          </a:p>
          <a:p>
            <a:pPr algn="ctr"/>
            <a:r>
              <a:rPr lang="fr-FR" sz="3200" b="1" u="sng" dirty="0"/>
              <a:t>U,E 2,9 S5</a:t>
            </a:r>
          </a:p>
          <a:p>
            <a:pPr algn="ctr"/>
            <a:r>
              <a:rPr lang="fr-FR" sz="3200" b="1" u="sng" dirty="0"/>
              <a:t>DISPOSITIF D’ANNONCE</a:t>
            </a:r>
          </a:p>
          <a:p>
            <a:pPr algn="ctr"/>
            <a:endParaRPr lang="fr-FR" sz="3200" b="1" u="sng" dirty="0"/>
          </a:p>
          <a:p>
            <a:pPr algn="ctr"/>
            <a:endParaRPr lang="fr-FR" sz="3200" b="1" u="sng" dirty="0"/>
          </a:p>
          <a:p>
            <a:pPr algn="ctr"/>
            <a:r>
              <a:rPr lang="fr-FR" sz="3200" b="1" u="sng" dirty="0"/>
              <a:t>COURS IFSI </a:t>
            </a:r>
          </a:p>
          <a:p>
            <a:pPr algn="ctr"/>
            <a:r>
              <a:rPr lang="fr-FR" sz="3200" b="1" u="sng" dirty="0"/>
              <a:t>Promotion : 2021-2024</a:t>
            </a:r>
          </a:p>
          <a:p>
            <a:pPr algn="ctr"/>
            <a:endParaRPr lang="fr-FR" sz="3200" b="1" u="sng" dirty="0"/>
          </a:p>
          <a:p>
            <a:pPr algn="ctr"/>
            <a:endParaRPr lang="fr-FR" sz="3200" b="1" u="sng" dirty="0"/>
          </a:p>
          <a:p>
            <a:pPr algn="ctr"/>
            <a:r>
              <a:rPr lang="fr-FR" sz="3200" b="1" u="sng" dirty="0"/>
              <a:t>OUBAHROU Jamila</a:t>
            </a:r>
          </a:p>
          <a:p>
            <a:pPr algn="ctr"/>
            <a:r>
              <a:rPr lang="fr-FR" sz="3200" b="1" u="sng" dirty="0"/>
              <a:t>HUBER VERONIQUE</a:t>
            </a:r>
          </a:p>
          <a:p>
            <a:pPr algn="ctr"/>
            <a:r>
              <a:rPr lang="fr-FR" sz="3200" b="1" u="sng"/>
              <a:t>JANVIER 2024</a:t>
            </a:r>
            <a:endParaRPr lang="fr-FR" sz="3200" b="1" u="sng" dirty="0"/>
          </a:p>
          <a:p>
            <a:pPr algn="ctr"/>
            <a:endParaRPr lang="fr-FR" sz="3200" b="1" u="sng" dirty="0"/>
          </a:p>
          <a:p>
            <a:pPr algn="ctr"/>
            <a:endParaRPr lang="fr-FR" sz="3200" dirty="0"/>
          </a:p>
        </p:txBody>
      </p:sp>
    </p:spTree>
    <p:extLst>
      <p:ext uri="{BB962C8B-B14F-4D97-AF65-F5344CB8AC3E}">
        <p14:creationId xmlns:p14="http://schemas.microsoft.com/office/powerpoint/2010/main" val="1065974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1695CB3-DE8E-E69D-0E10-0F60A308B061}"/>
              </a:ext>
            </a:extLst>
          </p:cNvPr>
          <p:cNvSpPr txBox="1">
            <a:spLocks noGrp="1"/>
          </p:cNvSpPr>
          <p:nvPr>
            <p:ph type="body" idx="4294967295"/>
          </p:nvPr>
        </p:nvSpPr>
        <p:spPr>
          <a:xfrm>
            <a:off x="0" y="287338"/>
            <a:ext cx="9072563" cy="7127875"/>
          </a:xfrm>
        </p:spPr>
        <p:txBody>
          <a:bodyPr/>
          <a:lstStyle/>
          <a:p>
            <a:pPr lvl="0">
              <a:buSzPct val="45000"/>
              <a:buFont typeface="StarSymbol"/>
              <a:buChar char="●"/>
            </a:pPr>
            <a:endParaRPr lang="fr-FR" sz="1600" b="1" u="sng" dirty="0"/>
          </a:p>
          <a:p>
            <a:pPr lvl="0">
              <a:buSzPct val="45000"/>
              <a:buFont typeface="StarSymbol"/>
              <a:buChar char="●"/>
            </a:pPr>
            <a:r>
              <a:rPr lang="fr-FR" sz="2800" b="1" u="sng" dirty="0"/>
              <a:t>3.4 Un temps d'articulation avec la médecine de ville</a:t>
            </a:r>
          </a:p>
          <a:p>
            <a:pPr lvl="0">
              <a:buSzPct val="45000"/>
              <a:buFont typeface="StarSymbol"/>
              <a:buChar char="●"/>
            </a:pPr>
            <a:r>
              <a:rPr lang="fr-FR" sz="2800" dirty="0"/>
              <a:t>Le rôle du médecin traitant est capital dans la prise en charge du patient. Aussi est-il associé au parcours de soins afin d'assurer la meilleure coordination des soins possible dés l'annonce.</a:t>
            </a:r>
          </a:p>
          <a:p>
            <a:pPr lvl="0">
              <a:buSzPct val="45000"/>
              <a:buFont typeface="StarSymbol"/>
              <a:buChar char="●"/>
            </a:pPr>
            <a:r>
              <a:rPr lang="fr-FR" sz="2800" dirty="0"/>
              <a:t>Le patient doit pouvoir situer le rôle du médecin traitant dans le suivi de la prise en charge et être assuré qu'une coordination existe avec l'équipe hospitalière.</a:t>
            </a:r>
          </a:p>
          <a:p>
            <a:pPr lvl="0">
              <a:buSzPct val="45000"/>
              <a:buFont typeface="StarSymbol"/>
              <a:buChar char="●"/>
            </a:pPr>
            <a:r>
              <a:rPr lang="fr-FR" sz="2800" dirty="0"/>
              <a:t>Les contacts téléphoniques ou autres pris par le médecin responsable du traitement ou l'infirmière avec le médecin traitant doivent figurer dans le dossier médical du patient.</a:t>
            </a:r>
          </a:p>
        </p:txBody>
      </p:sp>
    </p:spTree>
    <p:extLst>
      <p:ext uri="{BB962C8B-B14F-4D97-AF65-F5344CB8AC3E}">
        <p14:creationId xmlns:p14="http://schemas.microsoft.com/office/powerpoint/2010/main" val="2404435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AF9745-4153-BAD6-E2C6-687C24290473}"/>
              </a:ext>
            </a:extLst>
          </p:cNvPr>
          <p:cNvSpPr txBox="1">
            <a:spLocks noGrp="1"/>
          </p:cNvSpPr>
          <p:nvPr>
            <p:ph type="title" idx="4294967295"/>
          </p:nvPr>
        </p:nvSpPr>
        <p:spPr>
          <a:xfrm>
            <a:off x="0" y="215900"/>
            <a:ext cx="9072563" cy="576263"/>
          </a:xfrm>
        </p:spPr>
        <p:txBody>
          <a:bodyPr>
            <a:normAutofit fontScale="90000"/>
          </a:bodyPr>
          <a:lstStyle/>
          <a:p>
            <a:pPr lvl="0"/>
            <a:r>
              <a:rPr lang="fr-FR" sz="3600">
                <a:solidFill>
                  <a:srgbClr val="FF0000"/>
                </a:solidFill>
              </a:rPr>
              <a:t>IV) </a:t>
            </a:r>
            <a:r>
              <a:rPr lang="fr-FR" sz="3600" u="sng">
                <a:solidFill>
                  <a:srgbClr val="FF0000"/>
                </a:solidFill>
              </a:rPr>
              <a:t>Mise en place organisationnelle du DA</a:t>
            </a:r>
          </a:p>
        </p:txBody>
      </p:sp>
      <p:sp>
        <p:nvSpPr>
          <p:cNvPr id="3" name="Espace réservé du texte 2">
            <a:extLst>
              <a:ext uri="{FF2B5EF4-FFF2-40B4-BE49-F238E27FC236}">
                <a16:creationId xmlns:a16="http://schemas.microsoft.com/office/drawing/2014/main" id="{851534D7-2624-32FE-7342-66CA7876CB87}"/>
              </a:ext>
            </a:extLst>
          </p:cNvPr>
          <p:cNvSpPr txBox="1">
            <a:spLocks noGrp="1"/>
          </p:cNvSpPr>
          <p:nvPr>
            <p:ph type="body" idx="4294967295"/>
          </p:nvPr>
        </p:nvSpPr>
        <p:spPr>
          <a:xfrm>
            <a:off x="1009650" y="1119188"/>
            <a:ext cx="9070975" cy="7651750"/>
          </a:xfrm>
        </p:spPr>
        <p:txBody>
          <a:bodyPr/>
          <a:lstStyle/>
          <a:p>
            <a:pPr lvl="0">
              <a:buSzPct val="45000"/>
              <a:buFont typeface="StarSymbol"/>
              <a:buChar char="●"/>
            </a:pPr>
            <a:r>
              <a:rPr lang="fr-FR" sz="1800" b="1" u="sng" dirty="0"/>
              <a:t>4.1 Temps médical</a:t>
            </a:r>
          </a:p>
          <a:p>
            <a:pPr lvl="0">
              <a:buSzPct val="45000"/>
              <a:buFont typeface="StarSymbol"/>
              <a:buChar char="●"/>
            </a:pPr>
            <a:r>
              <a:rPr lang="fr-FR" sz="1800" dirty="0"/>
              <a:t>Dans tous les cas, une consultation infirmière sera proposée par le médecin à tous les patients concernés quelque soit leur service d'origine . Le choix d'y recourir ou non relève du libre arbitre du patient</a:t>
            </a:r>
          </a:p>
          <a:p>
            <a:pPr lvl="0">
              <a:buSzPct val="45000"/>
              <a:buFont typeface="StarSymbol"/>
              <a:buChar char="●"/>
            </a:pPr>
            <a:endParaRPr lang="fr-FR" sz="1800" dirty="0"/>
          </a:p>
          <a:p>
            <a:pPr lvl="0">
              <a:buSzPct val="45000"/>
              <a:buFont typeface="StarSymbol"/>
              <a:buChar char="●"/>
            </a:pPr>
            <a:endParaRPr lang="fr-FR" sz="1800" dirty="0"/>
          </a:p>
          <a:p>
            <a:pPr lvl="0">
              <a:buSzPct val="45000"/>
              <a:buFont typeface="StarSymbol"/>
              <a:buChar char="●"/>
            </a:pPr>
            <a:r>
              <a:rPr lang="fr-FR" sz="1800" b="1" u="sng" dirty="0"/>
              <a:t>4.2 Temps soignant (Infirmière d'information et de coordination)</a:t>
            </a:r>
          </a:p>
          <a:p>
            <a:pPr lvl="0">
              <a:buSzPct val="45000"/>
              <a:buFont typeface="StarSymbol"/>
              <a:buChar char="●"/>
            </a:pPr>
            <a:r>
              <a:rPr lang="fr-FR" sz="1800" dirty="0"/>
              <a:t>Le modèle de fonctionnement adopté est une centralisation de la consultation avec 2 infirmières, Mme OUBARHOU Jamila et Mme HUBER Véronique, pour un temps dédié de 50%, ces professionnelles conservant chacune une activité en service de soins.</a:t>
            </a:r>
          </a:p>
          <a:p>
            <a:pPr lvl="0">
              <a:buSzPct val="45000"/>
              <a:buFont typeface="StarSymbol"/>
              <a:buChar char="●"/>
            </a:pPr>
            <a:r>
              <a:rPr lang="fr-FR" sz="1800" dirty="0"/>
              <a:t>Une psychologue consacre un quart de son temps au DA. Elle voit en consultation les patients ( et leurs proches éventuellement) que lui confient le médecin et/ou les infirmières du dispositif.</a:t>
            </a:r>
          </a:p>
          <a:p>
            <a:pPr lvl="0">
              <a:buSzPct val="45000"/>
              <a:buFont typeface="StarSymbol"/>
              <a:buChar char="●"/>
            </a:pPr>
            <a:r>
              <a:rPr lang="fr-FR" sz="1800" dirty="0"/>
              <a:t>L'assistante sociale, la diététicienne, l’</a:t>
            </a:r>
            <a:r>
              <a:rPr lang="fr-FR" sz="1800" dirty="0" err="1"/>
              <a:t>Onco</a:t>
            </a:r>
            <a:r>
              <a:rPr lang="fr-FR" sz="1800" dirty="0"/>
              <a:t> esthéticienne, la sophrologue et la kiné sont aussi des personnes ressources pour le personnel soignant prenant en charge le patient cancéreux.</a:t>
            </a:r>
          </a:p>
          <a:p>
            <a:pPr lvl="0">
              <a:buSzPct val="45000"/>
              <a:buFont typeface="StarSymbol"/>
              <a:buChar char="●"/>
            </a:pPr>
            <a:endParaRPr lang="fr-FR" sz="1800" dirty="0"/>
          </a:p>
          <a:p>
            <a:pPr lvl="0">
              <a:buSzPct val="45000"/>
              <a:buFont typeface="StarSymbol"/>
              <a:buChar char="●"/>
            </a:pPr>
            <a:endParaRPr lang="fr-FR" sz="2800" dirty="0"/>
          </a:p>
          <a:p>
            <a:pPr lvl="0">
              <a:buSzPct val="45000"/>
              <a:buFont typeface="StarSymbol"/>
              <a:buChar char="●"/>
            </a:pPr>
            <a:endParaRPr lang="fr-F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28947AD-C6DD-23F3-0924-9A1E9AA24832}"/>
              </a:ext>
            </a:extLst>
          </p:cNvPr>
          <p:cNvSpPr txBox="1">
            <a:spLocks noGrp="1"/>
          </p:cNvSpPr>
          <p:nvPr>
            <p:ph type="body" idx="4294967295"/>
          </p:nvPr>
        </p:nvSpPr>
        <p:spPr>
          <a:xfrm>
            <a:off x="0" y="1130300"/>
            <a:ext cx="9070975" cy="6214650"/>
          </a:xfrm>
        </p:spPr>
        <p:txBody>
          <a:bodyPr>
            <a:spAutoFit/>
          </a:bodyPr>
          <a:lstStyle/>
          <a:p>
            <a:pPr marL="0" lvl="0" indent="0">
              <a:buSzPct val="45000"/>
              <a:buNone/>
            </a:pPr>
            <a:r>
              <a:rPr lang="fr-FR" dirty="0"/>
              <a:t>		</a:t>
            </a:r>
            <a:r>
              <a:rPr lang="fr-FR" sz="1800" b="1" u="sng" dirty="0"/>
              <a:t>Lieu et horaires des consultations</a:t>
            </a:r>
          </a:p>
          <a:p>
            <a:pPr lvl="0">
              <a:buSzPct val="45000"/>
              <a:buFont typeface="StarSymbol"/>
              <a:buChar char="●"/>
            </a:pPr>
            <a:r>
              <a:rPr lang="fr-FR" sz="1800" dirty="0"/>
              <a:t>Le carnet de RV est géré par le secrétariat d’</a:t>
            </a:r>
            <a:r>
              <a:rPr lang="fr-FR" sz="1800" dirty="0" err="1"/>
              <a:t>Oncoologie</a:t>
            </a:r>
            <a:r>
              <a:rPr lang="fr-FR" sz="1800" dirty="0"/>
              <a:t> en coordination avec les infirmières du service et de l’Oncologue. La durée à prévoir est de 1h à 1h30, compte-rendu compris:</a:t>
            </a:r>
          </a:p>
          <a:p>
            <a:pPr lvl="0">
              <a:buSzPct val="45000"/>
              <a:buFont typeface="StarSymbol"/>
              <a:buChar char="●"/>
            </a:pPr>
            <a:r>
              <a:rPr lang="fr-FR" sz="1800" dirty="0"/>
              <a:t>- Dosage DPD</a:t>
            </a:r>
          </a:p>
          <a:p>
            <a:pPr lvl="0">
              <a:buSzPct val="45000"/>
              <a:buFont typeface="StarSymbol"/>
              <a:buChar char="●"/>
            </a:pPr>
            <a:r>
              <a:rPr lang="fr-FR" sz="1800" dirty="0"/>
              <a:t>- RDV pré thérapeutiques : Cardio, Oncogénétique, Pose PAC ….. </a:t>
            </a:r>
          </a:p>
          <a:p>
            <a:pPr lvl="0">
              <a:buSzPct val="45000"/>
              <a:buFont typeface="StarSymbol"/>
              <a:buChar char="●"/>
            </a:pPr>
            <a:r>
              <a:rPr lang="fr-FR" sz="1800" dirty="0"/>
              <a:t>. Les patients sont vus soit après leur consultation avec l’Oncologue, soit à l’UCA lors de la pose de PAC, soit lors de leur hospitalisation </a:t>
            </a:r>
          </a:p>
          <a:p>
            <a:pPr lvl="0">
              <a:buSzPct val="45000"/>
              <a:buFont typeface="StarSymbol"/>
              <a:buChar char="●"/>
            </a:pPr>
            <a:r>
              <a:rPr lang="fr-FR" sz="1800" dirty="0"/>
              <a:t>La consultation se tient dans un lieu calme et convivial:</a:t>
            </a:r>
          </a:p>
          <a:p>
            <a:pPr lvl="1">
              <a:buSzPct val="45000"/>
              <a:buFont typeface="StarSymbol"/>
              <a:buChar char="●"/>
            </a:pPr>
            <a:r>
              <a:rPr lang="fr-FR" sz="1800" dirty="0"/>
              <a:t>Salon des familles en USP</a:t>
            </a:r>
          </a:p>
          <a:p>
            <a:pPr lvl="1">
              <a:buSzPct val="45000"/>
              <a:buFont typeface="StarSymbol"/>
              <a:buChar char="●"/>
            </a:pPr>
            <a:r>
              <a:rPr lang="fr-FR" sz="1800" dirty="0"/>
              <a:t>Leur chambre lors de l’hospitalisation</a:t>
            </a:r>
          </a:p>
          <a:p>
            <a:pPr lvl="1">
              <a:buSzPct val="45000"/>
              <a:buFont typeface="StarSymbol"/>
              <a:buChar char="●"/>
            </a:pPr>
            <a:r>
              <a:rPr lang="fr-FR" sz="1800" dirty="0"/>
              <a:t>Salle de réunion pneumologique </a:t>
            </a:r>
          </a:p>
          <a:p>
            <a:pPr lvl="1">
              <a:buSzPct val="45000"/>
              <a:buFont typeface="StarSymbol"/>
              <a:buChar char="●"/>
            </a:pPr>
            <a:r>
              <a:rPr lang="fr-FR" sz="1800" dirty="0"/>
              <a:t>Bureau consultation Dr EID quand il est disponible</a:t>
            </a:r>
          </a:p>
          <a:p>
            <a:pPr lvl="0">
              <a:buSzPct val="45000"/>
              <a:buFont typeface="StarSymbol"/>
              <a:buChar char="●"/>
            </a:pPr>
            <a:r>
              <a:rPr lang="fr-FR" sz="1800" dirty="0"/>
              <a:t>L'infirmière s'assure de ne pas être dérangée.</a:t>
            </a:r>
          </a:p>
          <a:p>
            <a:pPr lvl="0">
              <a:buSzPct val="45000"/>
              <a:buFont typeface="StarSymbol"/>
              <a:buChar char="●"/>
            </a:pPr>
            <a:r>
              <a:rPr lang="fr-FR" sz="1800" b="1" u="sng" dirty="0"/>
              <a:t>Présence d'un proche</a:t>
            </a:r>
          </a:p>
          <a:p>
            <a:pPr lvl="0">
              <a:buSzPct val="45000"/>
              <a:buFont typeface="StarSymbol"/>
              <a:buChar char="●"/>
            </a:pPr>
            <a:r>
              <a:rPr lang="fr-FR" sz="1800" dirty="0"/>
              <a:t>Le patient peut s'il le souhaite se faire accompagner d'un proche.</a:t>
            </a:r>
          </a:p>
        </p:txBody>
      </p:sp>
      <p:sp>
        <p:nvSpPr>
          <p:cNvPr id="3" name="Titre 2">
            <a:extLst>
              <a:ext uri="{FF2B5EF4-FFF2-40B4-BE49-F238E27FC236}">
                <a16:creationId xmlns:a16="http://schemas.microsoft.com/office/drawing/2014/main" id="{C12C328B-E0A4-9C5B-B5EF-560C04E1CB9E}"/>
              </a:ext>
            </a:extLst>
          </p:cNvPr>
          <p:cNvSpPr txBox="1">
            <a:spLocks noGrp="1"/>
          </p:cNvSpPr>
          <p:nvPr>
            <p:ph type="title" idx="4294967295"/>
          </p:nvPr>
        </p:nvSpPr>
        <p:spPr>
          <a:xfrm>
            <a:off x="0" y="290513"/>
            <a:ext cx="9072563" cy="512762"/>
          </a:xfrm>
        </p:spPr>
        <p:txBody>
          <a:bodyPr>
            <a:normAutofit fontScale="90000"/>
          </a:bodyPr>
          <a:lstStyle/>
          <a:p>
            <a:pPr lvl="0"/>
            <a:r>
              <a:rPr lang="fr-FR" sz="3600" u="sng">
                <a:solidFill>
                  <a:srgbClr val="548235"/>
                </a:solidFill>
              </a:rPr>
              <a:t>Conditions matérielles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D392EF-3412-8AFF-FB12-058998C91C6C}"/>
              </a:ext>
            </a:extLst>
          </p:cNvPr>
          <p:cNvSpPr txBox="1">
            <a:spLocks noGrp="1"/>
          </p:cNvSpPr>
          <p:nvPr>
            <p:ph type="title" idx="4294967295"/>
          </p:nvPr>
        </p:nvSpPr>
        <p:spPr>
          <a:xfrm>
            <a:off x="0" y="301625"/>
            <a:ext cx="9072563" cy="1262063"/>
          </a:xfrm>
        </p:spPr>
        <p:txBody>
          <a:bodyPr/>
          <a:lstStyle/>
          <a:p>
            <a:pPr lvl="0"/>
            <a:r>
              <a:rPr lang="fr-FR" u="sng">
                <a:solidFill>
                  <a:srgbClr val="548235"/>
                </a:solidFill>
              </a:rPr>
              <a:t>Déroulement de la consultation</a:t>
            </a:r>
          </a:p>
        </p:txBody>
      </p:sp>
      <p:sp>
        <p:nvSpPr>
          <p:cNvPr id="3" name="Espace réservé du texte 2">
            <a:extLst>
              <a:ext uri="{FF2B5EF4-FFF2-40B4-BE49-F238E27FC236}">
                <a16:creationId xmlns:a16="http://schemas.microsoft.com/office/drawing/2014/main" id="{E7C421A5-E16F-4158-92CB-BF45DECB9D54}"/>
              </a:ext>
            </a:extLst>
          </p:cNvPr>
          <p:cNvSpPr txBox="1">
            <a:spLocks noGrp="1"/>
          </p:cNvSpPr>
          <p:nvPr>
            <p:ph type="body" idx="4294967295"/>
          </p:nvPr>
        </p:nvSpPr>
        <p:spPr>
          <a:xfrm>
            <a:off x="0" y="1768475"/>
            <a:ext cx="9072563" cy="4989513"/>
          </a:xfrm>
        </p:spPr>
        <p:txBody>
          <a:bodyPr/>
          <a:lstStyle/>
          <a:p>
            <a:pPr lvl="0"/>
            <a:endParaRPr lang="fr-FR"/>
          </a:p>
          <a:p>
            <a:pPr lvl="0">
              <a:buSzPct val="45000"/>
              <a:buFont typeface="StarSymbol"/>
              <a:buChar char="●"/>
            </a:pPr>
            <a:r>
              <a:rPr lang="fr-FR" sz="2400"/>
              <a:t>Chaque consultation donne lieu à une fiche d'entretien et de compte-rendu écrit.</a:t>
            </a:r>
          </a:p>
          <a:p>
            <a:pPr lvl="0">
              <a:buSzPct val="45000"/>
              <a:buFont typeface="StarSymbol"/>
              <a:buChar char="●"/>
            </a:pPr>
            <a:r>
              <a:rPr lang="fr-FR" sz="2400"/>
              <a:t>L'infirmière renseigne le recueil de données.</a:t>
            </a:r>
          </a:p>
          <a:p>
            <a:pPr lvl="0">
              <a:buSzPct val="45000"/>
              <a:buFont typeface="StarSymbol"/>
              <a:buChar char="●"/>
            </a:pPr>
            <a:r>
              <a:rPr lang="fr-FR" sz="2400"/>
              <a:t>Elle remet au patient les numéros de téléphone des personnes ressources.</a:t>
            </a:r>
          </a:p>
          <a:p>
            <a:pPr lvl="0">
              <a:buSzPct val="45000"/>
              <a:buFont typeface="StarSymbol"/>
              <a:buChar char="●"/>
            </a:pPr>
            <a:r>
              <a:rPr lang="fr-FR" sz="2400"/>
              <a:t>Il est proposé le cas échéant un entretien avec d'autres professionnels notamment des soins de support.</a:t>
            </a:r>
          </a:p>
          <a:p>
            <a:pPr lvl="0">
              <a:buSzPct val="45000"/>
              <a:buFont typeface="StarSymbol"/>
              <a:buChar char="●"/>
            </a:pPr>
            <a:r>
              <a:rPr lang="fr-FR" sz="2400"/>
              <a:t>Le RDV peut être pris pour lui auprès d'autres professionnels avec son accord.</a:t>
            </a:r>
          </a:p>
          <a:p>
            <a:pPr lvl="0" algn="l">
              <a:buSzPct val="45000"/>
              <a:buFont typeface="StarSymbol"/>
              <a:buChar char="●"/>
            </a:pPr>
            <a:endParaRPr lang="fr-F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B85971-648F-ECAD-5521-852C9C39BF94}"/>
              </a:ext>
            </a:extLst>
          </p:cNvPr>
          <p:cNvSpPr txBox="1">
            <a:spLocks noGrp="1"/>
          </p:cNvSpPr>
          <p:nvPr>
            <p:ph type="title" idx="4294967295"/>
          </p:nvPr>
        </p:nvSpPr>
        <p:spPr>
          <a:xfrm>
            <a:off x="0" y="301625"/>
            <a:ext cx="9072563" cy="1262063"/>
          </a:xfrm>
        </p:spPr>
        <p:txBody>
          <a:bodyPr/>
          <a:lstStyle/>
          <a:p>
            <a:pPr lvl="0"/>
            <a:r>
              <a:rPr lang="fr-FR">
                <a:solidFill>
                  <a:srgbClr val="548235"/>
                </a:solidFill>
              </a:rPr>
              <a:t> </a:t>
            </a:r>
            <a:r>
              <a:rPr lang="fr-FR" u="sng">
                <a:solidFill>
                  <a:srgbClr val="548235"/>
                </a:solidFill>
              </a:rPr>
              <a:t>Coordination de l'équipe</a:t>
            </a:r>
          </a:p>
        </p:txBody>
      </p:sp>
      <p:sp>
        <p:nvSpPr>
          <p:cNvPr id="3" name="Espace réservé du texte 2">
            <a:extLst>
              <a:ext uri="{FF2B5EF4-FFF2-40B4-BE49-F238E27FC236}">
                <a16:creationId xmlns:a16="http://schemas.microsoft.com/office/drawing/2014/main" id="{465D2A8A-4993-7CB2-E298-705C63A5DD92}"/>
              </a:ext>
            </a:extLst>
          </p:cNvPr>
          <p:cNvSpPr txBox="1">
            <a:spLocks noGrp="1"/>
          </p:cNvSpPr>
          <p:nvPr>
            <p:ph type="body" idx="4294967295"/>
          </p:nvPr>
        </p:nvSpPr>
        <p:spPr>
          <a:xfrm>
            <a:off x="0" y="1768475"/>
            <a:ext cx="9072563" cy="4989513"/>
          </a:xfrm>
        </p:spPr>
        <p:txBody>
          <a:bodyPr/>
          <a:lstStyle/>
          <a:p>
            <a:pPr lvl="0"/>
            <a:endParaRPr lang="fr-FR" dirty="0"/>
          </a:p>
          <a:p>
            <a:pPr lvl="0">
              <a:buSzPct val="45000"/>
              <a:buFont typeface="StarSymbol"/>
              <a:buChar char="●"/>
            </a:pPr>
            <a:r>
              <a:rPr lang="fr-FR" dirty="0"/>
              <a:t>La coordination des infirmières du dispositif d'annonce est assurée par Sophie GAUCHER, cadre de santé.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1E4FB9-F9C1-8580-131E-745DA7AE2FF4}"/>
              </a:ext>
            </a:extLst>
          </p:cNvPr>
          <p:cNvSpPr txBox="1">
            <a:spLocks noGrp="1"/>
          </p:cNvSpPr>
          <p:nvPr>
            <p:ph type="title" idx="4294967295"/>
          </p:nvPr>
        </p:nvSpPr>
        <p:spPr>
          <a:xfrm>
            <a:off x="0" y="301625"/>
            <a:ext cx="9072563" cy="1262063"/>
          </a:xfrm>
        </p:spPr>
        <p:txBody>
          <a:bodyPr/>
          <a:lstStyle/>
          <a:p>
            <a:pPr lvl="0"/>
            <a:r>
              <a:rPr lang="fr-FR">
                <a:solidFill>
                  <a:srgbClr val="548235"/>
                </a:solidFill>
              </a:rPr>
              <a:t> </a:t>
            </a:r>
            <a:r>
              <a:rPr lang="fr-FR" u="sng">
                <a:solidFill>
                  <a:srgbClr val="548235"/>
                </a:solidFill>
              </a:rPr>
              <a:t>Documents d'information</a:t>
            </a:r>
          </a:p>
        </p:txBody>
      </p:sp>
      <p:sp>
        <p:nvSpPr>
          <p:cNvPr id="3" name="Espace réservé du texte 2">
            <a:extLst>
              <a:ext uri="{FF2B5EF4-FFF2-40B4-BE49-F238E27FC236}">
                <a16:creationId xmlns:a16="http://schemas.microsoft.com/office/drawing/2014/main" id="{37C5CF6C-7FB6-1DEC-2A42-A059B41EA07F}"/>
              </a:ext>
            </a:extLst>
          </p:cNvPr>
          <p:cNvSpPr txBox="1">
            <a:spLocks noGrp="1"/>
          </p:cNvSpPr>
          <p:nvPr>
            <p:ph type="body" idx="4294967295"/>
          </p:nvPr>
        </p:nvSpPr>
        <p:spPr>
          <a:xfrm>
            <a:off x="0" y="1768475"/>
            <a:ext cx="9072563" cy="4989513"/>
          </a:xfrm>
        </p:spPr>
        <p:txBody>
          <a:bodyPr/>
          <a:lstStyle/>
          <a:p>
            <a:pPr lvl="0"/>
            <a:endParaRPr lang="fr-FR" dirty="0"/>
          </a:p>
          <a:p>
            <a:pPr lvl="0">
              <a:buSzPct val="45000"/>
              <a:buFont typeface="StarSymbol"/>
              <a:buChar char="●"/>
            </a:pPr>
            <a:r>
              <a:rPr lang="fr-FR" dirty="0"/>
              <a:t>Les infirmières constituent progressivement une bibliothèque de documents susceptibles de les aider dans leur mission et d'informer les patients. (OMEDIT)</a:t>
            </a:r>
          </a:p>
          <a:p>
            <a:pPr lvl="0">
              <a:buSzPct val="45000"/>
              <a:buFont typeface="StarSymbol"/>
              <a:buChar char="●"/>
            </a:pPr>
            <a:r>
              <a:rPr lang="fr-FR" dirty="0"/>
              <a:t>Tous les intervenants dans la prise en charge du patient cancéreux sont invités à enrichir cette bibliothèque.</a:t>
            </a:r>
          </a:p>
          <a:p>
            <a:pPr lvl="0">
              <a:buSzPct val="45000"/>
              <a:buFont typeface="StarSymbol"/>
              <a:buChar char="●"/>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216AE7-52E1-C5DC-B8F3-23A5A04B3871}"/>
              </a:ext>
            </a:extLst>
          </p:cNvPr>
          <p:cNvSpPr txBox="1">
            <a:spLocks noGrp="1"/>
          </p:cNvSpPr>
          <p:nvPr>
            <p:ph type="title" idx="4294967295"/>
          </p:nvPr>
        </p:nvSpPr>
        <p:spPr>
          <a:xfrm>
            <a:off x="0" y="301625"/>
            <a:ext cx="9072563" cy="1262063"/>
          </a:xfrm>
        </p:spPr>
        <p:txBody>
          <a:bodyPr/>
          <a:lstStyle/>
          <a:p>
            <a:pPr lvl="0"/>
            <a:r>
              <a:rPr lang="fr-FR" u="sng">
                <a:solidFill>
                  <a:srgbClr val="548235"/>
                </a:solidFill>
              </a:rPr>
              <a:t>Supports de la consultation</a:t>
            </a:r>
          </a:p>
        </p:txBody>
      </p:sp>
      <p:sp>
        <p:nvSpPr>
          <p:cNvPr id="3" name="Espace réservé du texte 2">
            <a:extLst>
              <a:ext uri="{FF2B5EF4-FFF2-40B4-BE49-F238E27FC236}">
                <a16:creationId xmlns:a16="http://schemas.microsoft.com/office/drawing/2014/main" id="{D500FD7A-C621-4FD5-29D6-7AA9982E7A0A}"/>
              </a:ext>
            </a:extLst>
          </p:cNvPr>
          <p:cNvSpPr txBox="1">
            <a:spLocks noGrp="1"/>
          </p:cNvSpPr>
          <p:nvPr>
            <p:ph type="body" idx="4294967295"/>
          </p:nvPr>
        </p:nvSpPr>
        <p:spPr>
          <a:xfrm>
            <a:off x="0" y="1768475"/>
            <a:ext cx="9072563" cy="4989513"/>
          </a:xfrm>
        </p:spPr>
        <p:txBody>
          <a:bodyPr/>
          <a:lstStyle/>
          <a:p>
            <a:pPr lvl="0"/>
            <a:r>
              <a:rPr lang="fr-FR" sz="2200" dirty="0"/>
              <a:t>Plusieurs documents spécifiques ont été élaborés par le groupe de travail et sont proposés comme base de travail commune à tous les intervenants. Il s'agit de :</a:t>
            </a:r>
          </a:p>
          <a:p>
            <a:pPr lvl="0">
              <a:buSzPct val="45000"/>
              <a:buFont typeface="StarSymbol"/>
              <a:buChar char="●"/>
            </a:pPr>
            <a:r>
              <a:rPr lang="fr-FR" sz="2200" dirty="0"/>
              <a:t>Livret de suivi en Oncologie: </a:t>
            </a:r>
            <a:r>
              <a:rPr lang="fr-FR" sz="2200" b="1" dirty="0"/>
              <a:t>Programme Personnalisé de Soins</a:t>
            </a:r>
            <a:r>
              <a:rPr lang="fr-FR" sz="2200" dirty="0"/>
              <a:t> (</a:t>
            </a:r>
            <a:r>
              <a:rPr lang="fr-FR" sz="2200"/>
              <a:t>PPS).</a:t>
            </a:r>
            <a:endParaRPr lang="fr-FR" sz="2200" dirty="0"/>
          </a:p>
          <a:p>
            <a:pPr lvl="0">
              <a:buSzPct val="45000"/>
              <a:buFont typeface="StarSymbol"/>
              <a:buChar char="●"/>
            </a:pPr>
            <a:r>
              <a:rPr lang="fr-FR" sz="2200" dirty="0"/>
              <a:t>Fiche de </a:t>
            </a:r>
            <a:r>
              <a:rPr lang="fr-FR" sz="2200" b="1" dirty="0"/>
              <a:t>liaison médecin/infirmière</a:t>
            </a:r>
            <a:r>
              <a:rPr lang="fr-FR" sz="2200" dirty="0"/>
              <a:t> du DA</a:t>
            </a:r>
          </a:p>
          <a:p>
            <a:pPr lvl="0">
              <a:buSzPct val="45000"/>
              <a:buFont typeface="StarSymbol"/>
              <a:buChar char="●"/>
            </a:pPr>
            <a:r>
              <a:rPr lang="fr-FR" sz="2200" dirty="0"/>
              <a:t>Fiche de </a:t>
            </a:r>
            <a:r>
              <a:rPr lang="fr-FR" sz="2200" b="1" dirty="0"/>
              <a:t>demande d'intervention</a:t>
            </a:r>
          </a:p>
          <a:p>
            <a:pPr lvl="0">
              <a:buSzPct val="45000"/>
              <a:buFont typeface="StarSymbol"/>
              <a:buChar char="●"/>
            </a:pPr>
            <a:r>
              <a:rPr lang="fr-FR" sz="2200" dirty="0"/>
              <a:t>Un dossier de </a:t>
            </a:r>
            <a:r>
              <a:rPr lang="fr-FR" sz="2200" b="1" dirty="0"/>
              <a:t>consultation infirmière</a:t>
            </a:r>
            <a:r>
              <a:rPr lang="fr-FR" sz="2200" dirty="0"/>
              <a:t> en 4 pages</a:t>
            </a:r>
          </a:p>
          <a:p>
            <a:pPr lvl="0">
              <a:buSzPct val="45000"/>
              <a:buFont typeface="StarSymbol"/>
              <a:buChar char="●"/>
            </a:pPr>
            <a:endParaRPr lang="fr-FR" sz="2200" dirty="0"/>
          </a:p>
          <a:p>
            <a:pPr lvl="0">
              <a:buSzPct val="45000"/>
              <a:buFont typeface="StarSymbol"/>
              <a:buChar char="●"/>
            </a:pPr>
            <a:r>
              <a:rPr lang="fr-FR" sz="2200" dirty="0"/>
              <a:t>Ces documents pourront évoluer sur proposition de différents intervenants.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548098-BDEC-E44E-0D59-9A3BEBD1C13E}"/>
              </a:ext>
            </a:extLst>
          </p:cNvPr>
          <p:cNvSpPr txBox="1">
            <a:spLocks noGrp="1"/>
          </p:cNvSpPr>
          <p:nvPr>
            <p:ph type="title" idx="4294967295"/>
          </p:nvPr>
        </p:nvSpPr>
        <p:spPr>
          <a:xfrm>
            <a:off x="0" y="301625"/>
            <a:ext cx="9072563" cy="1262063"/>
          </a:xfrm>
        </p:spPr>
        <p:txBody>
          <a:bodyPr>
            <a:spAutoFit/>
          </a:bodyPr>
          <a:lstStyle/>
          <a:p>
            <a:pPr lvl="0"/>
            <a:r>
              <a:rPr lang="fr-FR" b="1" u="sng" dirty="0"/>
              <a:t>LE DISPOSITIF D'ANNONCE</a:t>
            </a:r>
          </a:p>
        </p:txBody>
      </p:sp>
      <p:sp>
        <p:nvSpPr>
          <p:cNvPr id="3" name="Sous-titre 2">
            <a:extLst>
              <a:ext uri="{FF2B5EF4-FFF2-40B4-BE49-F238E27FC236}">
                <a16:creationId xmlns:a16="http://schemas.microsoft.com/office/drawing/2014/main" id="{647B318E-2EB9-E10D-815E-47721D1409A3}"/>
              </a:ext>
            </a:extLst>
          </p:cNvPr>
          <p:cNvSpPr txBox="1">
            <a:spLocks noGrp="1"/>
          </p:cNvSpPr>
          <p:nvPr>
            <p:ph type="subTitle" idx="4294967295"/>
          </p:nvPr>
        </p:nvSpPr>
        <p:spPr>
          <a:xfrm>
            <a:off x="0" y="1768475"/>
            <a:ext cx="9072563" cy="4989513"/>
          </a:xfrm>
        </p:spPr>
        <p:txBody>
          <a:bodyPr anchor="ctr" anchorCtr="1">
            <a:spAutoFit/>
          </a:bodyPr>
          <a:lstStyle/>
          <a:p>
            <a:pPr lvl="0" algn="ctr"/>
            <a:r>
              <a:rPr lang="fr-FR" sz="3200" dirty="0">
                <a:solidFill>
                  <a:srgbClr val="FF0000"/>
                </a:solidFill>
              </a:rPr>
              <a:t>I) Mise en place du DA au plan national</a:t>
            </a:r>
          </a:p>
          <a:p>
            <a:pPr lvl="0" algn="ctr"/>
            <a:endParaRPr lang="fr-FR" sz="3200" dirty="0"/>
          </a:p>
          <a:p>
            <a:pPr lvl="0" algn="ctr"/>
            <a:r>
              <a:rPr lang="fr-FR" sz="3200" dirty="0">
                <a:solidFill>
                  <a:srgbClr val="FF0000"/>
                </a:solidFill>
              </a:rPr>
              <a:t>II) Mise en place du DA au Centre Hospitalier de Sarrebourg</a:t>
            </a:r>
          </a:p>
          <a:p>
            <a:pPr lvl="0" algn="ctr"/>
            <a:endParaRPr lang="fr-FR" sz="3200" dirty="0">
              <a:solidFill>
                <a:srgbClr val="FF0000"/>
              </a:solidFill>
            </a:endParaRPr>
          </a:p>
          <a:p>
            <a:pPr lvl="0" algn="ctr"/>
            <a:r>
              <a:rPr lang="fr-FR" sz="3200" dirty="0">
                <a:solidFill>
                  <a:srgbClr val="FF0000"/>
                </a:solidFill>
              </a:rPr>
              <a:t>III) Un dispositif construit autour de 4 temps</a:t>
            </a:r>
          </a:p>
          <a:p>
            <a:pPr lvl="0" algn="ctr"/>
            <a:endParaRPr lang="fr-FR" sz="3200" dirty="0">
              <a:solidFill>
                <a:srgbClr val="FF0000"/>
              </a:solidFill>
            </a:endParaRPr>
          </a:p>
          <a:p>
            <a:pPr lvl="0" algn="ctr"/>
            <a:r>
              <a:rPr lang="fr-FR" sz="3200" dirty="0">
                <a:solidFill>
                  <a:srgbClr val="FF0000"/>
                </a:solidFill>
              </a:rPr>
              <a:t>IV) Mise en place organisationnelle du 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8169BE-5533-0906-65CE-DC04E15C9E9A}"/>
              </a:ext>
            </a:extLst>
          </p:cNvPr>
          <p:cNvSpPr txBox="1">
            <a:spLocks noGrp="1"/>
          </p:cNvSpPr>
          <p:nvPr>
            <p:ph type="title" idx="4294967295"/>
          </p:nvPr>
        </p:nvSpPr>
        <p:spPr>
          <a:xfrm>
            <a:off x="0" y="301625"/>
            <a:ext cx="9072563" cy="1262063"/>
          </a:xfrm>
        </p:spPr>
        <p:txBody>
          <a:bodyPr>
            <a:normAutofit fontScale="90000"/>
          </a:bodyPr>
          <a:lstStyle/>
          <a:p>
            <a:pPr lvl="0"/>
            <a:r>
              <a:rPr lang="fr-FR" u="sng">
                <a:solidFill>
                  <a:srgbClr val="FF0000"/>
                </a:solidFill>
              </a:rPr>
              <a:t>I) Mise en place du DA au plan national</a:t>
            </a:r>
          </a:p>
        </p:txBody>
      </p:sp>
      <p:sp>
        <p:nvSpPr>
          <p:cNvPr id="3" name="Espace réservé du texte 2">
            <a:extLst>
              <a:ext uri="{FF2B5EF4-FFF2-40B4-BE49-F238E27FC236}">
                <a16:creationId xmlns:a16="http://schemas.microsoft.com/office/drawing/2014/main" id="{EBF234C2-318A-3D1E-7E2D-222435FD077B}"/>
              </a:ext>
            </a:extLst>
          </p:cNvPr>
          <p:cNvSpPr txBox="1">
            <a:spLocks noGrp="1"/>
          </p:cNvSpPr>
          <p:nvPr>
            <p:ph type="body" idx="4294967295"/>
          </p:nvPr>
        </p:nvSpPr>
        <p:spPr>
          <a:xfrm>
            <a:off x="0" y="1768475"/>
            <a:ext cx="9072563" cy="5002213"/>
          </a:xfrm>
        </p:spPr>
        <p:txBody>
          <a:bodyPr>
            <a:normAutofit fontScale="92500" lnSpcReduction="10000"/>
          </a:bodyPr>
          <a:lstStyle/>
          <a:p>
            <a:pPr lvl="0">
              <a:buSzPct val="45000"/>
              <a:buFont typeface="StarSymbol"/>
              <a:buChar char="●"/>
            </a:pPr>
            <a:r>
              <a:rPr lang="fr-FR" sz="2000" b="1"/>
              <a:t>Définition</a:t>
            </a:r>
            <a:r>
              <a:rPr lang="fr-FR" sz="2000"/>
              <a:t> : Le dispositif d'annonce est une mesure du Plan Cancer mise en place à la demande des patients lors des 2es États Généraux des malades du cancer organisés en novembre 2000, afin de permettre aux patients de bénéficier de meilleures conditions d'annonce du diagnostic de leur maladie.</a:t>
            </a:r>
          </a:p>
          <a:p>
            <a:pPr lvl="0">
              <a:buSzPct val="45000"/>
              <a:buFont typeface="StarSymbol"/>
              <a:buChar char="●"/>
            </a:pPr>
            <a:r>
              <a:rPr lang="fr-FR" sz="2000"/>
              <a:t>La définition de L'INCa « Amélioration de l'accueil, du déroulement et du contenu des consultations, des informations à transmettre au patient et du dialogue avec le praticien. »</a:t>
            </a:r>
          </a:p>
          <a:p>
            <a:pPr lvl="0">
              <a:buSzPct val="45000"/>
              <a:buFont typeface="StarSymbol"/>
              <a:buChar char="●"/>
            </a:pPr>
            <a:r>
              <a:rPr lang="fr-FR" sz="2000"/>
              <a:t>Le dispositif d'annonce concerne l'annonce du cancer, mais aussi des récidives ou des mauvaises nouvelles comme l'arrêt des thérapeutiques actives et l'entrée en soins palliatifs.</a:t>
            </a:r>
          </a:p>
          <a:p>
            <a:pPr lvl="0">
              <a:buSzPct val="45000"/>
              <a:buFont typeface="StarSymbol"/>
              <a:buChar char="●"/>
            </a:pPr>
            <a:r>
              <a:rPr lang="fr-FR" sz="2000"/>
              <a:t>La pluridisciplinarité est l'un des fondamentaux du DA.</a:t>
            </a:r>
          </a:p>
          <a:p>
            <a:pPr lvl="0">
              <a:buSzPct val="45000"/>
              <a:buFont typeface="StarSymbol"/>
              <a:buChar char="●"/>
            </a:pPr>
            <a:r>
              <a:rPr lang="fr-FR" sz="2000"/>
              <a:t>La mesure s'appuie sur le principe suivant : Tout patient atteint d'un cancer doit pouvoir bénéficier , au début de sa maladie et/ou en cas de récidives, d 'un DA organisé, qui doit être mis en place dans tous les établissements traitant des patients atteints de cancer.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B00751D-F827-D4B1-75AD-2CD04D48CBDB}"/>
              </a:ext>
            </a:extLst>
          </p:cNvPr>
          <p:cNvSpPr txBox="1">
            <a:spLocks noGrp="1"/>
          </p:cNvSpPr>
          <p:nvPr>
            <p:ph type="body" idx="4294967295"/>
          </p:nvPr>
        </p:nvSpPr>
        <p:spPr>
          <a:xfrm>
            <a:off x="0" y="574675"/>
            <a:ext cx="9072563" cy="8231188"/>
          </a:xfrm>
        </p:spPr>
        <p:txBody>
          <a:bodyPr/>
          <a:lstStyle/>
          <a:p>
            <a:pPr lvl="0"/>
            <a:endParaRPr lang="fr-FR" sz="1600" dirty="0">
              <a:solidFill>
                <a:srgbClr val="FF0000"/>
              </a:solidFill>
            </a:endParaRPr>
          </a:p>
          <a:p>
            <a:pPr lvl="0">
              <a:buSzPct val="45000"/>
              <a:buFont typeface="StarSymbol"/>
              <a:buChar char="●"/>
            </a:pPr>
            <a:r>
              <a:rPr lang="fr-FR" sz="1600" dirty="0">
                <a:solidFill>
                  <a:srgbClr val="FF0000"/>
                </a:solidFill>
              </a:rPr>
              <a:t>Les points fondamentaux en matière d'annonce :</a:t>
            </a:r>
          </a:p>
          <a:p>
            <a:pPr lvl="0">
              <a:buSzPct val="45000"/>
              <a:buFont typeface="StarSymbol"/>
              <a:buChar char="●"/>
            </a:pPr>
            <a:r>
              <a:rPr lang="fr-FR" sz="1800" dirty="0"/>
              <a:t>- la concertation pluridisciplinaire</a:t>
            </a:r>
          </a:p>
          <a:p>
            <a:pPr lvl="0">
              <a:buSzPct val="45000"/>
              <a:buFont typeface="StarSymbol"/>
              <a:buChar char="●"/>
            </a:pPr>
            <a:r>
              <a:rPr lang="fr-FR" sz="1800" dirty="0"/>
              <a:t>- le soutien psychologique et l'accompagnement social qui conditionnent la qualité de la prise en charge initiale du patient</a:t>
            </a:r>
          </a:p>
          <a:p>
            <a:pPr lvl="0">
              <a:buSzPct val="45000"/>
              <a:buFont typeface="StarSymbol"/>
              <a:buChar char="●"/>
            </a:pPr>
            <a:r>
              <a:rPr lang="fr-FR" sz="1800" dirty="0"/>
              <a:t>- l'accessibilité de l'information délivrée au patient lui permettant de s'impliquer dans la décision thérapeutique</a:t>
            </a:r>
          </a:p>
          <a:p>
            <a:pPr lvl="0">
              <a:buSzPct val="45000"/>
              <a:buFont typeface="StarSymbol"/>
              <a:buChar char="●"/>
            </a:pPr>
            <a:endParaRPr lang="fr-FR" sz="1600" dirty="0">
              <a:solidFill>
                <a:srgbClr val="FF0000"/>
              </a:solidFill>
            </a:endParaRPr>
          </a:p>
          <a:p>
            <a:pPr lvl="0">
              <a:buSzPct val="45000"/>
              <a:buFont typeface="StarSymbol"/>
              <a:buChar char="●"/>
            </a:pPr>
            <a:r>
              <a:rPr lang="fr-FR" sz="1600" dirty="0">
                <a:solidFill>
                  <a:srgbClr val="FF0000"/>
                </a:solidFill>
              </a:rPr>
              <a:t>Les critères nécessaires à la qualité de l'annonce du diagnostic :</a:t>
            </a:r>
          </a:p>
          <a:p>
            <a:pPr lvl="0">
              <a:buSzPct val="45000"/>
              <a:buFont typeface="StarSymbol"/>
              <a:buChar char="●"/>
            </a:pPr>
            <a:r>
              <a:rPr lang="fr-FR" sz="1800" dirty="0"/>
              <a:t>- disposer du temps nécessaire pour mener la consultation d'annonce</a:t>
            </a:r>
          </a:p>
          <a:p>
            <a:pPr lvl="0">
              <a:buSzPct val="45000"/>
              <a:buFont typeface="StarSymbol"/>
              <a:buChar char="●"/>
            </a:pPr>
            <a:r>
              <a:rPr lang="fr-FR" sz="1800" dirty="0"/>
              <a:t>-être disponible pour écouter, expliquer, accompagner le patient au bon moment</a:t>
            </a:r>
          </a:p>
          <a:p>
            <a:pPr lvl="0">
              <a:buSzPct val="45000"/>
              <a:buFont typeface="StarSymbol"/>
              <a:buChar char="●"/>
            </a:pPr>
            <a:r>
              <a:rPr lang="fr-FR" sz="1800" dirty="0"/>
              <a:t>- proposer des interlocuteurs complémentaires pour mieux répondre aux besoins et attentes du patient (un des aspects du travail infirmier est la transmission de l'information)</a:t>
            </a:r>
          </a:p>
          <a:p>
            <a:pPr lvl="0">
              <a:buSzPct val="45000"/>
              <a:buFont typeface="StarSymbol"/>
              <a:buChar char="●"/>
            </a:pPr>
            <a:r>
              <a:rPr lang="fr-FR" sz="1800" dirty="0"/>
              <a:t>- mettre à disposition du patient des informations écrites</a:t>
            </a:r>
          </a:p>
          <a:p>
            <a:pPr lvl="0">
              <a:buSzPct val="45000"/>
              <a:buFont typeface="StarSymbol"/>
              <a:buChar char="●"/>
            </a:pPr>
            <a:r>
              <a:rPr lang="fr-FR" sz="1800" dirty="0"/>
              <a:t>- accueillir le patient dans des locaux dignes et si possible conviviaux</a:t>
            </a:r>
          </a:p>
          <a:p>
            <a:pPr lvl="0">
              <a:buSzPct val="45000"/>
              <a:buFont typeface="StarSymbol"/>
              <a:buChar char="●"/>
            </a:pPr>
            <a:endParaRPr lang="fr-FR" sz="1600" dirty="0"/>
          </a:p>
          <a:p>
            <a:pPr lvl="0">
              <a:buSzPct val="45000"/>
              <a:buFont typeface="StarSymbol"/>
              <a:buChar char="●"/>
            </a:pPr>
            <a:endParaRPr lang="fr-FR" sz="1600" dirty="0"/>
          </a:p>
          <a:p>
            <a:pPr lvl="0">
              <a:buSzPct val="45000"/>
              <a:buFont typeface="StarSymbol"/>
              <a:buChar char="●"/>
            </a:pPr>
            <a:endParaRPr lang="fr-FR" sz="1600" dirty="0"/>
          </a:p>
          <a:p>
            <a:pPr lvl="0">
              <a:buSzPct val="45000"/>
              <a:buFont typeface="StarSymbol"/>
              <a:buChar char="●"/>
            </a:pPr>
            <a:endParaRPr lang="fr-FR" sz="1600" dirty="0"/>
          </a:p>
          <a:p>
            <a:pPr lvl="0">
              <a:buSzPct val="45000"/>
              <a:buFont typeface="StarSymbol"/>
              <a:buChar char="●"/>
            </a:pPr>
            <a:endParaRPr lang="fr-FR" sz="1600" dirty="0"/>
          </a:p>
          <a:p>
            <a:pPr lvl="0">
              <a:buSzPct val="45000"/>
              <a:buFont typeface="StarSymbol"/>
              <a:buChar char="●"/>
            </a:pPr>
            <a:endParaRPr lang="fr-F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1752FEA-EFF0-4A22-4BAE-1B1ABD28E05A}"/>
              </a:ext>
            </a:extLst>
          </p:cNvPr>
          <p:cNvSpPr txBox="1">
            <a:spLocks noGrp="1"/>
          </p:cNvSpPr>
          <p:nvPr>
            <p:ph type="body" idx="4294967295"/>
          </p:nvPr>
        </p:nvSpPr>
        <p:spPr>
          <a:xfrm>
            <a:off x="0" y="431800"/>
            <a:ext cx="9072563" cy="7127875"/>
          </a:xfrm>
        </p:spPr>
        <p:txBody>
          <a:bodyPr/>
          <a:lstStyle/>
          <a:p>
            <a:pPr lvl="0"/>
            <a:endParaRPr lang="fr-FR" sz="1600" dirty="0"/>
          </a:p>
          <a:p>
            <a:pPr lvl="0">
              <a:buSzPct val="45000"/>
              <a:buFont typeface="StarSymbol"/>
              <a:buChar char="●"/>
            </a:pPr>
            <a:r>
              <a:rPr lang="fr-FR" sz="2000" dirty="0">
                <a:solidFill>
                  <a:srgbClr val="FF0000"/>
                </a:solidFill>
              </a:rPr>
              <a:t>Les objectifs de la mise en place du DA sont de permettre au patient de bénéficier :</a:t>
            </a:r>
          </a:p>
          <a:p>
            <a:pPr lvl="0">
              <a:buSzPct val="45000"/>
              <a:buFont typeface="StarSymbol"/>
              <a:buChar char="●"/>
            </a:pPr>
            <a:r>
              <a:rPr lang="fr-FR" sz="1800" dirty="0"/>
              <a:t>- d'un temps médical d'annonce et de proposition de traitement</a:t>
            </a:r>
          </a:p>
          <a:p>
            <a:pPr lvl="0">
              <a:buSzPct val="45000"/>
              <a:buFont typeface="StarSymbol"/>
              <a:buChar char="●"/>
            </a:pPr>
            <a:r>
              <a:rPr lang="fr-FR" sz="1800" dirty="0"/>
              <a:t>- d'un temps soignant de soutien et de repérage de ses besoins</a:t>
            </a:r>
          </a:p>
          <a:p>
            <a:pPr lvl="0">
              <a:buSzPct val="45000"/>
              <a:buFont typeface="StarSymbol"/>
              <a:buChar char="●"/>
            </a:pPr>
            <a:r>
              <a:rPr lang="fr-FR" sz="1800" dirty="0"/>
              <a:t>- d'un accès à des compétences en soin de support</a:t>
            </a:r>
          </a:p>
          <a:p>
            <a:pPr lvl="0">
              <a:buSzPct val="45000"/>
              <a:buFont typeface="StarSymbol"/>
              <a:buChar char="●"/>
            </a:pPr>
            <a:r>
              <a:rPr lang="fr-FR" sz="1800" dirty="0"/>
              <a:t>- d'une articulation avec la médecine de ville</a:t>
            </a:r>
          </a:p>
          <a:p>
            <a:pPr marL="0" lvl="0" indent="0">
              <a:buSzPct val="45000"/>
              <a:buNone/>
            </a:pPr>
            <a:endParaRPr lang="fr-FR" sz="1600" dirty="0"/>
          </a:p>
          <a:p>
            <a:pPr lvl="0">
              <a:buSzPct val="45000"/>
              <a:buFont typeface="StarSymbol"/>
              <a:buChar char="●"/>
            </a:pPr>
            <a:r>
              <a:rPr lang="fr-FR" sz="2000" dirty="0">
                <a:solidFill>
                  <a:srgbClr val="FF0000"/>
                </a:solidFill>
              </a:rPr>
              <a:t>Le dispositif doit en outre permettre :</a:t>
            </a:r>
          </a:p>
          <a:p>
            <a:pPr lvl="0">
              <a:buSzPct val="45000"/>
              <a:buFont typeface="StarSymbol"/>
              <a:buChar char="●"/>
            </a:pPr>
            <a:r>
              <a:rPr lang="fr-FR" sz="1800" dirty="0"/>
              <a:t>- une meilleure coordination entre la médecine de ville et les établissements de santé par l'information en temps réel du médecin traitant </a:t>
            </a:r>
            <a:r>
              <a:rPr lang="fr-FR" sz="1800" dirty="0" err="1"/>
              <a:t>chosi</a:t>
            </a:r>
            <a:r>
              <a:rPr lang="fr-FR" sz="1800" dirty="0"/>
              <a:t> par le patient</a:t>
            </a:r>
          </a:p>
          <a:p>
            <a:pPr lvl="0">
              <a:buSzPct val="45000"/>
              <a:buFont typeface="StarSymbol"/>
              <a:buChar char="●"/>
            </a:pPr>
            <a:r>
              <a:rPr lang="fr-FR" sz="1800" dirty="0"/>
              <a:t>- une dynamique d 'équipe et une prise en charge pluridisciplinaire</a:t>
            </a:r>
          </a:p>
          <a:p>
            <a:pPr lvl="0">
              <a:buSzPct val="45000"/>
              <a:buFont typeface="StarSymbol"/>
              <a:buChar char="●"/>
            </a:pPr>
            <a:r>
              <a:rPr lang="fr-FR" sz="1800" dirty="0"/>
              <a:t>- l'information, le soutien et l'accompagnement du patient et de ses proches</a:t>
            </a:r>
          </a:p>
          <a:p>
            <a:pPr lvl="0">
              <a:buSzPct val="45000"/>
              <a:buFont typeface="StarSymbol"/>
              <a:buChar char="●"/>
            </a:pPr>
            <a:r>
              <a:rPr lang="fr-FR" sz="1800" dirty="0"/>
              <a:t>- le respect de la volonté du patient de savoir et de son rythme d'appropriation</a:t>
            </a:r>
          </a:p>
          <a:p>
            <a:pPr lvl="0">
              <a:buSzPct val="45000"/>
              <a:buFont typeface="StarSymbol"/>
              <a:buChar char="●"/>
            </a:pPr>
            <a:r>
              <a:rPr lang="fr-FR" sz="1800" dirty="0"/>
              <a:t>- l'implication du patient dans la décision thérapeutique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FDA738-56D7-5A91-F73A-450CDFFD9CB7}"/>
              </a:ext>
            </a:extLst>
          </p:cNvPr>
          <p:cNvSpPr txBox="1">
            <a:spLocks noGrp="1"/>
          </p:cNvSpPr>
          <p:nvPr>
            <p:ph type="title" idx="4294967295"/>
          </p:nvPr>
        </p:nvSpPr>
        <p:spPr>
          <a:xfrm>
            <a:off x="0" y="301625"/>
            <a:ext cx="9072563" cy="1262063"/>
          </a:xfrm>
        </p:spPr>
        <p:txBody>
          <a:bodyPr>
            <a:normAutofit fontScale="90000"/>
          </a:bodyPr>
          <a:lstStyle/>
          <a:p>
            <a:pPr lvl="0"/>
            <a:r>
              <a:rPr lang="fr-FR">
                <a:solidFill>
                  <a:srgbClr val="FF0000"/>
                </a:solidFill>
              </a:rPr>
              <a:t>II) </a:t>
            </a:r>
            <a:r>
              <a:rPr lang="fr-FR" u="sng">
                <a:solidFill>
                  <a:srgbClr val="FF0000"/>
                </a:solidFill>
              </a:rPr>
              <a:t>Mise en place du DA au Centre Hospitalier de Sarrebourg</a:t>
            </a:r>
          </a:p>
        </p:txBody>
      </p:sp>
      <p:sp>
        <p:nvSpPr>
          <p:cNvPr id="3" name="Espace réservé du texte 2">
            <a:extLst>
              <a:ext uri="{FF2B5EF4-FFF2-40B4-BE49-F238E27FC236}">
                <a16:creationId xmlns:a16="http://schemas.microsoft.com/office/drawing/2014/main" id="{FD319056-ED1D-8316-F6C1-2F200201F525}"/>
              </a:ext>
            </a:extLst>
          </p:cNvPr>
          <p:cNvSpPr txBox="1">
            <a:spLocks noGrp="1"/>
          </p:cNvSpPr>
          <p:nvPr>
            <p:ph type="body" idx="4294967295"/>
          </p:nvPr>
        </p:nvSpPr>
        <p:spPr>
          <a:xfrm>
            <a:off x="0" y="1563688"/>
            <a:ext cx="9072563" cy="6205537"/>
          </a:xfrm>
        </p:spPr>
        <p:txBody>
          <a:bodyPr/>
          <a:lstStyle/>
          <a:p>
            <a:pPr lvl="0">
              <a:buSzPct val="45000"/>
              <a:buFont typeface="StarSymbol"/>
              <a:buChar char="●"/>
            </a:pPr>
            <a:r>
              <a:rPr lang="fr-FR" sz="2000" dirty="0"/>
              <a:t>L'ARH de Lorraine finance depuis 2005 un 0,5 ETP d'infirmière dédié au DA.</a:t>
            </a:r>
          </a:p>
          <a:p>
            <a:pPr lvl="0">
              <a:buSzPct val="45000"/>
              <a:buFont typeface="StarSymbol"/>
              <a:buChar char="●"/>
            </a:pPr>
            <a:r>
              <a:rPr lang="fr-FR" sz="2000" dirty="0"/>
              <a:t>Le dispositif s'inscrit dans les orientations du SROS 3.</a:t>
            </a:r>
          </a:p>
          <a:p>
            <a:pPr lvl="0">
              <a:buSzPct val="45000"/>
              <a:buFont typeface="StarSymbol"/>
              <a:buChar char="●"/>
            </a:pPr>
            <a:r>
              <a:rPr lang="fr-FR" sz="2000" dirty="0"/>
              <a:t>La participation de plusieurs acteurs médicaux et non médicaux à la journée d'information organisée le 4 octobre 2006 par l'ARH a permis de clarifier le projet.</a:t>
            </a:r>
          </a:p>
          <a:p>
            <a:pPr lvl="0">
              <a:buSzPct val="45000"/>
              <a:buFont typeface="StarSymbol"/>
              <a:buChar char="●"/>
            </a:pPr>
            <a:r>
              <a:rPr lang="fr-FR" sz="2000" dirty="0"/>
              <a:t>Sous l'impulsion du Docteur </a:t>
            </a:r>
            <a:r>
              <a:rPr lang="fr-FR" sz="2000" dirty="0" err="1"/>
              <a:t>Missler</a:t>
            </a:r>
            <a:r>
              <a:rPr lang="fr-FR" sz="2000" dirty="0"/>
              <a:t> et de Madame </a:t>
            </a:r>
            <a:r>
              <a:rPr lang="fr-FR" sz="2000" dirty="0" err="1"/>
              <a:t>Stoeckel</a:t>
            </a:r>
            <a:r>
              <a:rPr lang="fr-FR" sz="2000" dirty="0"/>
              <a:t> un appel d'offre est fait auprès des professionnels infirmiers de l'unité H1 et un temps de psychologue est obtenu à compter du 5/12/2006</a:t>
            </a:r>
          </a:p>
          <a:p>
            <a:pPr lvl="0">
              <a:buSzPct val="45000"/>
              <a:buFont typeface="StarSymbol"/>
              <a:buChar char="●"/>
            </a:pPr>
            <a:r>
              <a:rPr lang="fr-FR" sz="2000" dirty="0"/>
              <a:t>En décembre 2006 une première réunion rassemblant différents interlocuteurs est organisée.</a:t>
            </a:r>
          </a:p>
          <a:p>
            <a:pPr lvl="0">
              <a:buSzPct val="45000"/>
              <a:buFont typeface="StarSymbol"/>
              <a:buChar char="●"/>
            </a:pPr>
            <a:r>
              <a:rPr lang="fr-FR" sz="2000" dirty="0"/>
              <a:t>Les différentes instances consultatives et délibératives de l’établissement seront informées.</a:t>
            </a:r>
          </a:p>
          <a:p>
            <a:pPr lvl="0">
              <a:buSzPct val="45000"/>
              <a:buFont typeface="StarSymbol"/>
              <a:buChar char="●"/>
            </a:pPr>
            <a:r>
              <a:rPr lang="fr-FR" sz="2000" dirty="0"/>
              <a:t>Un rapport d'activité sera établi annuellement.</a:t>
            </a:r>
          </a:p>
          <a:p>
            <a:pPr lvl="0">
              <a:buSzPct val="45000"/>
              <a:buFont typeface="StarSymbol"/>
              <a:buChar char="●"/>
            </a:pPr>
            <a:r>
              <a:rPr lang="fr-FR" sz="2000" dirty="0"/>
              <a:t>Il convient de définir les interfaces entre la cancérologie, l'algologie et les soins palliatifs. (Rôle de l'EMSP)</a:t>
            </a:r>
          </a:p>
          <a:p>
            <a:pPr lvl="0">
              <a:buSzPct val="45000"/>
              <a:buFont typeface="StarSymbol"/>
              <a:buChar char="●"/>
            </a:pPr>
            <a:endParaRPr lang="fr-FR" sz="2000" baseline="3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30FC3-9BFC-5D70-DA82-6825064E5481}"/>
              </a:ext>
            </a:extLst>
          </p:cNvPr>
          <p:cNvSpPr txBox="1">
            <a:spLocks noGrp="1"/>
          </p:cNvSpPr>
          <p:nvPr>
            <p:ph type="title" idx="4294967295"/>
          </p:nvPr>
        </p:nvSpPr>
        <p:spPr>
          <a:xfrm>
            <a:off x="0" y="157163"/>
            <a:ext cx="9072563" cy="490537"/>
          </a:xfrm>
        </p:spPr>
        <p:txBody>
          <a:bodyPr>
            <a:normAutofit fontScale="90000"/>
          </a:bodyPr>
          <a:lstStyle/>
          <a:p>
            <a:pPr lvl="0"/>
            <a:r>
              <a:rPr lang="fr-FR" sz="3200">
                <a:solidFill>
                  <a:srgbClr val="FF0000"/>
                </a:solidFill>
              </a:rPr>
              <a:t>III) </a:t>
            </a:r>
            <a:r>
              <a:rPr lang="fr-FR" sz="3200" u="sng">
                <a:solidFill>
                  <a:srgbClr val="FF0000"/>
                </a:solidFill>
              </a:rPr>
              <a:t>Un dispositif construit autour de 4 temps</a:t>
            </a:r>
          </a:p>
        </p:txBody>
      </p:sp>
      <p:sp>
        <p:nvSpPr>
          <p:cNvPr id="3" name="Espace réservé du texte 2">
            <a:extLst>
              <a:ext uri="{FF2B5EF4-FFF2-40B4-BE49-F238E27FC236}">
                <a16:creationId xmlns:a16="http://schemas.microsoft.com/office/drawing/2014/main" id="{BA7EE08D-FFD1-BBF5-92FD-236466FEDE0E}"/>
              </a:ext>
            </a:extLst>
          </p:cNvPr>
          <p:cNvSpPr txBox="1">
            <a:spLocks noGrp="1"/>
          </p:cNvSpPr>
          <p:nvPr>
            <p:ph type="body" idx="4294967295"/>
          </p:nvPr>
        </p:nvSpPr>
        <p:spPr>
          <a:xfrm>
            <a:off x="0" y="695325"/>
            <a:ext cx="9072563" cy="7800975"/>
          </a:xfrm>
        </p:spPr>
        <p:txBody>
          <a:bodyPr/>
          <a:lstStyle/>
          <a:p>
            <a:pPr lvl="0"/>
            <a:endParaRPr lang="fr-FR" sz="1400" dirty="0"/>
          </a:p>
          <a:p>
            <a:pPr lvl="0">
              <a:buSzPct val="45000"/>
              <a:buFont typeface="StarSymbol"/>
              <a:buChar char="●"/>
            </a:pPr>
            <a:r>
              <a:rPr lang="fr-FR" sz="3200" b="1" dirty="0"/>
              <a:t>3.1 </a:t>
            </a:r>
            <a:r>
              <a:rPr lang="fr-FR" sz="3200" b="1" u="sng" dirty="0"/>
              <a:t>Un temps médical</a:t>
            </a:r>
          </a:p>
          <a:p>
            <a:pPr lvl="0">
              <a:buSzPct val="45000"/>
              <a:buFont typeface="StarSymbol"/>
              <a:buChar char="●"/>
            </a:pPr>
            <a:r>
              <a:rPr lang="fr-FR" sz="3200" dirty="0"/>
              <a:t>Il correspond à une plusieurs consultations dédiées à l'annonce du diagnostic de cancer, puis à la proposition de stratégie thérapeutique, définie, par exemple, lors de la Réunion de Concertation Pluridisciplinaire (RCP).</a:t>
            </a:r>
          </a:p>
          <a:p>
            <a:pPr lvl="0">
              <a:buSzPct val="45000"/>
              <a:buFont typeface="StarSymbol"/>
              <a:buChar char="●"/>
            </a:pPr>
            <a:r>
              <a:rPr lang="fr-FR" sz="3200" dirty="0"/>
              <a:t>La décision thérapeutique est remise au patient sous forme d'un Programme Personnalisé de Soins (PPS).</a:t>
            </a:r>
          </a:p>
          <a:p>
            <a:pPr lvl="0">
              <a:buSzPct val="45000"/>
              <a:buFont typeface="StarSymbol"/>
              <a:buChar char="●"/>
            </a:pPr>
            <a:endParaRPr lang="fr-FR" sz="1400" dirty="0"/>
          </a:p>
          <a:p>
            <a:pPr lvl="0">
              <a:buSzPct val="45000"/>
              <a:buFont typeface="StarSymbol"/>
              <a:buChar char="●"/>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BA7EE08D-FFD1-BBF5-92FD-236466FEDE0E}"/>
              </a:ext>
            </a:extLst>
          </p:cNvPr>
          <p:cNvSpPr txBox="1">
            <a:spLocks noGrp="1"/>
          </p:cNvSpPr>
          <p:nvPr>
            <p:ph type="body" idx="4294967295"/>
          </p:nvPr>
        </p:nvSpPr>
        <p:spPr>
          <a:xfrm>
            <a:off x="0" y="1"/>
            <a:ext cx="10080625" cy="8496300"/>
          </a:xfrm>
        </p:spPr>
        <p:txBody>
          <a:bodyPr/>
          <a:lstStyle/>
          <a:p>
            <a:pPr marL="0" lvl="0" indent="0">
              <a:buNone/>
            </a:pPr>
            <a:endParaRPr lang="fr-FR" sz="1400" dirty="0"/>
          </a:p>
          <a:p>
            <a:pPr lvl="0">
              <a:buSzPct val="45000"/>
              <a:buFont typeface="StarSymbol"/>
              <a:buChar char="●"/>
            </a:pPr>
            <a:endParaRPr lang="fr-FR" sz="1400" dirty="0"/>
          </a:p>
          <a:p>
            <a:pPr lvl="0">
              <a:buSzPct val="45000"/>
              <a:buFont typeface="StarSymbol"/>
              <a:buChar char="●"/>
            </a:pPr>
            <a:r>
              <a:rPr lang="fr-FR" sz="1900" b="1" u="sng" dirty="0"/>
              <a:t>3.2 Un temps d'accompagnement soignant</a:t>
            </a:r>
          </a:p>
          <a:p>
            <a:pPr lvl="0">
              <a:buSzPct val="45000"/>
              <a:buFont typeface="StarSymbol"/>
              <a:buChar char="●"/>
            </a:pPr>
            <a:r>
              <a:rPr lang="fr-FR" sz="1900" dirty="0"/>
              <a:t>Il s'agit d'un temps de consultation infirmière s'intégrant à l'offre de soins, assuré par des professionnels formés permettant de réaliser un repérage des besoins du patient. Cette consultation correspond à une reprise après ou à distance de chacune des consultations médicales permettant de reformuler, de vérifier le degré de compréhension, de réexpliquer, d'écouter et d'informer le patient.</a:t>
            </a:r>
          </a:p>
          <a:p>
            <a:pPr lvl="0">
              <a:buSzPct val="45000"/>
              <a:buFont typeface="StarSymbol"/>
              <a:buChar char="●"/>
            </a:pPr>
            <a:r>
              <a:rPr lang="fr-FR" sz="1900" dirty="0"/>
              <a:t>Entre outre le professionnels commente et explique le déroulement du traitement, les effets secondaires...</a:t>
            </a:r>
          </a:p>
          <a:p>
            <a:pPr lvl="0">
              <a:buSzPct val="45000"/>
              <a:buFont typeface="StarSymbol"/>
              <a:buChar char="●"/>
            </a:pPr>
            <a:r>
              <a:rPr lang="fr-FR" sz="1900" dirty="0"/>
              <a:t>Il a pour objectif de permettre au patient :</a:t>
            </a:r>
          </a:p>
          <a:p>
            <a:pPr lvl="0">
              <a:buSzPct val="45000"/>
              <a:buFont typeface="StarSymbol"/>
              <a:buChar char="●"/>
            </a:pPr>
            <a:r>
              <a:rPr lang="fr-FR" sz="1900" dirty="0"/>
              <a:t>- de faciliter l'expression de ses souhaits, craintes et incompréhensions</a:t>
            </a:r>
          </a:p>
          <a:p>
            <a:pPr lvl="0">
              <a:buSzPct val="45000"/>
              <a:buFont typeface="StarSymbol"/>
              <a:buChar char="●"/>
            </a:pPr>
            <a:r>
              <a:rPr lang="fr-FR" sz="1900" dirty="0"/>
              <a:t>- d'obtenir des réponses</a:t>
            </a:r>
          </a:p>
          <a:p>
            <a:pPr lvl="0">
              <a:buSzPct val="45000"/>
              <a:buFont typeface="StarSymbol"/>
              <a:buChar char="●"/>
            </a:pPr>
            <a:r>
              <a:rPr lang="fr-FR" sz="1900" dirty="0"/>
              <a:t>-d'être orienté vers d'autres professionnels(psychologue par exemple)</a:t>
            </a:r>
          </a:p>
          <a:p>
            <a:pPr lvl="0">
              <a:buSzPct val="45000"/>
              <a:buFont typeface="StarSymbol"/>
              <a:buChar char="●"/>
            </a:pPr>
            <a:r>
              <a:rPr lang="fr-FR" sz="1900" dirty="0"/>
              <a:t>-d'obtenir des documents d'informations facilitant une meilleure prise en charge de la maladie</a:t>
            </a:r>
          </a:p>
          <a:p>
            <a:pPr lvl="0">
              <a:buSzPct val="45000"/>
              <a:buFont typeface="StarSymbol"/>
              <a:buChar char="●"/>
            </a:pPr>
            <a:r>
              <a:rPr lang="fr-FR" sz="1900" dirty="0"/>
              <a:t>- d'être informé sur les services rendus par les associations et les espaces de dialogue</a:t>
            </a:r>
          </a:p>
          <a:p>
            <a:pPr marL="0" lvl="1" indent="0" hangingPunct="0">
              <a:spcBef>
                <a:spcPts val="0"/>
              </a:spcBef>
              <a:spcAft>
                <a:spcPts val="1415"/>
              </a:spcAft>
              <a:buNone/>
            </a:pPr>
            <a:r>
              <a:rPr lang="fr-FR" sz="1900" dirty="0">
                <a:latin typeface="Arial" pitchFamily="18"/>
                <a:ea typeface="Microsoft YaHei" pitchFamily="2"/>
                <a:cs typeface="Arial" pitchFamily="2"/>
              </a:rPr>
              <a:t>La consultation paramédicale est consignée dans des supports de traçabilité et de liaison médecin/infirmière inclus au dossier du patient.</a:t>
            </a:r>
          </a:p>
          <a:p>
            <a:pPr lvl="0">
              <a:buSzPct val="45000"/>
              <a:buFont typeface="StarSymbol"/>
              <a:buChar char="●"/>
            </a:pPr>
            <a:endParaRPr lang="fr-FR" sz="1800" dirty="0"/>
          </a:p>
          <a:p>
            <a:pPr lvl="0">
              <a:buSzPct val="45000"/>
              <a:buFont typeface="StarSymbol"/>
              <a:buChar char="●"/>
            </a:pPr>
            <a:endParaRPr lang="fr-FR" dirty="0"/>
          </a:p>
        </p:txBody>
      </p:sp>
    </p:spTree>
    <p:extLst>
      <p:ext uri="{BB962C8B-B14F-4D97-AF65-F5344CB8AC3E}">
        <p14:creationId xmlns:p14="http://schemas.microsoft.com/office/powerpoint/2010/main" val="116006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1695CB3-DE8E-E69D-0E10-0F60A308B061}"/>
              </a:ext>
            </a:extLst>
          </p:cNvPr>
          <p:cNvSpPr txBox="1">
            <a:spLocks noGrp="1"/>
          </p:cNvSpPr>
          <p:nvPr>
            <p:ph type="body" idx="4294967295"/>
          </p:nvPr>
        </p:nvSpPr>
        <p:spPr>
          <a:xfrm>
            <a:off x="0" y="287338"/>
            <a:ext cx="9072563" cy="7127875"/>
          </a:xfrm>
        </p:spPr>
        <p:txBody>
          <a:bodyPr/>
          <a:lstStyle/>
          <a:p>
            <a:pPr lvl="0">
              <a:buSzPct val="45000"/>
              <a:buFont typeface="StarSymbol"/>
              <a:buChar char="●"/>
            </a:pPr>
            <a:r>
              <a:rPr lang="fr-FR" sz="2400" b="1" u="sng" dirty="0"/>
              <a:t>3.3 L'accès aux soins de support</a:t>
            </a:r>
          </a:p>
          <a:p>
            <a:pPr lvl="0">
              <a:buSzPct val="45000"/>
              <a:buFont typeface="StarSymbol"/>
              <a:buChar char="●"/>
            </a:pPr>
            <a:r>
              <a:rPr lang="fr-FR" sz="2400" dirty="0"/>
              <a:t>Les soins de support sont « l'ensemble des soins et soutiens nécessaire aux personnes malades, parallèlement aux traitements spécifiques, lorsqu'il y en a, tout au long des maladies graves ».</a:t>
            </a:r>
          </a:p>
          <a:p>
            <a:pPr lvl="0">
              <a:buSzPct val="45000"/>
              <a:buFont typeface="StarSymbol"/>
              <a:buChar char="●"/>
            </a:pPr>
            <a:r>
              <a:rPr lang="fr-FR" sz="2400" dirty="0"/>
              <a:t>Les soins de support visent à assurer la meilleure qualité de vie au patient par la prise en charge de la douleur, des troubles digestifs et des problèmes nutritionnels, de soins palliatifs, de prise en charge psychologique et d'accompagnement social.</a:t>
            </a:r>
          </a:p>
          <a:p>
            <a:pPr lvl="0">
              <a:buSzPct val="45000"/>
              <a:buFont typeface="StarSymbol"/>
              <a:buChar char="●"/>
            </a:pPr>
            <a:r>
              <a:rPr lang="fr-FR" sz="2400" dirty="0"/>
              <a:t>Ainsi si les patient le souhaite il pourra rencontrer l’assistante sociale, le kinésithérapeute, le psychologue.</a:t>
            </a:r>
          </a:p>
          <a:p>
            <a:pPr lvl="0">
              <a:buSzPct val="45000"/>
              <a:buFont typeface="StarSymbol"/>
              <a:buChar char="●"/>
            </a:pPr>
            <a:r>
              <a:rPr lang="fr-FR" sz="2400" dirty="0"/>
              <a:t>L'infirmière du DA coordonne l'intervention de ces différents professionnels.</a:t>
            </a:r>
          </a:p>
          <a:p>
            <a:pPr lvl="0">
              <a:buSzPct val="45000"/>
              <a:buFont typeface="StarSymbol"/>
              <a:buChar char="●"/>
            </a:pPr>
            <a:endParaRPr lang="fr-FR" sz="1600" b="1" u="sng" dirty="0"/>
          </a:p>
        </p:txBody>
      </p:sp>
    </p:spTree>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146</TotalTime>
  <Words>1639</Words>
  <Application>Microsoft Office PowerPoint</Application>
  <PresentationFormat>Personnalisé</PresentationFormat>
  <Paragraphs>153</Paragraphs>
  <Slides>16</Slides>
  <Notes>16</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16</vt:i4>
      </vt:variant>
    </vt:vector>
  </HeadingPairs>
  <TitlesOfParts>
    <vt:vector size="26" baseType="lpstr">
      <vt:lpstr>Microsoft YaHei</vt:lpstr>
      <vt:lpstr>Arial</vt:lpstr>
      <vt:lpstr>Calibri</vt:lpstr>
      <vt:lpstr>Century Gothic</vt:lpstr>
      <vt:lpstr>Lucida Sans Unicode</vt:lpstr>
      <vt:lpstr>StarSymbol</vt:lpstr>
      <vt:lpstr>Tahoma</vt:lpstr>
      <vt:lpstr>Times New Roman</vt:lpstr>
      <vt:lpstr>Wingdings 3</vt:lpstr>
      <vt:lpstr>Brin</vt:lpstr>
      <vt:lpstr>Présentation PowerPoint</vt:lpstr>
      <vt:lpstr>LE DISPOSITIF D'ANNONCE</vt:lpstr>
      <vt:lpstr>I) Mise en place du DA au plan national</vt:lpstr>
      <vt:lpstr>Présentation PowerPoint</vt:lpstr>
      <vt:lpstr>Présentation PowerPoint</vt:lpstr>
      <vt:lpstr>II) Mise en place du DA au Centre Hospitalier de Sarrebourg</vt:lpstr>
      <vt:lpstr>III) Un dispositif construit autour de 4 temps</vt:lpstr>
      <vt:lpstr>Présentation PowerPoint</vt:lpstr>
      <vt:lpstr>Présentation PowerPoint</vt:lpstr>
      <vt:lpstr>Présentation PowerPoint</vt:lpstr>
      <vt:lpstr>IV) Mise en place organisationnelle du DA</vt:lpstr>
      <vt:lpstr>Conditions matérielles</vt:lpstr>
      <vt:lpstr>Déroulement de la consultation</vt:lpstr>
      <vt:lpstr> Coordination de l'équipe</vt:lpstr>
      <vt:lpstr> Documents d'information</vt:lpstr>
      <vt:lpstr>Supports de la consultation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DISPOSITIF D'ANNONCE</dc:title>
  <dc:creator>Nada EID</dc:creator>
  <cp:lastModifiedBy>Delerive Celine</cp:lastModifiedBy>
  <cp:revision>10</cp:revision>
  <dcterms:created xsi:type="dcterms:W3CDTF">2018-01-17T18:01:13Z</dcterms:created>
  <dcterms:modified xsi:type="dcterms:W3CDTF">2024-02-21T10:10:56Z</dcterms:modified>
</cp:coreProperties>
</file>