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58" r:id="rId5"/>
    <p:sldId id="259" r:id="rId6"/>
    <p:sldId id="260" r:id="rId7"/>
    <p:sldId id="263" r:id="rId8"/>
    <p:sldId id="264" r:id="rId9"/>
    <p:sldId id="269" r:id="rId10"/>
    <p:sldId id="268" r:id="rId11"/>
    <p:sldId id="270" r:id="rId12"/>
    <p:sldId id="271" r:id="rId13"/>
    <p:sldId id="273" r:id="rId14"/>
    <p:sldId id="272" r:id="rId15"/>
    <p:sldId id="274" r:id="rId16"/>
    <p:sldId id="275" r:id="rId17"/>
    <p:sldId id="276" r:id="rId18"/>
    <p:sldId id="306" r:id="rId19"/>
    <p:sldId id="278" r:id="rId20"/>
    <p:sldId id="277" r:id="rId21"/>
    <p:sldId id="279" r:id="rId22"/>
    <p:sldId id="280" r:id="rId23"/>
    <p:sldId id="281" r:id="rId24"/>
    <p:sldId id="282" r:id="rId25"/>
    <p:sldId id="283" r:id="rId26"/>
    <p:sldId id="284" r:id="rId27"/>
    <p:sldId id="285" r:id="rId28"/>
    <p:sldId id="286" r:id="rId29"/>
    <p:sldId id="287" r:id="rId30"/>
    <p:sldId id="291" r:id="rId31"/>
    <p:sldId id="288" r:id="rId32"/>
    <p:sldId id="289" r:id="rId33"/>
    <p:sldId id="290" r:id="rId34"/>
    <p:sldId id="292" r:id="rId35"/>
    <p:sldId id="293" r:id="rId36"/>
    <p:sldId id="294" r:id="rId37"/>
    <p:sldId id="295" r:id="rId38"/>
    <p:sldId id="296" r:id="rId39"/>
    <p:sldId id="297" r:id="rId40"/>
    <p:sldId id="298" r:id="rId41"/>
    <p:sldId id="265" r:id="rId42"/>
    <p:sldId id="299" r:id="rId43"/>
    <p:sldId id="267" r:id="rId44"/>
    <p:sldId id="266" r:id="rId45"/>
    <p:sldId id="300" r:id="rId46"/>
    <p:sldId id="301" r:id="rId47"/>
    <p:sldId id="307" r:id="rId48"/>
    <p:sldId id="302" r:id="rId49"/>
    <p:sldId id="303" r:id="rId50"/>
    <p:sldId id="304" r:id="rId51"/>
    <p:sldId id="305" r:id="rId5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93583D-5047-4B0F-BA73-8F5A446E3C7F}" v="207" dt="2024-02-05T21:47:00.5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09" autoAdjust="0"/>
    <p:restoredTop sz="94660"/>
  </p:normalViewPr>
  <p:slideViewPr>
    <p:cSldViewPr snapToGrid="0">
      <p:cViewPr varScale="1">
        <p:scale>
          <a:sx n="63" d="100"/>
          <a:sy n="63" d="100"/>
        </p:scale>
        <p:origin x="52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 WENNER" userId="9986778cb62203fb" providerId="LiveId" clId="{7793583D-5047-4B0F-BA73-8F5A446E3C7F}"/>
    <pc:docChg chg="custSel addSld delSld modSld sldOrd modMainMaster">
      <pc:chgData name="Marie WENNER" userId="9986778cb62203fb" providerId="LiveId" clId="{7793583D-5047-4B0F-BA73-8F5A446E3C7F}" dt="2024-02-18T19:40:34.074" v="17677" actId="313"/>
      <pc:docMkLst>
        <pc:docMk/>
      </pc:docMkLst>
      <pc:sldChg chg="addSp delSp modSp mod setBg">
        <pc:chgData name="Marie WENNER" userId="9986778cb62203fb" providerId="LiveId" clId="{7793583D-5047-4B0F-BA73-8F5A446E3C7F}" dt="2024-02-12T12:18:12.379" v="16949" actId="20577"/>
        <pc:sldMkLst>
          <pc:docMk/>
          <pc:sldMk cId="3990017434" sldId="256"/>
        </pc:sldMkLst>
        <pc:spChg chg="mod">
          <ac:chgData name="Marie WENNER" userId="9986778cb62203fb" providerId="LiveId" clId="{7793583D-5047-4B0F-BA73-8F5A446E3C7F}" dt="2024-02-05T21:17:34.673" v="16046" actId="27636"/>
          <ac:spMkLst>
            <pc:docMk/>
            <pc:sldMk cId="3990017434" sldId="256"/>
            <ac:spMk id="2" creationId="{57BC7C35-EA6C-7551-18B8-C7EA88171B2F}"/>
          </ac:spMkLst>
        </pc:spChg>
        <pc:spChg chg="mod">
          <ac:chgData name="Marie WENNER" userId="9986778cb62203fb" providerId="LiveId" clId="{7793583D-5047-4B0F-BA73-8F5A446E3C7F}" dt="2024-02-12T12:18:12.379" v="16949" actId="20577"/>
          <ac:spMkLst>
            <pc:docMk/>
            <pc:sldMk cId="3990017434" sldId="256"/>
            <ac:spMk id="3" creationId="{9E5BA3CF-E6C7-4C85-5843-14425A854A62}"/>
          </ac:spMkLst>
        </pc:spChg>
        <pc:spChg chg="add del mod">
          <ac:chgData name="Marie WENNER" userId="9986778cb62203fb" providerId="LiveId" clId="{7793583D-5047-4B0F-BA73-8F5A446E3C7F}" dt="2024-01-31T16:47:32.037" v="268" actId="478"/>
          <ac:spMkLst>
            <pc:docMk/>
            <pc:sldMk cId="3990017434" sldId="256"/>
            <ac:spMk id="6" creationId="{DD57E34D-DD6D-86E0-1E08-E56D5C79069B}"/>
          </ac:spMkLst>
        </pc:spChg>
        <pc:picChg chg="add del mod">
          <ac:chgData name="Marie WENNER" userId="9986778cb62203fb" providerId="LiveId" clId="{7793583D-5047-4B0F-BA73-8F5A446E3C7F}" dt="2024-02-05T21:16:42.985" v="16034" actId="478"/>
          <ac:picMkLst>
            <pc:docMk/>
            <pc:sldMk cId="3990017434" sldId="256"/>
            <ac:picMk id="5" creationId="{34F44FEA-25E4-9449-4783-A76223F840F7}"/>
          </ac:picMkLst>
        </pc:picChg>
        <pc:picChg chg="add del mod">
          <ac:chgData name="Marie WENNER" userId="9986778cb62203fb" providerId="LiveId" clId="{7793583D-5047-4B0F-BA73-8F5A446E3C7F}" dt="2024-01-31T16:47:32.037" v="268" actId="478"/>
          <ac:picMkLst>
            <pc:docMk/>
            <pc:sldMk cId="3990017434" sldId="256"/>
            <ac:picMk id="5" creationId="{4FAB0849-E979-F546-BD0B-A680BB98E478}"/>
          </ac:picMkLst>
        </pc:picChg>
        <pc:picChg chg="add del mod">
          <ac:chgData name="Marie WENNER" userId="9986778cb62203fb" providerId="LiveId" clId="{7793583D-5047-4B0F-BA73-8F5A446E3C7F}" dt="2024-02-05T21:17:19.742" v="16040" actId="478"/>
          <ac:picMkLst>
            <pc:docMk/>
            <pc:sldMk cId="3990017434" sldId="256"/>
            <ac:picMk id="6" creationId="{AE500711-7108-798B-1637-95A3A3664F18}"/>
          </ac:picMkLst>
        </pc:picChg>
        <pc:picChg chg="add mod">
          <ac:chgData name="Marie WENNER" userId="9986778cb62203fb" providerId="LiveId" clId="{7793583D-5047-4B0F-BA73-8F5A446E3C7F}" dt="2024-02-05T21:18:23.671" v="16058" actId="1076"/>
          <ac:picMkLst>
            <pc:docMk/>
            <pc:sldMk cId="3990017434" sldId="256"/>
            <ac:picMk id="8" creationId="{0E7B3CFF-7DD2-B36F-9572-F2649C1F0843}"/>
          </ac:picMkLst>
        </pc:picChg>
        <pc:picChg chg="add del mod">
          <ac:chgData name="Marie WENNER" userId="9986778cb62203fb" providerId="LiveId" clId="{7793583D-5047-4B0F-BA73-8F5A446E3C7F}" dt="2024-02-04T21:14:14.770" v="13356" actId="478"/>
          <ac:picMkLst>
            <pc:docMk/>
            <pc:sldMk cId="3990017434" sldId="256"/>
            <ac:picMk id="8" creationId="{CAE30A15-86EE-0791-8110-549DCC7DED71}"/>
          </ac:picMkLst>
        </pc:picChg>
        <pc:picChg chg="add mod">
          <ac:chgData name="Marie WENNER" userId="9986778cb62203fb" providerId="LiveId" clId="{7793583D-5047-4B0F-BA73-8F5A446E3C7F}" dt="2024-02-05T21:47:12.637" v="16065" actId="14100"/>
          <ac:picMkLst>
            <pc:docMk/>
            <pc:sldMk cId="3990017434" sldId="256"/>
            <ac:picMk id="10" creationId="{296A725C-94D1-D1F6-466B-BD8E9B5DDA2C}"/>
          </ac:picMkLst>
        </pc:picChg>
        <pc:picChg chg="add mod">
          <ac:chgData name="Marie WENNER" userId="9986778cb62203fb" providerId="LiveId" clId="{7793583D-5047-4B0F-BA73-8F5A446E3C7F}" dt="2024-02-05T21:17:42.493" v="16048" actId="1076"/>
          <ac:picMkLst>
            <pc:docMk/>
            <pc:sldMk cId="3990017434" sldId="256"/>
            <ac:picMk id="1026" creationId="{8C315498-A77D-A26E-72DA-4B07C1C9D88D}"/>
          </ac:picMkLst>
        </pc:picChg>
      </pc:sldChg>
      <pc:sldChg chg="modSp new mod">
        <pc:chgData name="Marie WENNER" userId="9986778cb62203fb" providerId="LiveId" clId="{7793583D-5047-4B0F-BA73-8F5A446E3C7F}" dt="2024-02-04T09:46:02.258" v="904" actId="33524"/>
        <pc:sldMkLst>
          <pc:docMk/>
          <pc:sldMk cId="316581968" sldId="257"/>
        </pc:sldMkLst>
        <pc:spChg chg="mod">
          <ac:chgData name="Marie WENNER" userId="9986778cb62203fb" providerId="LiveId" clId="{7793583D-5047-4B0F-BA73-8F5A446E3C7F}" dt="2024-02-04T09:46:02.258" v="904" actId="33524"/>
          <ac:spMkLst>
            <pc:docMk/>
            <pc:sldMk cId="316581968" sldId="257"/>
            <ac:spMk id="3" creationId="{38341BE4-5833-AD08-520C-C693F1C2565E}"/>
          </ac:spMkLst>
        </pc:spChg>
      </pc:sldChg>
      <pc:sldChg chg="new del">
        <pc:chgData name="Marie WENNER" userId="9986778cb62203fb" providerId="LiveId" clId="{7793583D-5047-4B0F-BA73-8F5A446E3C7F}" dt="2024-01-31T16:57:40.061" v="522" actId="47"/>
        <pc:sldMkLst>
          <pc:docMk/>
          <pc:sldMk cId="1255116177" sldId="258"/>
        </pc:sldMkLst>
      </pc:sldChg>
      <pc:sldChg chg="modSp new mod">
        <pc:chgData name="Marie WENNER" userId="9986778cb62203fb" providerId="LiveId" clId="{7793583D-5047-4B0F-BA73-8F5A446E3C7F}" dt="2024-02-04T12:55:57.853" v="7559" actId="20577"/>
        <pc:sldMkLst>
          <pc:docMk/>
          <pc:sldMk cId="2768598162" sldId="258"/>
        </pc:sldMkLst>
        <pc:spChg chg="mod">
          <ac:chgData name="Marie WENNER" userId="9986778cb62203fb" providerId="LiveId" clId="{7793583D-5047-4B0F-BA73-8F5A446E3C7F}" dt="2024-02-04T12:55:57.853" v="7559" actId="20577"/>
          <ac:spMkLst>
            <pc:docMk/>
            <pc:sldMk cId="2768598162" sldId="258"/>
            <ac:spMk id="3" creationId="{69AF7E13-8CBA-07CE-654E-7D150EE8420F}"/>
          </ac:spMkLst>
        </pc:spChg>
      </pc:sldChg>
      <pc:sldChg chg="modSp new mod">
        <pc:chgData name="Marie WENNER" userId="9986778cb62203fb" providerId="LiveId" clId="{7793583D-5047-4B0F-BA73-8F5A446E3C7F}" dt="2024-01-31T17:07:14.289" v="902" actId="20577"/>
        <pc:sldMkLst>
          <pc:docMk/>
          <pc:sldMk cId="968791300" sldId="259"/>
        </pc:sldMkLst>
        <pc:spChg chg="mod">
          <ac:chgData name="Marie WENNER" userId="9986778cb62203fb" providerId="LiveId" clId="{7793583D-5047-4B0F-BA73-8F5A446E3C7F}" dt="2024-01-31T17:06:58.727" v="895" actId="27636"/>
          <ac:spMkLst>
            <pc:docMk/>
            <pc:sldMk cId="968791300" sldId="259"/>
            <ac:spMk id="2" creationId="{C9BB6449-8EB9-646B-AC19-14E4927FC896}"/>
          </ac:spMkLst>
        </pc:spChg>
        <pc:spChg chg="mod">
          <ac:chgData name="Marie WENNER" userId="9986778cb62203fb" providerId="LiveId" clId="{7793583D-5047-4B0F-BA73-8F5A446E3C7F}" dt="2024-01-31T17:07:14.289" v="902" actId="20577"/>
          <ac:spMkLst>
            <pc:docMk/>
            <pc:sldMk cId="968791300" sldId="259"/>
            <ac:spMk id="3" creationId="{A78BE6EC-3371-77BF-A224-3F4E75307DFC}"/>
          </ac:spMkLst>
        </pc:spChg>
      </pc:sldChg>
      <pc:sldChg chg="modSp new mod">
        <pc:chgData name="Marie WENNER" userId="9986778cb62203fb" providerId="LiveId" clId="{7793583D-5047-4B0F-BA73-8F5A446E3C7F}" dt="2024-02-05T18:08:24.528" v="15889" actId="255"/>
        <pc:sldMkLst>
          <pc:docMk/>
          <pc:sldMk cId="342996452" sldId="260"/>
        </pc:sldMkLst>
        <pc:spChg chg="mod">
          <ac:chgData name="Marie WENNER" userId="9986778cb62203fb" providerId="LiveId" clId="{7793583D-5047-4B0F-BA73-8F5A446E3C7F}" dt="2024-02-04T09:48:30.696" v="975" actId="20577"/>
          <ac:spMkLst>
            <pc:docMk/>
            <pc:sldMk cId="342996452" sldId="260"/>
            <ac:spMk id="2" creationId="{4B46461C-F6F8-B70C-4297-DD7B4A8D862A}"/>
          </ac:spMkLst>
        </pc:spChg>
        <pc:spChg chg="mod">
          <ac:chgData name="Marie WENNER" userId="9986778cb62203fb" providerId="LiveId" clId="{7793583D-5047-4B0F-BA73-8F5A446E3C7F}" dt="2024-02-05T18:08:24.528" v="15889" actId="255"/>
          <ac:spMkLst>
            <pc:docMk/>
            <pc:sldMk cId="342996452" sldId="260"/>
            <ac:spMk id="3" creationId="{06EEA9B9-517C-CB09-268C-F06AB66D32C4}"/>
          </ac:spMkLst>
        </pc:spChg>
      </pc:sldChg>
      <pc:sldChg chg="modSp new del mod">
        <pc:chgData name="Marie WENNER" userId="9986778cb62203fb" providerId="LiveId" clId="{7793583D-5047-4B0F-BA73-8F5A446E3C7F}" dt="2024-02-04T10:08:28.840" v="2945" actId="47"/>
        <pc:sldMkLst>
          <pc:docMk/>
          <pc:sldMk cId="219345312" sldId="261"/>
        </pc:sldMkLst>
        <pc:spChg chg="mod">
          <ac:chgData name="Marie WENNER" userId="9986778cb62203fb" providerId="LiveId" clId="{7793583D-5047-4B0F-BA73-8F5A446E3C7F}" dt="2024-02-04T10:00:50.264" v="2161" actId="6549"/>
          <ac:spMkLst>
            <pc:docMk/>
            <pc:sldMk cId="219345312" sldId="261"/>
            <ac:spMk id="2" creationId="{E8B3A903-C334-7F86-4D39-CE027B636B22}"/>
          </ac:spMkLst>
        </pc:spChg>
      </pc:sldChg>
      <pc:sldChg chg="modSp new mod ord">
        <pc:chgData name="Marie WENNER" userId="9986778cb62203fb" providerId="LiveId" clId="{7793583D-5047-4B0F-BA73-8F5A446E3C7F}" dt="2024-02-11T18:52:46.847" v="16326" actId="20577"/>
        <pc:sldMkLst>
          <pc:docMk/>
          <pc:sldMk cId="2301527352" sldId="262"/>
        </pc:sldMkLst>
        <pc:spChg chg="mod">
          <ac:chgData name="Marie WENNER" userId="9986778cb62203fb" providerId="LiveId" clId="{7793583D-5047-4B0F-BA73-8F5A446E3C7F}" dt="2024-02-11T18:52:46.847" v="16326" actId="20577"/>
          <ac:spMkLst>
            <pc:docMk/>
            <pc:sldMk cId="2301527352" sldId="262"/>
            <ac:spMk id="3" creationId="{71350DAF-39D3-D341-BF52-6508274E36B3}"/>
          </ac:spMkLst>
        </pc:spChg>
      </pc:sldChg>
      <pc:sldChg chg="modSp new mod">
        <pc:chgData name="Marie WENNER" userId="9986778cb62203fb" providerId="LiveId" clId="{7793583D-5047-4B0F-BA73-8F5A446E3C7F}" dt="2024-02-11T18:54:38.020" v="16328" actId="20577"/>
        <pc:sldMkLst>
          <pc:docMk/>
          <pc:sldMk cId="178628930" sldId="263"/>
        </pc:sldMkLst>
        <pc:spChg chg="mod">
          <ac:chgData name="Marie WENNER" userId="9986778cb62203fb" providerId="LiveId" clId="{7793583D-5047-4B0F-BA73-8F5A446E3C7F}" dt="2024-02-04T10:13:39.275" v="3239" actId="20577"/>
          <ac:spMkLst>
            <pc:docMk/>
            <pc:sldMk cId="178628930" sldId="263"/>
            <ac:spMk id="2" creationId="{F87147D8-3D2D-E933-F133-A5FCA116CD94}"/>
          </ac:spMkLst>
        </pc:spChg>
        <pc:spChg chg="mod">
          <ac:chgData name="Marie WENNER" userId="9986778cb62203fb" providerId="LiveId" clId="{7793583D-5047-4B0F-BA73-8F5A446E3C7F}" dt="2024-02-11T18:54:38.020" v="16328" actId="20577"/>
          <ac:spMkLst>
            <pc:docMk/>
            <pc:sldMk cId="178628930" sldId="263"/>
            <ac:spMk id="3" creationId="{52910868-F082-569F-5A42-F2D9C62D720D}"/>
          </ac:spMkLst>
        </pc:spChg>
      </pc:sldChg>
      <pc:sldChg chg="modSp new mod">
        <pc:chgData name="Marie WENNER" userId="9986778cb62203fb" providerId="LiveId" clId="{7793583D-5047-4B0F-BA73-8F5A446E3C7F}" dt="2024-02-11T18:55:07.617" v="16329" actId="20577"/>
        <pc:sldMkLst>
          <pc:docMk/>
          <pc:sldMk cId="3915385050" sldId="264"/>
        </pc:sldMkLst>
        <pc:spChg chg="mod">
          <ac:chgData name="Marie WENNER" userId="9986778cb62203fb" providerId="LiveId" clId="{7793583D-5047-4B0F-BA73-8F5A446E3C7F}" dt="2024-02-04T10:23:12.893" v="4123" actId="20577"/>
          <ac:spMkLst>
            <pc:docMk/>
            <pc:sldMk cId="3915385050" sldId="264"/>
            <ac:spMk id="2" creationId="{13D9EAA1-5257-D396-1165-E25D40E9B5FE}"/>
          </ac:spMkLst>
        </pc:spChg>
        <pc:spChg chg="mod">
          <ac:chgData name="Marie WENNER" userId="9986778cb62203fb" providerId="LiveId" clId="{7793583D-5047-4B0F-BA73-8F5A446E3C7F}" dt="2024-02-11T18:55:07.617" v="16329" actId="20577"/>
          <ac:spMkLst>
            <pc:docMk/>
            <pc:sldMk cId="3915385050" sldId="264"/>
            <ac:spMk id="3" creationId="{17C7661E-2073-A42A-0A70-F1C4B0473CC4}"/>
          </ac:spMkLst>
        </pc:spChg>
      </pc:sldChg>
      <pc:sldChg chg="addSp delSp modSp new del mod setBg">
        <pc:chgData name="Marie WENNER" userId="9986778cb62203fb" providerId="LiveId" clId="{7793583D-5047-4B0F-BA73-8F5A446E3C7F}" dt="2024-02-04T10:49:22.731" v="4875" actId="47"/>
        <pc:sldMkLst>
          <pc:docMk/>
          <pc:sldMk cId="2123497635" sldId="265"/>
        </pc:sldMkLst>
        <pc:spChg chg="mod">
          <ac:chgData name="Marie WENNER" userId="9986778cb62203fb" providerId="LiveId" clId="{7793583D-5047-4B0F-BA73-8F5A446E3C7F}" dt="2024-02-04T10:48:23.287" v="4874" actId="26606"/>
          <ac:spMkLst>
            <pc:docMk/>
            <pc:sldMk cId="2123497635" sldId="265"/>
            <ac:spMk id="2" creationId="{584C1A6C-E956-44D2-E431-8A827B789C1C}"/>
          </ac:spMkLst>
        </pc:spChg>
        <pc:spChg chg="del">
          <ac:chgData name="Marie WENNER" userId="9986778cb62203fb" providerId="LiveId" clId="{7793583D-5047-4B0F-BA73-8F5A446E3C7F}" dt="2024-02-04T10:47:54.059" v="4867" actId="931"/>
          <ac:spMkLst>
            <pc:docMk/>
            <pc:sldMk cId="2123497635" sldId="265"/>
            <ac:spMk id="3" creationId="{964BCFAE-0B63-A39B-AA11-C43552D4EB13}"/>
          </ac:spMkLst>
        </pc:spChg>
        <pc:spChg chg="add">
          <ac:chgData name="Marie WENNER" userId="9986778cb62203fb" providerId="LiveId" clId="{7793583D-5047-4B0F-BA73-8F5A446E3C7F}" dt="2024-02-04T10:48:23.287" v="4874" actId="26606"/>
          <ac:spMkLst>
            <pc:docMk/>
            <pc:sldMk cId="2123497635" sldId="265"/>
            <ac:spMk id="10" creationId="{9B7AD9F6-8CE7-4299-8FC6-328F4DCD3FF9}"/>
          </ac:spMkLst>
        </pc:spChg>
        <pc:spChg chg="add">
          <ac:chgData name="Marie WENNER" userId="9986778cb62203fb" providerId="LiveId" clId="{7793583D-5047-4B0F-BA73-8F5A446E3C7F}" dt="2024-02-04T10:48:23.287" v="4874" actId="26606"/>
          <ac:spMkLst>
            <pc:docMk/>
            <pc:sldMk cId="2123497635" sldId="265"/>
            <ac:spMk id="12" creationId="{F49775AF-8896-43EE-92C6-83497D6DC56F}"/>
          </ac:spMkLst>
        </pc:spChg>
        <pc:picChg chg="add mod">
          <ac:chgData name="Marie WENNER" userId="9986778cb62203fb" providerId="LiveId" clId="{7793583D-5047-4B0F-BA73-8F5A446E3C7F}" dt="2024-02-04T10:48:23.287" v="4874" actId="26606"/>
          <ac:picMkLst>
            <pc:docMk/>
            <pc:sldMk cId="2123497635" sldId="265"/>
            <ac:picMk id="5" creationId="{B863C43C-8E4D-58CF-7DCD-74AE9EE9F621}"/>
          </ac:picMkLst>
        </pc:picChg>
      </pc:sldChg>
      <pc:sldChg chg="addSp delSp modSp new mod ord">
        <pc:chgData name="Marie WENNER" userId="9986778cb62203fb" providerId="LiveId" clId="{7793583D-5047-4B0F-BA73-8F5A446E3C7F}" dt="2024-02-05T18:06:53.537" v="15878"/>
        <pc:sldMkLst>
          <pc:docMk/>
          <pc:sldMk cId="2845875250" sldId="265"/>
        </pc:sldMkLst>
        <pc:spChg chg="mod">
          <ac:chgData name="Marie WENNER" userId="9986778cb62203fb" providerId="LiveId" clId="{7793583D-5047-4B0F-BA73-8F5A446E3C7F}" dt="2024-02-04T10:52:01.827" v="5007" actId="27636"/>
          <ac:spMkLst>
            <pc:docMk/>
            <pc:sldMk cId="2845875250" sldId="265"/>
            <ac:spMk id="2" creationId="{5A3F4945-FFB0-7DCD-3AD8-62E207BB5F1C}"/>
          </ac:spMkLst>
        </pc:spChg>
        <pc:spChg chg="del">
          <ac:chgData name="Marie WENNER" userId="9986778cb62203fb" providerId="LiveId" clId="{7793583D-5047-4B0F-BA73-8F5A446E3C7F}" dt="2024-02-04T10:49:48.690" v="4877" actId="931"/>
          <ac:spMkLst>
            <pc:docMk/>
            <pc:sldMk cId="2845875250" sldId="265"/>
            <ac:spMk id="3" creationId="{E69F73F1-5C45-59ED-6A59-B7793A4CADD6}"/>
          </ac:spMkLst>
        </pc:spChg>
        <pc:picChg chg="add mod">
          <ac:chgData name="Marie WENNER" userId="9986778cb62203fb" providerId="LiveId" clId="{7793583D-5047-4B0F-BA73-8F5A446E3C7F}" dt="2024-02-04T11:01:15.161" v="5284" actId="1076"/>
          <ac:picMkLst>
            <pc:docMk/>
            <pc:sldMk cId="2845875250" sldId="265"/>
            <ac:picMk id="5" creationId="{88F86BFA-A685-EDDF-F1BD-0373578D6F33}"/>
          </ac:picMkLst>
        </pc:picChg>
      </pc:sldChg>
      <pc:sldChg chg="addSp delSp modSp new mod ord">
        <pc:chgData name="Marie WENNER" userId="9986778cb62203fb" providerId="LiveId" clId="{7793583D-5047-4B0F-BA73-8F5A446E3C7F}" dt="2024-02-05T18:07:23.467" v="15880"/>
        <pc:sldMkLst>
          <pc:docMk/>
          <pc:sldMk cId="1957887298" sldId="266"/>
        </pc:sldMkLst>
        <pc:spChg chg="mod">
          <ac:chgData name="Marie WENNER" userId="9986778cb62203fb" providerId="LiveId" clId="{7793583D-5047-4B0F-BA73-8F5A446E3C7F}" dt="2024-02-04T10:53:11.471" v="5073" actId="20577"/>
          <ac:spMkLst>
            <pc:docMk/>
            <pc:sldMk cId="1957887298" sldId="266"/>
            <ac:spMk id="2" creationId="{25AFDECD-F5D4-02A5-B212-D1B7A2F12728}"/>
          </ac:spMkLst>
        </pc:spChg>
        <pc:spChg chg="mod">
          <ac:chgData name="Marie WENNER" userId="9986778cb62203fb" providerId="LiveId" clId="{7793583D-5047-4B0F-BA73-8F5A446E3C7F}" dt="2024-02-05T17:32:19.949" v="13764" actId="20577"/>
          <ac:spMkLst>
            <pc:docMk/>
            <pc:sldMk cId="1957887298" sldId="266"/>
            <ac:spMk id="3" creationId="{77970E84-5764-F5F8-6A87-91C2CD207138}"/>
          </ac:spMkLst>
        </pc:spChg>
        <pc:spChg chg="add del mod">
          <ac:chgData name="Marie WENNER" userId="9986778cb62203fb" providerId="LiveId" clId="{7793583D-5047-4B0F-BA73-8F5A446E3C7F}" dt="2024-02-04T10:56:11.261" v="5160" actId="478"/>
          <ac:spMkLst>
            <pc:docMk/>
            <pc:sldMk cId="1957887298" sldId="266"/>
            <ac:spMk id="7" creationId="{FC0956CB-482A-9402-9A41-4E55D3046E8C}"/>
          </ac:spMkLst>
        </pc:spChg>
        <pc:picChg chg="add mod">
          <ac:chgData name="Marie WENNER" userId="9986778cb62203fb" providerId="LiveId" clId="{7793583D-5047-4B0F-BA73-8F5A446E3C7F}" dt="2024-02-05T17:32:32.837" v="13769" actId="14100"/>
          <ac:picMkLst>
            <pc:docMk/>
            <pc:sldMk cId="1957887298" sldId="266"/>
            <ac:picMk id="5" creationId="{E0AC4B1E-4D1A-B848-8E50-B6671F99ED51}"/>
          </ac:picMkLst>
        </pc:picChg>
      </pc:sldChg>
      <pc:sldChg chg="addSp delSp modSp new mod ord">
        <pc:chgData name="Marie WENNER" userId="9986778cb62203fb" providerId="LiveId" clId="{7793583D-5047-4B0F-BA73-8F5A446E3C7F}" dt="2024-02-05T18:07:30.717" v="15882"/>
        <pc:sldMkLst>
          <pc:docMk/>
          <pc:sldMk cId="3732053918" sldId="267"/>
        </pc:sldMkLst>
        <pc:spChg chg="mod">
          <ac:chgData name="Marie WENNER" userId="9986778cb62203fb" providerId="LiveId" clId="{7793583D-5047-4B0F-BA73-8F5A446E3C7F}" dt="2024-02-04T10:56:53.387" v="5220" actId="20577"/>
          <ac:spMkLst>
            <pc:docMk/>
            <pc:sldMk cId="3732053918" sldId="267"/>
            <ac:spMk id="2" creationId="{D4387B9C-0C1F-F94F-CE22-775DB0377286}"/>
          </ac:spMkLst>
        </pc:spChg>
        <pc:spChg chg="del">
          <ac:chgData name="Marie WENNER" userId="9986778cb62203fb" providerId="LiveId" clId="{7793583D-5047-4B0F-BA73-8F5A446E3C7F}" dt="2024-02-04T10:57:23.487" v="5221" actId="931"/>
          <ac:spMkLst>
            <pc:docMk/>
            <pc:sldMk cId="3732053918" sldId="267"/>
            <ac:spMk id="3" creationId="{2E58BC95-E8E0-EA8D-CD32-7F6B59F49BF7}"/>
          </ac:spMkLst>
        </pc:spChg>
        <pc:picChg chg="add mod">
          <ac:chgData name="Marie WENNER" userId="9986778cb62203fb" providerId="LiveId" clId="{7793583D-5047-4B0F-BA73-8F5A446E3C7F}" dt="2024-02-05T17:31:47.839" v="13730" actId="14100"/>
          <ac:picMkLst>
            <pc:docMk/>
            <pc:sldMk cId="3732053918" sldId="267"/>
            <ac:picMk id="5" creationId="{EF9AB754-2F96-1E0E-3194-8A99873A7AF5}"/>
          </ac:picMkLst>
        </pc:picChg>
      </pc:sldChg>
      <pc:sldChg chg="addSp delSp modSp new mod ord">
        <pc:chgData name="Marie WENNER" userId="9986778cb62203fb" providerId="LiveId" clId="{7793583D-5047-4B0F-BA73-8F5A446E3C7F}" dt="2024-02-04T12:29:23.773" v="6870"/>
        <pc:sldMkLst>
          <pc:docMk/>
          <pc:sldMk cId="521190186" sldId="268"/>
        </pc:sldMkLst>
        <pc:spChg chg="mod">
          <ac:chgData name="Marie WENNER" userId="9986778cb62203fb" providerId="LiveId" clId="{7793583D-5047-4B0F-BA73-8F5A446E3C7F}" dt="2024-02-04T10:58:35.987" v="5271" actId="20577"/>
          <ac:spMkLst>
            <pc:docMk/>
            <pc:sldMk cId="521190186" sldId="268"/>
            <ac:spMk id="2" creationId="{18823CE1-D9AF-24A0-5A7C-57188CD1D391}"/>
          </ac:spMkLst>
        </pc:spChg>
        <pc:spChg chg="del">
          <ac:chgData name="Marie WENNER" userId="9986778cb62203fb" providerId="LiveId" clId="{7793583D-5047-4B0F-BA73-8F5A446E3C7F}" dt="2024-02-04T10:58:52.049" v="5272" actId="931"/>
          <ac:spMkLst>
            <pc:docMk/>
            <pc:sldMk cId="521190186" sldId="268"/>
            <ac:spMk id="3" creationId="{6B62EC6A-DDFC-89DF-9683-74B06D73D209}"/>
          </ac:spMkLst>
        </pc:spChg>
        <pc:picChg chg="add mod">
          <ac:chgData name="Marie WENNER" userId="9986778cb62203fb" providerId="LiveId" clId="{7793583D-5047-4B0F-BA73-8F5A446E3C7F}" dt="2024-02-04T10:59:19.412" v="5280" actId="1076"/>
          <ac:picMkLst>
            <pc:docMk/>
            <pc:sldMk cId="521190186" sldId="268"/>
            <ac:picMk id="5" creationId="{DF10DF0C-0A49-CA66-9FB9-03E156E9BB5D}"/>
          </ac:picMkLst>
        </pc:picChg>
      </pc:sldChg>
      <pc:sldChg chg="modSp new mod ord">
        <pc:chgData name="Marie WENNER" userId="9986778cb62203fb" providerId="LiveId" clId="{7793583D-5047-4B0F-BA73-8F5A446E3C7F}" dt="2024-02-12T12:35:05.649" v="17553" actId="20577"/>
        <pc:sldMkLst>
          <pc:docMk/>
          <pc:sldMk cId="4196512147" sldId="269"/>
        </pc:sldMkLst>
        <pc:spChg chg="mod">
          <ac:chgData name="Marie WENNER" userId="9986778cb62203fb" providerId="LiveId" clId="{7793583D-5047-4B0F-BA73-8F5A446E3C7F}" dt="2024-02-04T11:02:04.243" v="5338" actId="20577"/>
          <ac:spMkLst>
            <pc:docMk/>
            <pc:sldMk cId="4196512147" sldId="269"/>
            <ac:spMk id="2" creationId="{301F9A66-B0EA-2F9B-624D-4F61DF7192A3}"/>
          </ac:spMkLst>
        </pc:spChg>
        <pc:spChg chg="mod">
          <ac:chgData name="Marie WENNER" userId="9986778cb62203fb" providerId="LiveId" clId="{7793583D-5047-4B0F-BA73-8F5A446E3C7F}" dt="2024-02-12T12:35:05.649" v="17553" actId="20577"/>
          <ac:spMkLst>
            <pc:docMk/>
            <pc:sldMk cId="4196512147" sldId="269"/>
            <ac:spMk id="3" creationId="{B2B525F1-A5F1-1693-413B-EED7FC9790C2}"/>
          </ac:spMkLst>
        </pc:spChg>
      </pc:sldChg>
      <pc:sldChg chg="addSp modSp new mod">
        <pc:chgData name="Marie WENNER" userId="9986778cb62203fb" providerId="LiveId" clId="{7793583D-5047-4B0F-BA73-8F5A446E3C7F}" dt="2024-02-12T17:44:28.224" v="17568" actId="20577"/>
        <pc:sldMkLst>
          <pc:docMk/>
          <pc:sldMk cId="1615289404" sldId="270"/>
        </pc:sldMkLst>
        <pc:spChg chg="mod">
          <ac:chgData name="Marie WENNER" userId="9986778cb62203fb" providerId="LiveId" clId="{7793583D-5047-4B0F-BA73-8F5A446E3C7F}" dt="2024-02-04T11:53:59.347" v="6381" actId="20577"/>
          <ac:spMkLst>
            <pc:docMk/>
            <pc:sldMk cId="1615289404" sldId="270"/>
            <ac:spMk id="2" creationId="{32FD74AC-46C2-914C-B2C2-B39EF433EDC1}"/>
          </ac:spMkLst>
        </pc:spChg>
        <pc:spChg chg="mod">
          <ac:chgData name="Marie WENNER" userId="9986778cb62203fb" providerId="LiveId" clId="{7793583D-5047-4B0F-BA73-8F5A446E3C7F}" dt="2024-02-12T17:44:28.224" v="17568" actId="20577"/>
          <ac:spMkLst>
            <pc:docMk/>
            <pc:sldMk cId="1615289404" sldId="270"/>
            <ac:spMk id="3" creationId="{C969F8D3-1F94-2678-1C17-3CEACF3DEB2C}"/>
          </ac:spMkLst>
        </pc:spChg>
        <pc:picChg chg="add mod">
          <ac:chgData name="Marie WENNER" userId="9986778cb62203fb" providerId="LiveId" clId="{7793583D-5047-4B0F-BA73-8F5A446E3C7F}" dt="2024-02-04T12:04:14.593" v="6462" actId="1076"/>
          <ac:picMkLst>
            <pc:docMk/>
            <pc:sldMk cId="1615289404" sldId="270"/>
            <ac:picMk id="5" creationId="{735D10D4-07D5-55FE-22EC-832D15F2EABC}"/>
          </ac:picMkLst>
        </pc:picChg>
      </pc:sldChg>
      <pc:sldChg chg="addSp delSp modSp new mod ord">
        <pc:chgData name="Marie WENNER" userId="9986778cb62203fb" providerId="LiveId" clId="{7793583D-5047-4B0F-BA73-8F5A446E3C7F}" dt="2024-02-04T12:17:29.097" v="6762" actId="1076"/>
        <pc:sldMkLst>
          <pc:docMk/>
          <pc:sldMk cId="1620390824" sldId="271"/>
        </pc:sldMkLst>
        <pc:spChg chg="mod">
          <ac:chgData name="Marie WENNER" userId="9986778cb62203fb" providerId="LiveId" clId="{7793583D-5047-4B0F-BA73-8F5A446E3C7F}" dt="2024-02-04T12:07:03.672" v="6506" actId="20577"/>
          <ac:spMkLst>
            <pc:docMk/>
            <pc:sldMk cId="1620390824" sldId="271"/>
            <ac:spMk id="2" creationId="{287CBC2B-D90D-D6EF-DA4F-EF21C7A028CB}"/>
          </ac:spMkLst>
        </pc:spChg>
        <pc:spChg chg="del">
          <ac:chgData name="Marie WENNER" userId="9986778cb62203fb" providerId="LiveId" clId="{7793583D-5047-4B0F-BA73-8F5A446E3C7F}" dt="2024-02-04T12:06:29.445" v="6464" actId="931"/>
          <ac:spMkLst>
            <pc:docMk/>
            <pc:sldMk cId="1620390824" sldId="271"/>
            <ac:spMk id="3" creationId="{A4BDE216-18DD-E9B2-BBF6-1B6A26B067B6}"/>
          </ac:spMkLst>
        </pc:spChg>
        <pc:spChg chg="add mod">
          <ac:chgData name="Marie WENNER" userId="9986778cb62203fb" providerId="LiveId" clId="{7793583D-5047-4B0F-BA73-8F5A446E3C7F}" dt="2024-02-04T12:10:28.170" v="6711" actId="12"/>
          <ac:spMkLst>
            <pc:docMk/>
            <pc:sldMk cId="1620390824" sldId="271"/>
            <ac:spMk id="7" creationId="{E966C339-35F8-F37D-8178-22D8E8EAB0CF}"/>
          </ac:spMkLst>
        </pc:spChg>
        <pc:picChg chg="add del mod">
          <ac:chgData name="Marie WENNER" userId="9986778cb62203fb" providerId="LiveId" clId="{7793583D-5047-4B0F-BA73-8F5A446E3C7F}" dt="2024-02-04T12:07:24.789" v="6508" actId="478"/>
          <ac:picMkLst>
            <pc:docMk/>
            <pc:sldMk cId="1620390824" sldId="271"/>
            <ac:picMk id="5" creationId="{7FD24145-AAE3-52BC-ACC7-CD632A564456}"/>
          </ac:picMkLst>
        </pc:picChg>
        <pc:picChg chg="add mod">
          <ac:chgData name="Marie WENNER" userId="9986778cb62203fb" providerId="LiveId" clId="{7793583D-5047-4B0F-BA73-8F5A446E3C7F}" dt="2024-02-04T12:10:23.166" v="6709" actId="1076"/>
          <ac:picMkLst>
            <pc:docMk/>
            <pc:sldMk cId="1620390824" sldId="271"/>
            <ac:picMk id="9" creationId="{AECA97A4-81F4-2D4C-7F7D-38D7767F2097}"/>
          </ac:picMkLst>
        </pc:picChg>
        <pc:picChg chg="add mod">
          <ac:chgData name="Marie WENNER" userId="9986778cb62203fb" providerId="LiveId" clId="{7793583D-5047-4B0F-BA73-8F5A446E3C7F}" dt="2024-02-04T12:17:29.097" v="6762" actId="1076"/>
          <ac:picMkLst>
            <pc:docMk/>
            <pc:sldMk cId="1620390824" sldId="271"/>
            <ac:picMk id="11" creationId="{2082B5ED-24D6-ABC7-9B29-B6BF3CB827C8}"/>
          </ac:picMkLst>
        </pc:picChg>
      </pc:sldChg>
      <pc:sldChg chg="addSp delSp modSp new mod">
        <pc:chgData name="Marie WENNER" userId="9986778cb62203fb" providerId="LiveId" clId="{7793583D-5047-4B0F-BA73-8F5A446E3C7F}" dt="2024-02-04T12:14:43.876" v="6755" actId="20577"/>
        <pc:sldMkLst>
          <pc:docMk/>
          <pc:sldMk cId="3933260041" sldId="272"/>
        </pc:sldMkLst>
        <pc:spChg chg="mod">
          <ac:chgData name="Marie WENNER" userId="9986778cb62203fb" providerId="LiveId" clId="{7793583D-5047-4B0F-BA73-8F5A446E3C7F}" dt="2024-02-04T12:14:43.876" v="6755" actId="20577"/>
          <ac:spMkLst>
            <pc:docMk/>
            <pc:sldMk cId="3933260041" sldId="272"/>
            <ac:spMk id="2" creationId="{5CB5EA2E-3524-9439-4B3E-4B5E49542717}"/>
          </ac:spMkLst>
        </pc:spChg>
        <pc:spChg chg="del">
          <ac:chgData name="Marie WENNER" userId="9986778cb62203fb" providerId="LiveId" clId="{7793583D-5047-4B0F-BA73-8F5A446E3C7F}" dt="2024-02-04T12:14:26.257" v="6742"/>
          <ac:spMkLst>
            <pc:docMk/>
            <pc:sldMk cId="3933260041" sldId="272"/>
            <ac:spMk id="3" creationId="{95F48F5F-7FD0-9366-1DB4-5CA9DDEF4BCF}"/>
          </ac:spMkLst>
        </pc:spChg>
        <pc:picChg chg="add mod">
          <ac:chgData name="Marie WENNER" userId="9986778cb62203fb" providerId="LiveId" clId="{7793583D-5047-4B0F-BA73-8F5A446E3C7F}" dt="2024-02-04T12:14:39.750" v="6743" actId="1076"/>
          <ac:picMkLst>
            <pc:docMk/>
            <pc:sldMk cId="3933260041" sldId="272"/>
            <ac:picMk id="1026" creationId="{BB9DE8E0-2A5F-4101-0CA7-863E14D21BE3}"/>
          </ac:picMkLst>
        </pc:picChg>
      </pc:sldChg>
      <pc:sldChg chg="addSp delSp modSp new mod">
        <pc:chgData name="Marie WENNER" userId="9986778cb62203fb" providerId="LiveId" clId="{7793583D-5047-4B0F-BA73-8F5A446E3C7F}" dt="2024-02-04T12:28:41.956" v="6866" actId="14100"/>
        <pc:sldMkLst>
          <pc:docMk/>
          <pc:sldMk cId="3141033526" sldId="273"/>
        </pc:sldMkLst>
        <pc:spChg chg="mod">
          <ac:chgData name="Marie WENNER" userId="9986778cb62203fb" providerId="LiveId" clId="{7793583D-5047-4B0F-BA73-8F5A446E3C7F}" dt="2024-02-04T12:28:18.960" v="6855" actId="20577"/>
          <ac:spMkLst>
            <pc:docMk/>
            <pc:sldMk cId="3141033526" sldId="273"/>
            <ac:spMk id="2" creationId="{6201B073-48D3-C6B1-E8F9-1900D80A3608}"/>
          </ac:spMkLst>
        </pc:spChg>
        <pc:spChg chg="del">
          <ac:chgData name="Marie WENNER" userId="9986778cb62203fb" providerId="LiveId" clId="{7793583D-5047-4B0F-BA73-8F5A446E3C7F}" dt="2024-02-04T12:28:25.160" v="6856" actId="931"/>
          <ac:spMkLst>
            <pc:docMk/>
            <pc:sldMk cId="3141033526" sldId="273"/>
            <ac:spMk id="3" creationId="{ED101299-8198-8B83-B468-241FABB7ADC1}"/>
          </ac:spMkLst>
        </pc:spChg>
        <pc:picChg chg="add mod">
          <ac:chgData name="Marie WENNER" userId="9986778cb62203fb" providerId="LiveId" clId="{7793583D-5047-4B0F-BA73-8F5A446E3C7F}" dt="2024-02-04T12:28:41.956" v="6866" actId="14100"/>
          <ac:picMkLst>
            <pc:docMk/>
            <pc:sldMk cId="3141033526" sldId="273"/>
            <ac:picMk id="5" creationId="{ABF2E431-48D3-DB0D-DA2F-9F5EA2EEED19}"/>
          </ac:picMkLst>
        </pc:picChg>
      </pc:sldChg>
      <pc:sldChg chg="addSp modSp new mod">
        <pc:chgData name="Marie WENNER" userId="9986778cb62203fb" providerId="LiveId" clId="{7793583D-5047-4B0F-BA73-8F5A446E3C7F}" dt="2024-02-04T12:33:38.962" v="7041" actId="14100"/>
        <pc:sldMkLst>
          <pc:docMk/>
          <pc:sldMk cId="2357081657" sldId="274"/>
        </pc:sldMkLst>
        <pc:spChg chg="mod">
          <ac:chgData name="Marie WENNER" userId="9986778cb62203fb" providerId="LiveId" clId="{7793583D-5047-4B0F-BA73-8F5A446E3C7F}" dt="2024-02-04T12:30:28.079" v="6899" actId="20577"/>
          <ac:spMkLst>
            <pc:docMk/>
            <pc:sldMk cId="2357081657" sldId="274"/>
            <ac:spMk id="2" creationId="{3279A8E9-B365-A35D-0E7F-E8901CBEC424}"/>
          </ac:spMkLst>
        </pc:spChg>
        <pc:spChg chg="mod">
          <ac:chgData name="Marie WENNER" userId="9986778cb62203fb" providerId="LiveId" clId="{7793583D-5047-4B0F-BA73-8F5A446E3C7F}" dt="2024-02-04T12:32:50.406" v="7031" actId="20577"/>
          <ac:spMkLst>
            <pc:docMk/>
            <pc:sldMk cId="2357081657" sldId="274"/>
            <ac:spMk id="3" creationId="{CE2AE501-EFD5-ECE1-89EB-54B12B7209C6}"/>
          </ac:spMkLst>
        </pc:spChg>
        <pc:picChg chg="add mod">
          <ac:chgData name="Marie WENNER" userId="9986778cb62203fb" providerId="LiveId" clId="{7793583D-5047-4B0F-BA73-8F5A446E3C7F}" dt="2024-02-04T12:33:38.962" v="7041" actId="14100"/>
          <ac:picMkLst>
            <pc:docMk/>
            <pc:sldMk cId="2357081657" sldId="274"/>
            <ac:picMk id="5" creationId="{2BAF1CC5-33E7-A16B-50B5-D18F07344F37}"/>
          </ac:picMkLst>
        </pc:picChg>
      </pc:sldChg>
      <pc:sldChg chg="addSp delSp modSp new mod">
        <pc:chgData name="Marie WENNER" userId="9986778cb62203fb" providerId="LiveId" clId="{7793583D-5047-4B0F-BA73-8F5A446E3C7F}" dt="2024-02-04T12:50:01.430" v="7505" actId="14100"/>
        <pc:sldMkLst>
          <pc:docMk/>
          <pc:sldMk cId="2588131669" sldId="275"/>
        </pc:sldMkLst>
        <pc:spChg chg="mod">
          <ac:chgData name="Marie WENNER" userId="9986778cb62203fb" providerId="LiveId" clId="{7793583D-5047-4B0F-BA73-8F5A446E3C7F}" dt="2024-02-04T12:33:58.415" v="7064" actId="20577"/>
          <ac:spMkLst>
            <pc:docMk/>
            <pc:sldMk cId="2588131669" sldId="275"/>
            <ac:spMk id="2" creationId="{26CD5697-85F2-AA24-290A-677A29697A32}"/>
          </ac:spMkLst>
        </pc:spChg>
        <pc:spChg chg="del">
          <ac:chgData name="Marie WENNER" userId="9986778cb62203fb" providerId="LiveId" clId="{7793583D-5047-4B0F-BA73-8F5A446E3C7F}" dt="2024-02-04T12:34:16.939" v="7065" actId="931"/>
          <ac:spMkLst>
            <pc:docMk/>
            <pc:sldMk cId="2588131669" sldId="275"/>
            <ac:spMk id="3" creationId="{A36C0069-2C82-DED6-C70D-D869E4ADFF5C}"/>
          </ac:spMkLst>
        </pc:spChg>
        <pc:spChg chg="add mod">
          <ac:chgData name="Marie WENNER" userId="9986778cb62203fb" providerId="LiveId" clId="{7793583D-5047-4B0F-BA73-8F5A446E3C7F}" dt="2024-02-04T12:46:40.478" v="7482" actId="20577"/>
          <ac:spMkLst>
            <pc:docMk/>
            <pc:sldMk cId="2588131669" sldId="275"/>
            <ac:spMk id="7" creationId="{9639BB1A-1919-9AAE-70A8-037544FD0C2C}"/>
          </ac:spMkLst>
        </pc:spChg>
        <pc:picChg chg="add del mod">
          <ac:chgData name="Marie WENNER" userId="9986778cb62203fb" providerId="LiveId" clId="{7793583D-5047-4B0F-BA73-8F5A446E3C7F}" dt="2024-02-04T12:46:34.335" v="7471" actId="478"/>
          <ac:picMkLst>
            <pc:docMk/>
            <pc:sldMk cId="2588131669" sldId="275"/>
            <ac:picMk id="5" creationId="{660E3ADC-1DFC-28EE-F356-4AD1D21C7945}"/>
          </ac:picMkLst>
        </pc:picChg>
        <pc:picChg chg="add mod">
          <ac:chgData name="Marie WENNER" userId="9986778cb62203fb" providerId="LiveId" clId="{7793583D-5047-4B0F-BA73-8F5A446E3C7F}" dt="2024-02-04T12:47:14.903" v="7494" actId="1076"/>
          <ac:picMkLst>
            <pc:docMk/>
            <pc:sldMk cId="2588131669" sldId="275"/>
            <ac:picMk id="9" creationId="{EE76EE53-F92F-E91D-22F1-F6AA84F09985}"/>
          </ac:picMkLst>
        </pc:picChg>
        <pc:picChg chg="add mod">
          <ac:chgData name="Marie WENNER" userId="9986778cb62203fb" providerId="LiveId" clId="{7793583D-5047-4B0F-BA73-8F5A446E3C7F}" dt="2024-02-04T12:50:01.430" v="7505" actId="14100"/>
          <ac:picMkLst>
            <pc:docMk/>
            <pc:sldMk cId="2588131669" sldId="275"/>
            <ac:picMk id="11" creationId="{DC7B8E6A-B034-6D7F-5579-EC6162CF6767}"/>
          </ac:picMkLst>
        </pc:picChg>
      </pc:sldChg>
      <pc:sldChg chg="addSp delSp modSp new mod">
        <pc:chgData name="Marie WENNER" userId="9986778cb62203fb" providerId="LiveId" clId="{7793583D-5047-4B0F-BA73-8F5A446E3C7F}" dt="2024-02-12T17:46:50.438" v="17601" actId="20577"/>
        <pc:sldMkLst>
          <pc:docMk/>
          <pc:sldMk cId="1558560779" sldId="276"/>
        </pc:sldMkLst>
        <pc:spChg chg="mod">
          <ac:chgData name="Marie WENNER" userId="9986778cb62203fb" providerId="LiveId" clId="{7793583D-5047-4B0F-BA73-8F5A446E3C7F}" dt="2024-02-04T12:45:31.566" v="7468" actId="20577"/>
          <ac:spMkLst>
            <pc:docMk/>
            <pc:sldMk cId="1558560779" sldId="276"/>
            <ac:spMk id="2" creationId="{739067E3-C3C4-2192-0E79-F32BF84E51B1}"/>
          </ac:spMkLst>
        </pc:spChg>
        <pc:spChg chg="del">
          <ac:chgData name="Marie WENNER" userId="9986778cb62203fb" providerId="LiveId" clId="{7793583D-5047-4B0F-BA73-8F5A446E3C7F}" dt="2024-02-04T12:40:55.111" v="7118" actId="931"/>
          <ac:spMkLst>
            <pc:docMk/>
            <pc:sldMk cId="1558560779" sldId="276"/>
            <ac:spMk id="3" creationId="{5DD62DA6-561E-2E22-534C-255B5B68EDD1}"/>
          </ac:spMkLst>
        </pc:spChg>
        <pc:spChg chg="add mod">
          <ac:chgData name="Marie WENNER" userId="9986778cb62203fb" providerId="LiveId" clId="{7793583D-5047-4B0F-BA73-8F5A446E3C7F}" dt="2024-02-12T17:46:50.438" v="17601" actId="20577"/>
          <ac:spMkLst>
            <pc:docMk/>
            <pc:sldMk cId="1558560779" sldId="276"/>
            <ac:spMk id="7" creationId="{CFD949BF-5ABE-D7CB-A453-3EEF8E4169B2}"/>
          </ac:spMkLst>
        </pc:spChg>
        <pc:picChg chg="add del mod">
          <ac:chgData name="Marie WENNER" userId="9986778cb62203fb" providerId="LiveId" clId="{7793583D-5047-4B0F-BA73-8F5A446E3C7F}" dt="2024-02-04T12:41:24.385" v="7137" actId="478"/>
          <ac:picMkLst>
            <pc:docMk/>
            <pc:sldMk cId="1558560779" sldId="276"/>
            <ac:picMk id="5" creationId="{877D3DA3-D2BC-FB91-54CF-3439C886FB19}"/>
          </ac:picMkLst>
        </pc:picChg>
        <pc:picChg chg="add mod">
          <ac:chgData name="Marie WENNER" userId="9986778cb62203fb" providerId="LiveId" clId="{7793583D-5047-4B0F-BA73-8F5A446E3C7F}" dt="2024-02-04T12:45:26.060" v="7466" actId="14100"/>
          <ac:picMkLst>
            <pc:docMk/>
            <pc:sldMk cId="1558560779" sldId="276"/>
            <ac:picMk id="9" creationId="{546CFE4C-68AE-02EB-D795-76C430A93158}"/>
          </ac:picMkLst>
        </pc:picChg>
      </pc:sldChg>
      <pc:sldChg chg="modSp new mod">
        <pc:chgData name="Marie WENNER" userId="9986778cb62203fb" providerId="LiveId" clId="{7793583D-5047-4B0F-BA73-8F5A446E3C7F}" dt="2024-02-04T13:55:44.693" v="7752" actId="20577"/>
        <pc:sldMkLst>
          <pc:docMk/>
          <pc:sldMk cId="1819232335" sldId="277"/>
        </pc:sldMkLst>
        <pc:spChg chg="mod">
          <ac:chgData name="Marie WENNER" userId="9986778cb62203fb" providerId="LiveId" clId="{7793583D-5047-4B0F-BA73-8F5A446E3C7F}" dt="2024-02-04T13:55:31.335" v="7750" actId="20577"/>
          <ac:spMkLst>
            <pc:docMk/>
            <pc:sldMk cId="1819232335" sldId="277"/>
            <ac:spMk id="2" creationId="{BDA10E56-0203-9A56-B4E9-F02EC23C0C50}"/>
          </ac:spMkLst>
        </pc:spChg>
        <pc:spChg chg="mod">
          <ac:chgData name="Marie WENNER" userId="9986778cb62203fb" providerId="LiveId" clId="{7793583D-5047-4B0F-BA73-8F5A446E3C7F}" dt="2024-02-04T13:55:44.693" v="7752" actId="20577"/>
          <ac:spMkLst>
            <pc:docMk/>
            <pc:sldMk cId="1819232335" sldId="277"/>
            <ac:spMk id="3" creationId="{B2990F1F-26E3-4215-56F7-6949EEF80490}"/>
          </ac:spMkLst>
        </pc:spChg>
      </pc:sldChg>
      <pc:sldChg chg="addSp delSp modSp new mod ord">
        <pc:chgData name="Marie WENNER" userId="9986778cb62203fb" providerId="LiveId" clId="{7793583D-5047-4B0F-BA73-8F5A446E3C7F}" dt="2024-02-04T12:53:44.469" v="7547" actId="14100"/>
        <pc:sldMkLst>
          <pc:docMk/>
          <pc:sldMk cId="3549649752" sldId="278"/>
        </pc:sldMkLst>
        <pc:spChg chg="mod">
          <ac:chgData name="Marie WENNER" userId="9986778cb62203fb" providerId="LiveId" clId="{7793583D-5047-4B0F-BA73-8F5A446E3C7F}" dt="2024-02-04T12:50:49.966" v="7532" actId="20577"/>
          <ac:spMkLst>
            <pc:docMk/>
            <pc:sldMk cId="3549649752" sldId="278"/>
            <ac:spMk id="2" creationId="{06BF048A-7146-03B6-61FC-1F2C2A937629}"/>
          </ac:spMkLst>
        </pc:spChg>
        <pc:spChg chg="del">
          <ac:chgData name="Marie WENNER" userId="9986778cb62203fb" providerId="LiveId" clId="{7793583D-5047-4B0F-BA73-8F5A446E3C7F}" dt="2024-02-04T12:52:31.976" v="7533" actId="931"/>
          <ac:spMkLst>
            <pc:docMk/>
            <pc:sldMk cId="3549649752" sldId="278"/>
            <ac:spMk id="3" creationId="{52E083F5-F3DE-BAE2-C248-440B7DB706ED}"/>
          </ac:spMkLst>
        </pc:spChg>
        <pc:spChg chg="add del mod">
          <ac:chgData name="Marie WENNER" userId="9986778cb62203fb" providerId="LiveId" clId="{7793583D-5047-4B0F-BA73-8F5A446E3C7F}" dt="2024-02-04T12:53:30.507" v="7540" actId="931"/>
          <ac:spMkLst>
            <pc:docMk/>
            <pc:sldMk cId="3549649752" sldId="278"/>
            <ac:spMk id="7" creationId="{EED61E14-B32C-477B-6E56-0FDDC9DB61FA}"/>
          </ac:spMkLst>
        </pc:spChg>
        <pc:picChg chg="add del mod">
          <ac:chgData name="Marie WENNER" userId="9986778cb62203fb" providerId="LiveId" clId="{7793583D-5047-4B0F-BA73-8F5A446E3C7F}" dt="2024-02-04T12:53:10.630" v="7539" actId="478"/>
          <ac:picMkLst>
            <pc:docMk/>
            <pc:sldMk cId="3549649752" sldId="278"/>
            <ac:picMk id="5" creationId="{CA4E2AE7-7D03-B96D-F57E-50B93D50069A}"/>
          </ac:picMkLst>
        </pc:picChg>
        <pc:picChg chg="add mod">
          <ac:chgData name="Marie WENNER" userId="9986778cb62203fb" providerId="LiveId" clId="{7793583D-5047-4B0F-BA73-8F5A446E3C7F}" dt="2024-02-04T12:53:44.469" v="7547" actId="14100"/>
          <ac:picMkLst>
            <pc:docMk/>
            <pc:sldMk cId="3549649752" sldId="278"/>
            <ac:picMk id="9" creationId="{57B20BFC-6F28-8DD5-0803-09A6A21E5BB9}"/>
          </ac:picMkLst>
        </pc:picChg>
      </pc:sldChg>
      <pc:sldChg chg="addSp modSp new mod">
        <pc:chgData name="Marie WENNER" userId="9986778cb62203fb" providerId="LiveId" clId="{7793583D-5047-4B0F-BA73-8F5A446E3C7F}" dt="2024-02-04T20:13:23.374" v="10823" actId="20577"/>
        <pc:sldMkLst>
          <pc:docMk/>
          <pc:sldMk cId="746416671" sldId="279"/>
        </pc:sldMkLst>
        <pc:spChg chg="mod">
          <ac:chgData name="Marie WENNER" userId="9986778cb62203fb" providerId="LiveId" clId="{7793583D-5047-4B0F-BA73-8F5A446E3C7F}" dt="2024-02-04T17:06:54.632" v="8326" actId="20577"/>
          <ac:spMkLst>
            <pc:docMk/>
            <pc:sldMk cId="746416671" sldId="279"/>
            <ac:spMk id="2" creationId="{8F769A4A-A5C0-68F8-2FB1-B6F1C04FB30A}"/>
          </ac:spMkLst>
        </pc:spChg>
        <pc:spChg chg="mod">
          <ac:chgData name="Marie WENNER" userId="9986778cb62203fb" providerId="LiveId" clId="{7793583D-5047-4B0F-BA73-8F5A446E3C7F}" dt="2024-02-04T20:13:23.374" v="10823" actId="20577"/>
          <ac:spMkLst>
            <pc:docMk/>
            <pc:sldMk cId="746416671" sldId="279"/>
            <ac:spMk id="3" creationId="{71D8698F-DBED-24AA-B655-1637C13E78B9}"/>
          </ac:spMkLst>
        </pc:spChg>
        <pc:picChg chg="add mod">
          <ac:chgData name="Marie WENNER" userId="9986778cb62203fb" providerId="LiveId" clId="{7793583D-5047-4B0F-BA73-8F5A446E3C7F}" dt="2024-02-04T17:10:38.533" v="8351" actId="14100"/>
          <ac:picMkLst>
            <pc:docMk/>
            <pc:sldMk cId="746416671" sldId="279"/>
            <ac:picMk id="5" creationId="{8AC45010-60D8-2883-76F5-48071ED4A4BA}"/>
          </ac:picMkLst>
        </pc:picChg>
        <pc:picChg chg="add mod">
          <ac:chgData name="Marie WENNER" userId="9986778cb62203fb" providerId="LiveId" clId="{7793583D-5047-4B0F-BA73-8F5A446E3C7F}" dt="2024-02-04T17:11:33.455" v="8365" actId="14100"/>
          <ac:picMkLst>
            <pc:docMk/>
            <pc:sldMk cId="746416671" sldId="279"/>
            <ac:picMk id="7" creationId="{AE12585B-4CD4-2E7B-C25D-78C7D40423D7}"/>
          </ac:picMkLst>
        </pc:picChg>
        <pc:picChg chg="add mod">
          <ac:chgData name="Marie WENNER" userId="9986778cb62203fb" providerId="LiveId" clId="{7793583D-5047-4B0F-BA73-8F5A446E3C7F}" dt="2024-02-04T17:12:13.804" v="8374" actId="14100"/>
          <ac:picMkLst>
            <pc:docMk/>
            <pc:sldMk cId="746416671" sldId="279"/>
            <ac:picMk id="9" creationId="{2EFE59A9-F860-D33F-BA1E-E16E25A06F38}"/>
          </ac:picMkLst>
        </pc:picChg>
      </pc:sldChg>
      <pc:sldChg chg="addSp delSp modSp new mod">
        <pc:chgData name="Marie WENNER" userId="9986778cb62203fb" providerId="LiveId" clId="{7793583D-5047-4B0F-BA73-8F5A446E3C7F}" dt="2024-02-04T19:40:57.588" v="9835" actId="20577"/>
        <pc:sldMkLst>
          <pc:docMk/>
          <pc:sldMk cId="779134302" sldId="280"/>
        </pc:sldMkLst>
        <pc:spChg chg="mod">
          <ac:chgData name="Marie WENNER" userId="9986778cb62203fb" providerId="LiveId" clId="{7793583D-5047-4B0F-BA73-8F5A446E3C7F}" dt="2024-02-04T19:20:45.048" v="8523" actId="255"/>
          <ac:spMkLst>
            <pc:docMk/>
            <pc:sldMk cId="779134302" sldId="280"/>
            <ac:spMk id="2" creationId="{68D1E54C-8FB4-87D1-C740-35ECAF55F53A}"/>
          </ac:spMkLst>
        </pc:spChg>
        <pc:spChg chg="del mod">
          <ac:chgData name="Marie WENNER" userId="9986778cb62203fb" providerId="LiveId" clId="{7793583D-5047-4B0F-BA73-8F5A446E3C7F}" dt="2024-02-04T19:21:51.548" v="8524" actId="931"/>
          <ac:spMkLst>
            <pc:docMk/>
            <pc:sldMk cId="779134302" sldId="280"/>
            <ac:spMk id="3" creationId="{7B0538B3-81D9-4038-BF9B-D6CCBDB318AE}"/>
          </ac:spMkLst>
        </pc:spChg>
        <pc:spChg chg="add del mod">
          <ac:chgData name="Marie WENNER" userId="9986778cb62203fb" providerId="LiveId" clId="{7793583D-5047-4B0F-BA73-8F5A446E3C7F}" dt="2024-02-04T19:23:01.993" v="8533" actId="931"/>
          <ac:spMkLst>
            <pc:docMk/>
            <pc:sldMk cId="779134302" sldId="280"/>
            <ac:spMk id="7" creationId="{4710684E-9008-063E-4ADB-22958153D757}"/>
          </ac:spMkLst>
        </pc:spChg>
        <pc:spChg chg="add mod">
          <ac:chgData name="Marie WENNER" userId="9986778cb62203fb" providerId="LiveId" clId="{7793583D-5047-4B0F-BA73-8F5A446E3C7F}" dt="2024-02-04T19:40:57.588" v="9835" actId="20577"/>
          <ac:spMkLst>
            <pc:docMk/>
            <pc:sldMk cId="779134302" sldId="280"/>
            <ac:spMk id="11" creationId="{DA4E95BE-59CC-5B40-A57C-CE0AA209296B}"/>
          </ac:spMkLst>
        </pc:spChg>
        <pc:picChg chg="add del mod">
          <ac:chgData name="Marie WENNER" userId="9986778cb62203fb" providerId="LiveId" clId="{7793583D-5047-4B0F-BA73-8F5A446E3C7F}" dt="2024-02-04T19:22:05.391" v="8526" actId="478"/>
          <ac:picMkLst>
            <pc:docMk/>
            <pc:sldMk cId="779134302" sldId="280"/>
            <ac:picMk id="5" creationId="{0999CE53-C736-C518-01ED-44AFB720DD6B}"/>
          </ac:picMkLst>
        </pc:picChg>
        <pc:picChg chg="add del mod">
          <ac:chgData name="Marie WENNER" userId="9986778cb62203fb" providerId="LiveId" clId="{7793583D-5047-4B0F-BA73-8F5A446E3C7F}" dt="2024-02-04T19:23:39.383" v="8546" actId="478"/>
          <ac:picMkLst>
            <pc:docMk/>
            <pc:sldMk cId="779134302" sldId="280"/>
            <ac:picMk id="9" creationId="{86B4BC10-B7F8-36C7-1F6B-9376DC11D074}"/>
          </ac:picMkLst>
        </pc:picChg>
        <pc:picChg chg="add mod">
          <ac:chgData name="Marie WENNER" userId="9986778cb62203fb" providerId="LiveId" clId="{7793583D-5047-4B0F-BA73-8F5A446E3C7F}" dt="2024-02-04T19:34:06.702" v="9416" actId="1076"/>
          <ac:picMkLst>
            <pc:docMk/>
            <pc:sldMk cId="779134302" sldId="280"/>
            <ac:picMk id="13" creationId="{3FC53EBD-A035-8CED-17EC-983CAF25FF26}"/>
          </ac:picMkLst>
        </pc:picChg>
      </pc:sldChg>
      <pc:sldChg chg="addSp delSp modSp new mod">
        <pc:chgData name="Marie WENNER" userId="9986778cb62203fb" providerId="LiveId" clId="{7793583D-5047-4B0F-BA73-8F5A446E3C7F}" dt="2024-02-04T19:44:14.484" v="9916" actId="1076"/>
        <pc:sldMkLst>
          <pc:docMk/>
          <pc:sldMk cId="1374402891" sldId="281"/>
        </pc:sldMkLst>
        <pc:spChg chg="mod">
          <ac:chgData name="Marie WENNER" userId="9986778cb62203fb" providerId="LiveId" clId="{7793583D-5047-4B0F-BA73-8F5A446E3C7F}" dt="2024-02-04T19:34:54.747" v="9462" actId="255"/>
          <ac:spMkLst>
            <pc:docMk/>
            <pc:sldMk cId="1374402891" sldId="281"/>
            <ac:spMk id="2" creationId="{35361E82-4DA5-6212-FAEF-C51091175E02}"/>
          </ac:spMkLst>
        </pc:spChg>
        <pc:spChg chg="del">
          <ac:chgData name="Marie WENNER" userId="9986778cb62203fb" providerId="LiveId" clId="{7793583D-5047-4B0F-BA73-8F5A446E3C7F}" dt="2024-02-04T19:22:36.133" v="8528" actId="931"/>
          <ac:spMkLst>
            <pc:docMk/>
            <pc:sldMk cId="1374402891" sldId="281"/>
            <ac:spMk id="3" creationId="{883D902C-33B8-05ED-D856-AC3C87A120ED}"/>
          </ac:spMkLst>
        </pc:spChg>
        <pc:spChg chg="add mod">
          <ac:chgData name="Marie WENNER" userId="9986778cb62203fb" providerId="LiveId" clId="{7793583D-5047-4B0F-BA73-8F5A446E3C7F}" dt="2024-02-04T19:43:31.809" v="9909" actId="20577"/>
          <ac:spMkLst>
            <pc:docMk/>
            <pc:sldMk cId="1374402891" sldId="281"/>
            <ac:spMk id="7" creationId="{026AECB0-B0B8-DBDA-3E7A-43D8660BA1BB}"/>
          </ac:spMkLst>
        </pc:spChg>
        <pc:picChg chg="add del mod">
          <ac:chgData name="Marie WENNER" userId="9986778cb62203fb" providerId="LiveId" clId="{7793583D-5047-4B0F-BA73-8F5A446E3C7F}" dt="2024-02-04T19:22:42.426" v="8532" actId="478"/>
          <ac:picMkLst>
            <pc:docMk/>
            <pc:sldMk cId="1374402891" sldId="281"/>
            <ac:picMk id="5" creationId="{6872306C-0A0A-4AF7-4821-C5B45C023C53}"/>
          </ac:picMkLst>
        </pc:picChg>
        <pc:picChg chg="add mod">
          <ac:chgData name="Marie WENNER" userId="9986778cb62203fb" providerId="LiveId" clId="{7793583D-5047-4B0F-BA73-8F5A446E3C7F}" dt="2024-02-04T19:44:14.484" v="9916" actId="1076"/>
          <ac:picMkLst>
            <pc:docMk/>
            <pc:sldMk cId="1374402891" sldId="281"/>
            <ac:picMk id="9" creationId="{CF1EAE06-D6CD-A059-DE6C-10FFCDBF2CDC}"/>
          </ac:picMkLst>
        </pc:picChg>
      </pc:sldChg>
      <pc:sldChg chg="addSp modSp new mod">
        <pc:chgData name="Marie WENNER" userId="9986778cb62203fb" providerId="LiveId" clId="{7793583D-5047-4B0F-BA73-8F5A446E3C7F}" dt="2024-02-12T17:48:19.857" v="17622" actId="20577"/>
        <pc:sldMkLst>
          <pc:docMk/>
          <pc:sldMk cId="1149962762" sldId="282"/>
        </pc:sldMkLst>
        <pc:spChg chg="mod">
          <ac:chgData name="Marie WENNER" userId="9986778cb62203fb" providerId="LiveId" clId="{7793583D-5047-4B0F-BA73-8F5A446E3C7F}" dt="2024-02-04T19:53:16.586" v="9974" actId="20577"/>
          <ac:spMkLst>
            <pc:docMk/>
            <pc:sldMk cId="1149962762" sldId="282"/>
            <ac:spMk id="2" creationId="{FB77F51E-B08A-791B-17C6-3F62DF541098}"/>
          </ac:spMkLst>
        </pc:spChg>
        <pc:spChg chg="mod">
          <ac:chgData name="Marie WENNER" userId="9986778cb62203fb" providerId="LiveId" clId="{7793583D-5047-4B0F-BA73-8F5A446E3C7F}" dt="2024-02-12T17:48:19.857" v="17622" actId="20577"/>
          <ac:spMkLst>
            <pc:docMk/>
            <pc:sldMk cId="1149962762" sldId="282"/>
            <ac:spMk id="3" creationId="{D85A641F-8835-C0ED-3571-AB4DA5506A70}"/>
          </ac:spMkLst>
        </pc:spChg>
        <pc:picChg chg="add mod">
          <ac:chgData name="Marie WENNER" userId="9986778cb62203fb" providerId="LiveId" clId="{7793583D-5047-4B0F-BA73-8F5A446E3C7F}" dt="2024-02-04T20:00:26.266" v="10361" actId="14100"/>
          <ac:picMkLst>
            <pc:docMk/>
            <pc:sldMk cId="1149962762" sldId="282"/>
            <ac:picMk id="5" creationId="{6B47C05D-14FB-A6D8-E8AB-59E536C39CBA}"/>
          </ac:picMkLst>
        </pc:picChg>
      </pc:sldChg>
      <pc:sldChg chg="modSp new mod">
        <pc:chgData name="Marie WENNER" userId="9986778cb62203fb" providerId="LiveId" clId="{7793583D-5047-4B0F-BA73-8F5A446E3C7F}" dt="2024-02-04T20:03:52.926" v="10554" actId="20577"/>
        <pc:sldMkLst>
          <pc:docMk/>
          <pc:sldMk cId="3707985313" sldId="283"/>
        </pc:sldMkLst>
        <pc:spChg chg="mod">
          <ac:chgData name="Marie WENNER" userId="9986778cb62203fb" providerId="LiveId" clId="{7793583D-5047-4B0F-BA73-8F5A446E3C7F}" dt="2024-02-04T20:03:52.926" v="10554" actId="20577"/>
          <ac:spMkLst>
            <pc:docMk/>
            <pc:sldMk cId="3707985313" sldId="283"/>
            <ac:spMk id="3" creationId="{7DE65771-B5E3-18BC-6687-F9A6847766F1}"/>
          </ac:spMkLst>
        </pc:spChg>
      </pc:sldChg>
      <pc:sldChg chg="addSp modSp new mod">
        <pc:chgData name="Marie WENNER" userId="9986778cb62203fb" providerId="LiveId" clId="{7793583D-5047-4B0F-BA73-8F5A446E3C7F}" dt="2024-02-04T20:09:11.276" v="10806" actId="14100"/>
        <pc:sldMkLst>
          <pc:docMk/>
          <pc:sldMk cId="3224479902" sldId="284"/>
        </pc:sldMkLst>
        <pc:spChg chg="mod">
          <ac:chgData name="Marie WENNER" userId="9986778cb62203fb" providerId="LiveId" clId="{7793583D-5047-4B0F-BA73-8F5A446E3C7F}" dt="2024-02-04T20:04:36.889" v="10576" actId="113"/>
          <ac:spMkLst>
            <pc:docMk/>
            <pc:sldMk cId="3224479902" sldId="284"/>
            <ac:spMk id="2" creationId="{01786509-695A-3961-D446-43604F198460}"/>
          </ac:spMkLst>
        </pc:spChg>
        <pc:spChg chg="mod">
          <ac:chgData name="Marie WENNER" userId="9986778cb62203fb" providerId="LiveId" clId="{7793583D-5047-4B0F-BA73-8F5A446E3C7F}" dt="2024-02-04T20:07:30.955" v="10798" actId="12"/>
          <ac:spMkLst>
            <pc:docMk/>
            <pc:sldMk cId="3224479902" sldId="284"/>
            <ac:spMk id="3" creationId="{BCA88CD8-B1E4-B100-3707-3C4C8FDB2224}"/>
          </ac:spMkLst>
        </pc:spChg>
        <pc:picChg chg="add mod">
          <ac:chgData name="Marie WENNER" userId="9986778cb62203fb" providerId="LiveId" clId="{7793583D-5047-4B0F-BA73-8F5A446E3C7F}" dt="2024-02-04T20:09:11.276" v="10806" actId="14100"/>
          <ac:picMkLst>
            <pc:docMk/>
            <pc:sldMk cId="3224479902" sldId="284"/>
            <ac:picMk id="5" creationId="{A3F08D69-EB24-D76C-34D2-B4F5199FB54B}"/>
          </ac:picMkLst>
        </pc:picChg>
      </pc:sldChg>
      <pc:sldChg chg="addSp modSp new mod">
        <pc:chgData name="Marie WENNER" userId="9986778cb62203fb" providerId="LiveId" clId="{7793583D-5047-4B0F-BA73-8F5A446E3C7F}" dt="2024-02-04T20:18:04.066" v="11050" actId="14100"/>
        <pc:sldMkLst>
          <pc:docMk/>
          <pc:sldMk cId="625787629" sldId="285"/>
        </pc:sldMkLst>
        <pc:spChg chg="mod">
          <ac:chgData name="Marie WENNER" userId="9986778cb62203fb" providerId="LiveId" clId="{7793583D-5047-4B0F-BA73-8F5A446E3C7F}" dt="2024-02-04T20:14:27.063" v="10885" actId="20577"/>
          <ac:spMkLst>
            <pc:docMk/>
            <pc:sldMk cId="625787629" sldId="285"/>
            <ac:spMk id="2" creationId="{50230EA3-3925-2377-F29E-F9C5473D4EB6}"/>
          </ac:spMkLst>
        </pc:spChg>
        <pc:spChg chg="mod">
          <ac:chgData name="Marie WENNER" userId="9986778cb62203fb" providerId="LiveId" clId="{7793583D-5047-4B0F-BA73-8F5A446E3C7F}" dt="2024-02-04T20:16:17.672" v="11043" actId="20577"/>
          <ac:spMkLst>
            <pc:docMk/>
            <pc:sldMk cId="625787629" sldId="285"/>
            <ac:spMk id="3" creationId="{7C7D4199-BD4E-466C-716F-31D3694998E5}"/>
          </ac:spMkLst>
        </pc:spChg>
        <pc:picChg chg="add mod">
          <ac:chgData name="Marie WENNER" userId="9986778cb62203fb" providerId="LiveId" clId="{7793583D-5047-4B0F-BA73-8F5A446E3C7F}" dt="2024-02-04T20:18:04.066" v="11050" actId="14100"/>
          <ac:picMkLst>
            <pc:docMk/>
            <pc:sldMk cId="625787629" sldId="285"/>
            <ac:picMk id="5" creationId="{88619E9D-A4BF-2EFB-6CEF-A0FC212AF94C}"/>
          </ac:picMkLst>
        </pc:picChg>
      </pc:sldChg>
      <pc:sldChg chg="addSp modSp new mod">
        <pc:chgData name="Marie WENNER" userId="9986778cb62203fb" providerId="LiveId" clId="{7793583D-5047-4B0F-BA73-8F5A446E3C7F}" dt="2024-02-04T20:24:28.634" v="11280" actId="14100"/>
        <pc:sldMkLst>
          <pc:docMk/>
          <pc:sldMk cId="3995139436" sldId="286"/>
        </pc:sldMkLst>
        <pc:spChg chg="mod">
          <ac:chgData name="Marie WENNER" userId="9986778cb62203fb" providerId="LiveId" clId="{7793583D-5047-4B0F-BA73-8F5A446E3C7F}" dt="2024-02-04T20:18:48.739" v="11073" actId="20577"/>
          <ac:spMkLst>
            <pc:docMk/>
            <pc:sldMk cId="3995139436" sldId="286"/>
            <ac:spMk id="2" creationId="{EA96A799-75BE-FCB6-1F59-A4FC1D79E600}"/>
          </ac:spMkLst>
        </pc:spChg>
        <pc:spChg chg="mod">
          <ac:chgData name="Marie WENNER" userId="9986778cb62203fb" providerId="LiveId" clId="{7793583D-5047-4B0F-BA73-8F5A446E3C7F}" dt="2024-02-04T20:23:29.979" v="11273" actId="20577"/>
          <ac:spMkLst>
            <pc:docMk/>
            <pc:sldMk cId="3995139436" sldId="286"/>
            <ac:spMk id="3" creationId="{3E9CD957-CC94-42F2-4885-619297D07176}"/>
          </ac:spMkLst>
        </pc:spChg>
        <pc:spChg chg="add mod">
          <ac:chgData name="Marie WENNER" userId="9986778cb62203fb" providerId="LiveId" clId="{7793583D-5047-4B0F-BA73-8F5A446E3C7F}" dt="2024-02-04T20:24:19.035" v="11277" actId="1076"/>
          <ac:spMkLst>
            <pc:docMk/>
            <pc:sldMk cId="3995139436" sldId="286"/>
            <ac:spMk id="6" creationId="{34872DA5-F2CF-A58B-D9E5-93EF96C207DD}"/>
          </ac:spMkLst>
        </pc:spChg>
        <pc:picChg chg="add mod">
          <ac:chgData name="Marie WENNER" userId="9986778cb62203fb" providerId="LiveId" clId="{7793583D-5047-4B0F-BA73-8F5A446E3C7F}" dt="2024-02-04T20:24:28.634" v="11280" actId="14100"/>
          <ac:picMkLst>
            <pc:docMk/>
            <pc:sldMk cId="3995139436" sldId="286"/>
            <ac:picMk id="5" creationId="{C4CB1E69-ECBE-A21F-333C-4D956CB5458C}"/>
          </ac:picMkLst>
        </pc:picChg>
      </pc:sldChg>
      <pc:sldChg chg="addSp delSp modSp new mod">
        <pc:chgData name="Marie WENNER" userId="9986778cb62203fb" providerId="LiveId" clId="{7793583D-5047-4B0F-BA73-8F5A446E3C7F}" dt="2024-02-04T20:26:20.572" v="11341" actId="14100"/>
        <pc:sldMkLst>
          <pc:docMk/>
          <pc:sldMk cId="2394102463" sldId="287"/>
        </pc:sldMkLst>
        <pc:spChg chg="mod">
          <ac:chgData name="Marie WENNER" userId="9986778cb62203fb" providerId="LiveId" clId="{7793583D-5047-4B0F-BA73-8F5A446E3C7F}" dt="2024-02-04T20:25:42.545" v="11335" actId="20577"/>
          <ac:spMkLst>
            <pc:docMk/>
            <pc:sldMk cId="2394102463" sldId="287"/>
            <ac:spMk id="2" creationId="{019CBB6F-CDD8-8C5A-4CE6-90B47BC6276C}"/>
          </ac:spMkLst>
        </pc:spChg>
        <pc:spChg chg="del">
          <ac:chgData name="Marie WENNER" userId="9986778cb62203fb" providerId="LiveId" clId="{7793583D-5047-4B0F-BA73-8F5A446E3C7F}" dt="2024-02-04T20:26:12.195" v="11336" actId="931"/>
          <ac:spMkLst>
            <pc:docMk/>
            <pc:sldMk cId="2394102463" sldId="287"/>
            <ac:spMk id="3" creationId="{62212F06-29EF-97C4-32EA-B70AC5AB7EAD}"/>
          </ac:spMkLst>
        </pc:spChg>
        <pc:picChg chg="add mod">
          <ac:chgData name="Marie WENNER" userId="9986778cb62203fb" providerId="LiveId" clId="{7793583D-5047-4B0F-BA73-8F5A446E3C7F}" dt="2024-02-04T20:26:20.572" v="11341" actId="14100"/>
          <ac:picMkLst>
            <pc:docMk/>
            <pc:sldMk cId="2394102463" sldId="287"/>
            <ac:picMk id="5" creationId="{2945E783-E30D-FB43-CAF7-9A20B61C1803}"/>
          </ac:picMkLst>
        </pc:picChg>
      </pc:sldChg>
      <pc:sldChg chg="addSp delSp modSp new mod">
        <pc:chgData name="Marie WENNER" userId="9986778cb62203fb" providerId="LiveId" clId="{7793583D-5047-4B0F-BA73-8F5A446E3C7F}" dt="2024-02-04T20:27:29.941" v="11395" actId="20577"/>
        <pc:sldMkLst>
          <pc:docMk/>
          <pc:sldMk cId="1746863374" sldId="288"/>
        </pc:sldMkLst>
        <pc:spChg chg="mod">
          <ac:chgData name="Marie WENNER" userId="9986778cb62203fb" providerId="LiveId" clId="{7793583D-5047-4B0F-BA73-8F5A446E3C7F}" dt="2024-02-04T20:27:29.941" v="11395" actId="20577"/>
          <ac:spMkLst>
            <pc:docMk/>
            <pc:sldMk cId="1746863374" sldId="288"/>
            <ac:spMk id="2" creationId="{612AAEAA-0559-FDC7-849C-3F2820686807}"/>
          </ac:spMkLst>
        </pc:spChg>
        <pc:spChg chg="del">
          <ac:chgData name="Marie WENNER" userId="9986778cb62203fb" providerId="LiveId" clId="{7793583D-5047-4B0F-BA73-8F5A446E3C7F}" dt="2024-02-04T20:26:45.357" v="11343" actId="931"/>
          <ac:spMkLst>
            <pc:docMk/>
            <pc:sldMk cId="1746863374" sldId="288"/>
            <ac:spMk id="3" creationId="{501BD266-0CF2-7E04-A628-E1ADE12C2FF1}"/>
          </ac:spMkLst>
        </pc:spChg>
        <pc:picChg chg="add mod">
          <ac:chgData name="Marie WENNER" userId="9986778cb62203fb" providerId="LiveId" clId="{7793583D-5047-4B0F-BA73-8F5A446E3C7F}" dt="2024-02-04T20:26:46.361" v="11345" actId="962"/>
          <ac:picMkLst>
            <pc:docMk/>
            <pc:sldMk cId="1746863374" sldId="288"/>
            <ac:picMk id="5" creationId="{162C6015-B00B-53CF-F81D-56D48BFA015B}"/>
          </ac:picMkLst>
        </pc:picChg>
      </pc:sldChg>
      <pc:sldChg chg="new del">
        <pc:chgData name="Marie WENNER" userId="9986778cb62203fb" providerId="LiveId" clId="{7793583D-5047-4B0F-BA73-8F5A446E3C7F}" dt="2024-02-04T20:28:00.378" v="11397" actId="47"/>
        <pc:sldMkLst>
          <pc:docMk/>
          <pc:sldMk cId="354067607" sldId="289"/>
        </pc:sldMkLst>
      </pc:sldChg>
      <pc:sldChg chg="addSp modSp new mod">
        <pc:chgData name="Marie WENNER" userId="9986778cb62203fb" providerId="LiveId" clId="{7793583D-5047-4B0F-BA73-8F5A446E3C7F}" dt="2024-02-11T19:07:17.279" v="16387" actId="20577"/>
        <pc:sldMkLst>
          <pc:docMk/>
          <pc:sldMk cId="3338112343" sldId="289"/>
        </pc:sldMkLst>
        <pc:spChg chg="mod">
          <ac:chgData name="Marie WENNER" userId="9986778cb62203fb" providerId="LiveId" clId="{7793583D-5047-4B0F-BA73-8F5A446E3C7F}" dt="2024-02-11T19:07:17.279" v="16387" actId="20577"/>
          <ac:spMkLst>
            <pc:docMk/>
            <pc:sldMk cId="3338112343" sldId="289"/>
            <ac:spMk id="3" creationId="{3AF81D98-3809-AB39-8D32-4A87B42FC3C5}"/>
          </ac:spMkLst>
        </pc:spChg>
        <pc:picChg chg="add mod">
          <ac:chgData name="Marie WENNER" userId="9986778cb62203fb" providerId="LiveId" clId="{7793583D-5047-4B0F-BA73-8F5A446E3C7F}" dt="2024-02-04T20:33:29.818" v="11590" actId="1076"/>
          <ac:picMkLst>
            <pc:docMk/>
            <pc:sldMk cId="3338112343" sldId="289"/>
            <ac:picMk id="5" creationId="{DDE9E2EB-6E17-5026-17C6-B49FB3021556}"/>
          </ac:picMkLst>
        </pc:picChg>
        <pc:picChg chg="add mod">
          <ac:chgData name="Marie WENNER" userId="9986778cb62203fb" providerId="LiveId" clId="{7793583D-5047-4B0F-BA73-8F5A446E3C7F}" dt="2024-02-04T20:33:24.862" v="11589" actId="1076"/>
          <ac:picMkLst>
            <pc:docMk/>
            <pc:sldMk cId="3338112343" sldId="289"/>
            <ac:picMk id="7" creationId="{0D4422D2-EC1F-7F33-CDB2-CD809D15900F}"/>
          </ac:picMkLst>
        </pc:picChg>
      </pc:sldChg>
      <pc:sldChg chg="addSp modSp new mod">
        <pc:chgData name="Marie WENNER" userId="9986778cb62203fb" providerId="LiveId" clId="{7793583D-5047-4B0F-BA73-8F5A446E3C7F}" dt="2024-02-11T19:07:47.073" v="16396" actId="20577"/>
        <pc:sldMkLst>
          <pc:docMk/>
          <pc:sldMk cId="1924963180" sldId="290"/>
        </pc:sldMkLst>
        <pc:spChg chg="mod">
          <ac:chgData name="Marie WENNER" userId="9986778cb62203fb" providerId="LiveId" clId="{7793583D-5047-4B0F-BA73-8F5A446E3C7F}" dt="2024-02-11T19:07:47.073" v="16396" actId="20577"/>
          <ac:spMkLst>
            <pc:docMk/>
            <pc:sldMk cId="1924963180" sldId="290"/>
            <ac:spMk id="2" creationId="{221FD3AC-1272-7C6C-2C67-DE4FA762B04A}"/>
          </ac:spMkLst>
        </pc:spChg>
        <pc:spChg chg="mod">
          <ac:chgData name="Marie WENNER" userId="9986778cb62203fb" providerId="LiveId" clId="{7793583D-5047-4B0F-BA73-8F5A446E3C7F}" dt="2024-02-04T20:38:00.723" v="11707" actId="20577"/>
          <ac:spMkLst>
            <pc:docMk/>
            <pc:sldMk cId="1924963180" sldId="290"/>
            <ac:spMk id="3" creationId="{4F8E7997-65B8-E9D4-0477-7ABCE2DC2F03}"/>
          </ac:spMkLst>
        </pc:spChg>
        <pc:picChg chg="add mod">
          <ac:chgData name="Marie WENNER" userId="9986778cb62203fb" providerId="LiveId" clId="{7793583D-5047-4B0F-BA73-8F5A446E3C7F}" dt="2024-02-04T20:36:39.344" v="11677" actId="14100"/>
          <ac:picMkLst>
            <pc:docMk/>
            <pc:sldMk cId="1924963180" sldId="290"/>
            <ac:picMk id="5" creationId="{7AF97ACD-EA1E-B5CD-03EE-D198FA2E859C}"/>
          </ac:picMkLst>
        </pc:picChg>
      </pc:sldChg>
      <pc:sldChg chg="addSp modSp new mod ord">
        <pc:chgData name="Marie WENNER" userId="9986778cb62203fb" providerId="LiveId" clId="{7793583D-5047-4B0F-BA73-8F5A446E3C7F}" dt="2024-02-11T19:05:53.261" v="16362" actId="20577"/>
        <pc:sldMkLst>
          <pc:docMk/>
          <pc:sldMk cId="1855322002" sldId="291"/>
        </pc:sldMkLst>
        <pc:spChg chg="mod">
          <ac:chgData name="Marie WENNER" userId="9986778cb62203fb" providerId="LiveId" clId="{7793583D-5047-4B0F-BA73-8F5A446E3C7F}" dt="2024-02-04T20:42:06.985" v="11999" actId="20577"/>
          <ac:spMkLst>
            <pc:docMk/>
            <pc:sldMk cId="1855322002" sldId="291"/>
            <ac:spMk id="2" creationId="{39D87850-1165-DF97-49DF-C6348AD0BF6E}"/>
          </ac:spMkLst>
        </pc:spChg>
        <pc:spChg chg="mod">
          <ac:chgData name="Marie WENNER" userId="9986778cb62203fb" providerId="LiveId" clId="{7793583D-5047-4B0F-BA73-8F5A446E3C7F}" dt="2024-02-11T19:05:53.261" v="16362" actId="20577"/>
          <ac:spMkLst>
            <pc:docMk/>
            <pc:sldMk cId="1855322002" sldId="291"/>
            <ac:spMk id="3" creationId="{B82B025C-7FF1-509A-4463-C9F5D66ACF4E}"/>
          </ac:spMkLst>
        </pc:spChg>
        <pc:picChg chg="add mod">
          <ac:chgData name="Marie WENNER" userId="9986778cb62203fb" providerId="LiveId" clId="{7793583D-5047-4B0F-BA73-8F5A446E3C7F}" dt="2024-02-04T20:54:46.244" v="12527" actId="14100"/>
          <ac:picMkLst>
            <pc:docMk/>
            <pc:sldMk cId="1855322002" sldId="291"/>
            <ac:picMk id="5" creationId="{9C1C7385-07A3-EEC2-0CD0-E467E9AF3B55}"/>
          </ac:picMkLst>
        </pc:picChg>
        <pc:picChg chg="add mod">
          <ac:chgData name="Marie WENNER" userId="9986778cb62203fb" providerId="LiveId" clId="{7793583D-5047-4B0F-BA73-8F5A446E3C7F}" dt="2024-02-04T20:56:26.269" v="12591" actId="1076"/>
          <ac:picMkLst>
            <pc:docMk/>
            <pc:sldMk cId="1855322002" sldId="291"/>
            <ac:picMk id="7" creationId="{9F82FCDB-245D-7721-16EA-81F610EAA712}"/>
          </ac:picMkLst>
        </pc:picChg>
      </pc:sldChg>
      <pc:sldChg chg="addSp modSp new mod">
        <pc:chgData name="Marie WENNER" userId="9986778cb62203fb" providerId="LiveId" clId="{7793583D-5047-4B0F-BA73-8F5A446E3C7F}" dt="2024-02-11T19:08:27.705" v="16397" actId="20577"/>
        <pc:sldMkLst>
          <pc:docMk/>
          <pc:sldMk cId="4201742229" sldId="292"/>
        </pc:sldMkLst>
        <pc:spChg chg="mod">
          <ac:chgData name="Marie WENNER" userId="9986778cb62203fb" providerId="LiveId" clId="{7793583D-5047-4B0F-BA73-8F5A446E3C7F}" dt="2024-02-04T20:44:34.124" v="12044" actId="20577"/>
          <ac:spMkLst>
            <pc:docMk/>
            <pc:sldMk cId="4201742229" sldId="292"/>
            <ac:spMk id="2" creationId="{DA0473B4-071B-190B-D103-6C9BF9B16165}"/>
          </ac:spMkLst>
        </pc:spChg>
        <pc:spChg chg="mod">
          <ac:chgData name="Marie WENNER" userId="9986778cb62203fb" providerId="LiveId" clId="{7793583D-5047-4B0F-BA73-8F5A446E3C7F}" dt="2024-02-11T19:08:27.705" v="16397" actId="20577"/>
          <ac:spMkLst>
            <pc:docMk/>
            <pc:sldMk cId="4201742229" sldId="292"/>
            <ac:spMk id="3" creationId="{67F81F1D-0C3C-7BFB-A099-C821518D70C5}"/>
          </ac:spMkLst>
        </pc:spChg>
        <pc:picChg chg="add mod">
          <ac:chgData name="Marie WENNER" userId="9986778cb62203fb" providerId="LiveId" clId="{7793583D-5047-4B0F-BA73-8F5A446E3C7F}" dt="2024-02-04T20:47:34.954" v="12245" actId="1076"/>
          <ac:picMkLst>
            <pc:docMk/>
            <pc:sldMk cId="4201742229" sldId="292"/>
            <ac:picMk id="5" creationId="{EFDE6F3A-102B-37DD-F70E-954B03BAD41B}"/>
          </ac:picMkLst>
        </pc:picChg>
      </pc:sldChg>
      <pc:sldChg chg="addSp modSp new mod">
        <pc:chgData name="Marie WENNER" userId="9986778cb62203fb" providerId="LiveId" clId="{7793583D-5047-4B0F-BA73-8F5A446E3C7F}" dt="2024-02-04T20:53:04.196" v="12521" actId="14100"/>
        <pc:sldMkLst>
          <pc:docMk/>
          <pc:sldMk cId="615524612" sldId="293"/>
        </pc:sldMkLst>
        <pc:spChg chg="mod">
          <ac:chgData name="Marie WENNER" userId="9986778cb62203fb" providerId="LiveId" clId="{7793583D-5047-4B0F-BA73-8F5A446E3C7F}" dt="2024-02-04T20:48:00.214" v="12268" actId="20577"/>
          <ac:spMkLst>
            <pc:docMk/>
            <pc:sldMk cId="615524612" sldId="293"/>
            <ac:spMk id="2" creationId="{8244A220-712C-187B-4D0C-65E771CE333E}"/>
          </ac:spMkLst>
        </pc:spChg>
        <pc:spChg chg="mod">
          <ac:chgData name="Marie WENNER" userId="9986778cb62203fb" providerId="LiveId" clId="{7793583D-5047-4B0F-BA73-8F5A446E3C7F}" dt="2024-02-04T20:50:57.324" v="12505" actId="5793"/>
          <ac:spMkLst>
            <pc:docMk/>
            <pc:sldMk cId="615524612" sldId="293"/>
            <ac:spMk id="3" creationId="{E1CB0C5E-D035-0793-B586-42DFDAE13D16}"/>
          </ac:spMkLst>
        </pc:spChg>
        <pc:picChg chg="add mod">
          <ac:chgData name="Marie WENNER" userId="9986778cb62203fb" providerId="LiveId" clId="{7793583D-5047-4B0F-BA73-8F5A446E3C7F}" dt="2024-02-04T20:52:44.332" v="12513" actId="14100"/>
          <ac:picMkLst>
            <pc:docMk/>
            <pc:sldMk cId="615524612" sldId="293"/>
            <ac:picMk id="5" creationId="{C5F66187-E6BA-BD46-820C-15AB6338E70F}"/>
          </ac:picMkLst>
        </pc:picChg>
        <pc:picChg chg="add mod">
          <ac:chgData name="Marie WENNER" userId="9986778cb62203fb" providerId="LiveId" clId="{7793583D-5047-4B0F-BA73-8F5A446E3C7F}" dt="2024-02-04T20:53:04.196" v="12521" actId="14100"/>
          <ac:picMkLst>
            <pc:docMk/>
            <pc:sldMk cId="615524612" sldId="293"/>
            <ac:picMk id="7" creationId="{F57DF42F-4BAB-BC82-A650-653ECC7F5063}"/>
          </ac:picMkLst>
        </pc:picChg>
      </pc:sldChg>
      <pc:sldChg chg="addSp modSp new mod">
        <pc:chgData name="Marie WENNER" userId="9986778cb62203fb" providerId="LiveId" clId="{7793583D-5047-4B0F-BA73-8F5A446E3C7F}" dt="2024-02-11T19:08:49.060" v="16399" actId="20577"/>
        <pc:sldMkLst>
          <pc:docMk/>
          <pc:sldMk cId="1113002894" sldId="294"/>
        </pc:sldMkLst>
        <pc:spChg chg="mod">
          <ac:chgData name="Marie WENNER" userId="9986778cb62203fb" providerId="LiveId" clId="{7793583D-5047-4B0F-BA73-8F5A446E3C7F}" dt="2024-02-04T20:57:08.159" v="12613" actId="20577"/>
          <ac:spMkLst>
            <pc:docMk/>
            <pc:sldMk cId="1113002894" sldId="294"/>
            <ac:spMk id="2" creationId="{4B6596D9-248D-7908-295F-E4626B64784D}"/>
          </ac:spMkLst>
        </pc:spChg>
        <pc:spChg chg="mod">
          <ac:chgData name="Marie WENNER" userId="9986778cb62203fb" providerId="LiveId" clId="{7793583D-5047-4B0F-BA73-8F5A446E3C7F}" dt="2024-02-11T19:08:49.060" v="16399" actId="20577"/>
          <ac:spMkLst>
            <pc:docMk/>
            <pc:sldMk cId="1113002894" sldId="294"/>
            <ac:spMk id="3" creationId="{F59D2464-55F7-4940-4283-A76993F1513B}"/>
          </ac:spMkLst>
        </pc:spChg>
        <pc:picChg chg="add mod">
          <ac:chgData name="Marie WENNER" userId="9986778cb62203fb" providerId="LiveId" clId="{7793583D-5047-4B0F-BA73-8F5A446E3C7F}" dt="2024-02-04T20:58:15.980" v="12708" actId="1076"/>
          <ac:picMkLst>
            <pc:docMk/>
            <pc:sldMk cId="1113002894" sldId="294"/>
            <ac:picMk id="5" creationId="{E6F77581-25E1-FD03-4AE9-3F031BD399AE}"/>
          </ac:picMkLst>
        </pc:picChg>
      </pc:sldChg>
      <pc:sldChg chg="addSp delSp modSp new mod">
        <pc:chgData name="Marie WENNER" userId="9986778cb62203fb" providerId="LiveId" clId="{7793583D-5047-4B0F-BA73-8F5A446E3C7F}" dt="2024-02-04T21:00:19.437" v="12760" actId="20577"/>
        <pc:sldMkLst>
          <pc:docMk/>
          <pc:sldMk cId="1427157889" sldId="295"/>
        </pc:sldMkLst>
        <pc:spChg chg="mod">
          <ac:chgData name="Marie WENNER" userId="9986778cb62203fb" providerId="LiveId" clId="{7793583D-5047-4B0F-BA73-8F5A446E3C7F}" dt="2024-02-04T21:00:19.437" v="12760" actId="20577"/>
          <ac:spMkLst>
            <pc:docMk/>
            <pc:sldMk cId="1427157889" sldId="295"/>
            <ac:spMk id="2" creationId="{439DBA2C-5950-875B-8E19-CCAF2F51226B}"/>
          </ac:spMkLst>
        </pc:spChg>
        <pc:spChg chg="del">
          <ac:chgData name="Marie WENNER" userId="9986778cb62203fb" providerId="LiveId" clId="{7793583D-5047-4B0F-BA73-8F5A446E3C7F}" dt="2024-02-04T21:00:09.570" v="12727" actId="931"/>
          <ac:spMkLst>
            <pc:docMk/>
            <pc:sldMk cId="1427157889" sldId="295"/>
            <ac:spMk id="3" creationId="{0723561D-4FE9-8623-460C-43401CFECC89}"/>
          </ac:spMkLst>
        </pc:spChg>
        <pc:spChg chg="add mod">
          <ac:chgData name="Marie WENNER" userId="9986778cb62203fb" providerId="LiveId" clId="{7793583D-5047-4B0F-BA73-8F5A446E3C7F}" dt="2024-02-04T21:00:10.465" v="12729" actId="962"/>
          <ac:spMkLst>
            <pc:docMk/>
            <pc:sldMk cId="1427157889" sldId="295"/>
            <ac:spMk id="6" creationId="{E4AF3E39-8F44-0CA3-1991-34789E166049}"/>
          </ac:spMkLst>
        </pc:spChg>
        <pc:picChg chg="add mod">
          <ac:chgData name="Marie WENNER" userId="9986778cb62203fb" providerId="LiveId" clId="{7793583D-5047-4B0F-BA73-8F5A446E3C7F}" dt="2024-02-04T21:00:10.465" v="12729" actId="962"/>
          <ac:picMkLst>
            <pc:docMk/>
            <pc:sldMk cId="1427157889" sldId="295"/>
            <ac:picMk id="5" creationId="{385D1D48-4DFF-B8C6-DA93-B00A0D1849B8}"/>
          </ac:picMkLst>
        </pc:picChg>
      </pc:sldChg>
      <pc:sldChg chg="modSp new mod">
        <pc:chgData name="Marie WENNER" userId="9986778cb62203fb" providerId="LiveId" clId="{7793583D-5047-4B0F-BA73-8F5A446E3C7F}" dt="2024-02-11T19:09:25.104" v="16403" actId="20577"/>
        <pc:sldMkLst>
          <pc:docMk/>
          <pc:sldMk cId="1476427933" sldId="296"/>
        </pc:sldMkLst>
        <pc:spChg chg="mod">
          <ac:chgData name="Marie WENNER" userId="9986778cb62203fb" providerId="LiveId" clId="{7793583D-5047-4B0F-BA73-8F5A446E3C7F}" dt="2024-02-04T21:00:57.907" v="12811" actId="20577"/>
          <ac:spMkLst>
            <pc:docMk/>
            <pc:sldMk cId="1476427933" sldId="296"/>
            <ac:spMk id="2" creationId="{795F561B-EECE-D220-A170-584F4F898DC4}"/>
          </ac:spMkLst>
        </pc:spChg>
        <pc:spChg chg="mod">
          <ac:chgData name="Marie WENNER" userId="9986778cb62203fb" providerId="LiveId" clId="{7793583D-5047-4B0F-BA73-8F5A446E3C7F}" dt="2024-02-11T19:09:25.104" v="16403" actId="20577"/>
          <ac:spMkLst>
            <pc:docMk/>
            <pc:sldMk cId="1476427933" sldId="296"/>
            <ac:spMk id="3" creationId="{88343E3C-AEDD-048B-DC30-155232491669}"/>
          </ac:spMkLst>
        </pc:spChg>
      </pc:sldChg>
      <pc:sldChg chg="addSp modSp new mod">
        <pc:chgData name="Marie WENNER" userId="9986778cb62203fb" providerId="LiveId" clId="{7793583D-5047-4B0F-BA73-8F5A446E3C7F}" dt="2024-02-05T17:25:31.263" v="13388" actId="14100"/>
        <pc:sldMkLst>
          <pc:docMk/>
          <pc:sldMk cId="2568559738" sldId="297"/>
        </pc:sldMkLst>
        <pc:spChg chg="mod">
          <ac:chgData name="Marie WENNER" userId="9986778cb62203fb" providerId="LiveId" clId="{7793583D-5047-4B0F-BA73-8F5A446E3C7F}" dt="2024-02-04T21:08:00.946" v="13214" actId="20577"/>
          <ac:spMkLst>
            <pc:docMk/>
            <pc:sldMk cId="2568559738" sldId="297"/>
            <ac:spMk id="2" creationId="{6C7D00C7-E114-5654-63F4-7DBA91F2EF8C}"/>
          </ac:spMkLst>
        </pc:spChg>
        <pc:spChg chg="mod">
          <ac:chgData name="Marie WENNER" userId="9986778cb62203fb" providerId="LiveId" clId="{7793583D-5047-4B0F-BA73-8F5A446E3C7F}" dt="2024-02-04T21:08:52.640" v="13334" actId="20577"/>
          <ac:spMkLst>
            <pc:docMk/>
            <pc:sldMk cId="2568559738" sldId="297"/>
            <ac:spMk id="3" creationId="{C827B379-ECDB-7F4F-FA3B-A0F77035D2AC}"/>
          </ac:spMkLst>
        </pc:spChg>
        <pc:picChg chg="add mod">
          <ac:chgData name="Marie WENNER" userId="9986778cb62203fb" providerId="LiveId" clId="{7793583D-5047-4B0F-BA73-8F5A446E3C7F}" dt="2024-02-05T17:23:10.876" v="13373" actId="1076"/>
          <ac:picMkLst>
            <pc:docMk/>
            <pc:sldMk cId="2568559738" sldId="297"/>
            <ac:picMk id="5" creationId="{F47DACCD-7E84-46FF-6D28-244E8A24B2D7}"/>
          </ac:picMkLst>
        </pc:picChg>
        <pc:picChg chg="add mod">
          <ac:chgData name="Marie WENNER" userId="9986778cb62203fb" providerId="LiveId" clId="{7793583D-5047-4B0F-BA73-8F5A446E3C7F}" dt="2024-02-05T17:25:31.263" v="13388" actId="14100"/>
          <ac:picMkLst>
            <pc:docMk/>
            <pc:sldMk cId="2568559738" sldId="297"/>
            <ac:picMk id="6" creationId="{9151996F-8B0B-1AAA-F2A5-4A921E17C870}"/>
          </ac:picMkLst>
        </pc:picChg>
      </pc:sldChg>
      <pc:sldChg chg="modSp new mod">
        <pc:chgData name="Marie WENNER" userId="9986778cb62203fb" providerId="LiveId" clId="{7793583D-5047-4B0F-BA73-8F5A446E3C7F}" dt="2024-02-11T19:10:21.839" v="16432" actId="20577"/>
        <pc:sldMkLst>
          <pc:docMk/>
          <pc:sldMk cId="2037729744" sldId="298"/>
        </pc:sldMkLst>
        <pc:spChg chg="mod">
          <ac:chgData name="Marie WENNER" userId="9986778cb62203fb" providerId="LiveId" clId="{7793583D-5047-4B0F-BA73-8F5A446E3C7F}" dt="2024-02-05T17:26:16.888" v="13399" actId="20577"/>
          <ac:spMkLst>
            <pc:docMk/>
            <pc:sldMk cId="2037729744" sldId="298"/>
            <ac:spMk id="2" creationId="{F8F5BFD9-FEAB-4C74-060D-F2E9748E6A47}"/>
          </ac:spMkLst>
        </pc:spChg>
        <pc:spChg chg="mod">
          <ac:chgData name="Marie WENNER" userId="9986778cb62203fb" providerId="LiveId" clId="{7793583D-5047-4B0F-BA73-8F5A446E3C7F}" dt="2024-02-11T19:10:21.839" v="16432" actId="20577"/>
          <ac:spMkLst>
            <pc:docMk/>
            <pc:sldMk cId="2037729744" sldId="298"/>
            <ac:spMk id="3" creationId="{95DD5EB1-2DD3-0EED-0542-189ECE61E378}"/>
          </ac:spMkLst>
        </pc:spChg>
      </pc:sldChg>
      <pc:sldChg chg="modSp new mod">
        <pc:chgData name="Marie WENNER" userId="9986778cb62203fb" providerId="LiveId" clId="{7793583D-5047-4B0F-BA73-8F5A446E3C7F}" dt="2024-02-05T17:29:23.090" v="13718" actId="20577"/>
        <pc:sldMkLst>
          <pc:docMk/>
          <pc:sldMk cId="312345522" sldId="299"/>
        </pc:sldMkLst>
        <pc:spChg chg="mod">
          <ac:chgData name="Marie WENNER" userId="9986778cb62203fb" providerId="LiveId" clId="{7793583D-5047-4B0F-BA73-8F5A446E3C7F}" dt="2024-02-05T17:28:39.776" v="13638" actId="20577"/>
          <ac:spMkLst>
            <pc:docMk/>
            <pc:sldMk cId="312345522" sldId="299"/>
            <ac:spMk id="2" creationId="{BF1C38C9-ECA9-2488-3A20-1DCF0864B54A}"/>
          </ac:spMkLst>
        </pc:spChg>
        <pc:spChg chg="mod">
          <ac:chgData name="Marie WENNER" userId="9986778cb62203fb" providerId="LiveId" clId="{7793583D-5047-4B0F-BA73-8F5A446E3C7F}" dt="2024-02-05T17:29:23.090" v="13718" actId="20577"/>
          <ac:spMkLst>
            <pc:docMk/>
            <pc:sldMk cId="312345522" sldId="299"/>
            <ac:spMk id="3" creationId="{143A9D9C-BE53-70B0-9250-37C3ABA67679}"/>
          </ac:spMkLst>
        </pc:spChg>
      </pc:sldChg>
      <pc:sldChg chg="modSp new mod">
        <pc:chgData name="Marie WENNER" userId="9986778cb62203fb" providerId="LiveId" clId="{7793583D-5047-4B0F-BA73-8F5A446E3C7F}" dt="2024-02-05T17:36:47.480" v="14074" actId="20577"/>
        <pc:sldMkLst>
          <pc:docMk/>
          <pc:sldMk cId="3768480697" sldId="300"/>
        </pc:sldMkLst>
        <pc:spChg chg="mod">
          <ac:chgData name="Marie WENNER" userId="9986778cb62203fb" providerId="LiveId" clId="{7793583D-5047-4B0F-BA73-8F5A446E3C7F}" dt="2024-02-05T17:34:16.654" v="13805" actId="20577"/>
          <ac:spMkLst>
            <pc:docMk/>
            <pc:sldMk cId="3768480697" sldId="300"/>
            <ac:spMk id="2" creationId="{38F273AF-00E9-7C2C-2CD3-1245AAD5EEF0}"/>
          </ac:spMkLst>
        </pc:spChg>
        <pc:spChg chg="mod">
          <ac:chgData name="Marie WENNER" userId="9986778cb62203fb" providerId="LiveId" clId="{7793583D-5047-4B0F-BA73-8F5A446E3C7F}" dt="2024-02-05T17:36:47.480" v="14074" actId="20577"/>
          <ac:spMkLst>
            <pc:docMk/>
            <pc:sldMk cId="3768480697" sldId="300"/>
            <ac:spMk id="3" creationId="{06B9E414-A87C-0903-A080-B58CF0AA812B}"/>
          </ac:spMkLst>
        </pc:spChg>
      </pc:sldChg>
      <pc:sldChg chg="modSp new mod">
        <pc:chgData name="Marie WENNER" userId="9986778cb62203fb" providerId="LiveId" clId="{7793583D-5047-4B0F-BA73-8F5A446E3C7F}" dt="2024-02-12T17:51:02.307" v="17639" actId="20577"/>
        <pc:sldMkLst>
          <pc:docMk/>
          <pc:sldMk cId="2925814621" sldId="301"/>
        </pc:sldMkLst>
        <pc:spChg chg="mod">
          <ac:chgData name="Marie WENNER" userId="9986778cb62203fb" providerId="LiveId" clId="{7793583D-5047-4B0F-BA73-8F5A446E3C7F}" dt="2024-02-12T17:51:02.307" v="17639" actId="20577"/>
          <ac:spMkLst>
            <pc:docMk/>
            <pc:sldMk cId="2925814621" sldId="301"/>
            <ac:spMk id="3" creationId="{7F7E98C9-E8F6-7EC2-5E9A-9C80C6E1C1AF}"/>
          </ac:spMkLst>
        </pc:spChg>
      </pc:sldChg>
      <pc:sldChg chg="addSp modSp new mod">
        <pc:chgData name="Marie WENNER" userId="9986778cb62203fb" providerId="LiveId" clId="{7793583D-5047-4B0F-BA73-8F5A446E3C7F}" dt="2024-02-18T19:40:29.261" v="17676" actId="20577"/>
        <pc:sldMkLst>
          <pc:docMk/>
          <pc:sldMk cId="253269726" sldId="302"/>
        </pc:sldMkLst>
        <pc:spChg chg="mod">
          <ac:chgData name="Marie WENNER" userId="9986778cb62203fb" providerId="LiveId" clId="{7793583D-5047-4B0F-BA73-8F5A446E3C7F}" dt="2024-02-18T19:40:14.103" v="17658" actId="27636"/>
          <ac:spMkLst>
            <pc:docMk/>
            <pc:sldMk cId="253269726" sldId="302"/>
            <ac:spMk id="2" creationId="{EDC5F9C9-FD36-FBC4-C01A-8121EA3CB14C}"/>
          </ac:spMkLst>
        </pc:spChg>
        <pc:spChg chg="mod">
          <ac:chgData name="Marie WENNER" userId="9986778cb62203fb" providerId="LiveId" clId="{7793583D-5047-4B0F-BA73-8F5A446E3C7F}" dt="2024-02-18T19:40:29.261" v="17676" actId="20577"/>
          <ac:spMkLst>
            <pc:docMk/>
            <pc:sldMk cId="253269726" sldId="302"/>
            <ac:spMk id="3" creationId="{6634BB2A-9D5D-EDBB-AD34-DFF78F497F3F}"/>
          </ac:spMkLst>
        </pc:spChg>
        <pc:picChg chg="add mod">
          <ac:chgData name="Marie WENNER" userId="9986778cb62203fb" providerId="LiveId" clId="{7793583D-5047-4B0F-BA73-8F5A446E3C7F}" dt="2024-02-05T17:49:19.982" v="14885" actId="14100"/>
          <ac:picMkLst>
            <pc:docMk/>
            <pc:sldMk cId="253269726" sldId="302"/>
            <ac:picMk id="5" creationId="{2EBCCDCE-8201-8034-20B2-1B12FB4A4189}"/>
          </ac:picMkLst>
        </pc:picChg>
      </pc:sldChg>
      <pc:sldChg chg="modSp new mod">
        <pc:chgData name="Marie WENNER" userId="9986778cb62203fb" providerId="LiveId" clId="{7793583D-5047-4B0F-BA73-8F5A446E3C7F}" dt="2024-02-18T19:40:34.074" v="17677" actId="313"/>
        <pc:sldMkLst>
          <pc:docMk/>
          <pc:sldMk cId="2910957495" sldId="303"/>
        </pc:sldMkLst>
        <pc:spChg chg="mod">
          <ac:chgData name="Marie WENNER" userId="9986778cb62203fb" providerId="LiveId" clId="{7793583D-5047-4B0F-BA73-8F5A446E3C7F}" dt="2024-02-05T17:50:53.059" v="15001" actId="20577"/>
          <ac:spMkLst>
            <pc:docMk/>
            <pc:sldMk cId="2910957495" sldId="303"/>
            <ac:spMk id="2" creationId="{00CBA501-F1F8-0199-EDCB-07FB90E77561}"/>
          </ac:spMkLst>
        </pc:spChg>
        <pc:spChg chg="mod">
          <ac:chgData name="Marie WENNER" userId="9986778cb62203fb" providerId="LiveId" clId="{7793583D-5047-4B0F-BA73-8F5A446E3C7F}" dt="2024-02-18T19:40:34.074" v="17677" actId="313"/>
          <ac:spMkLst>
            <pc:docMk/>
            <pc:sldMk cId="2910957495" sldId="303"/>
            <ac:spMk id="3" creationId="{C949EEFF-1E2A-8F54-2D47-F393A671944E}"/>
          </ac:spMkLst>
        </pc:spChg>
      </pc:sldChg>
      <pc:sldChg chg="modSp new mod">
        <pc:chgData name="Marie WENNER" userId="9986778cb62203fb" providerId="LiveId" clId="{7793583D-5047-4B0F-BA73-8F5A446E3C7F}" dt="2024-02-05T18:18:36.431" v="16027" actId="20577"/>
        <pc:sldMkLst>
          <pc:docMk/>
          <pc:sldMk cId="2116522777" sldId="304"/>
        </pc:sldMkLst>
        <pc:spChg chg="mod">
          <ac:chgData name="Marie WENNER" userId="9986778cb62203fb" providerId="LiveId" clId="{7793583D-5047-4B0F-BA73-8F5A446E3C7F}" dt="2024-02-05T18:18:36.431" v="16027" actId="20577"/>
          <ac:spMkLst>
            <pc:docMk/>
            <pc:sldMk cId="2116522777" sldId="304"/>
            <ac:spMk id="3" creationId="{BBA8AE8D-9992-6CC0-5BA2-5306767372AC}"/>
          </ac:spMkLst>
        </pc:spChg>
      </pc:sldChg>
      <pc:sldChg chg="addSp delSp modSp new mod">
        <pc:chgData name="Marie WENNER" userId="9986778cb62203fb" providerId="LiveId" clId="{7793583D-5047-4B0F-BA73-8F5A446E3C7F}" dt="2024-02-05T18:02:49.468" v="15876" actId="1076"/>
        <pc:sldMkLst>
          <pc:docMk/>
          <pc:sldMk cId="103337205" sldId="305"/>
        </pc:sldMkLst>
        <pc:spChg chg="mod">
          <ac:chgData name="Marie WENNER" userId="9986778cb62203fb" providerId="LiveId" clId="{7793583D-5047-4B0F-BA73-8F5A446E3C7F}" dt="2024-02-05T17:58:09.559" v="15860" actId="20577"/>
          <ac:spMkLst>
            <pc:docMk/>
            <pc:sldMk cId="103337205" sldId="305"/>
            <ac:spMk id="2" creationId="{FE708434-94C0-9A15-704E-FC614FB2BDE0}"/>
          </ac:spMkLst>
        </pc:spChg>
        <pc:spChg chg="mod">
          <ac:chgData name="Marie WENNER" userId="9986778cb62203fb" providerId="LiveId" clId="{7793583D-5047-4B0F-BA73-8F5A446E3C7F}" dt="2024-02-05T18:01:32.901" v="15865" actId="6549"/>
          <ac:spMkLst>
            <pc:docMk/>
            <pc:sldMk cId="103337205" sldId="305"/>
            <ac:spMk id="3" creationId="{8769628D-310F-00D3-0FB9-E42DFFFE7FDF}"/>
          </ac:spMkLst>
        </pc:spChg>
        <pc:picChg chg="add del mod">
          <ac:chgData name="Marie WENNER" userId="9986778cb62203fb" providerId="LiveId" clId="{7793583D-5047-4B0F-BA73-8F5A446E3C7F}" dt="2024-02-05T18:02:36.955" v="15870" actId="478"/>
          <ac:picMkLst>
            <pc:docMk/>
            <pc:sldMk cId="103337205" sldId="305"/>
            <ac:picMk id="5" creationId="{42668A42-DD07-35A1-5401-948CA063263C}"/>
          </ac:picMkLst>
        </pc:picChg>
        <pc:picChg chg="add mod">
          <ac:chgData name="Marie WENNER" userId="9986778cb62203fb" providerId="LiveId" clId="{7793583D-5047-4B0F-BA73-8F5A446E3C7F}" dt="2024-02-05T18:02:49.468" v="15876" actId="1076"/>
          <ac:picMkLst>
            <pc:docMk/>
            <pc:sldMk cId="103337205" sldId="305"/>
            <ac:picMk id="7" creationId="{B8CD0DC3-D091-D40E-3480-9C3E9DF52FCF}"/>
          </ac:picMkLst>
        </pc:picChg>
      </pc:sldChg>
      <pc:sldChg chg="addSp delSp modSp new mod ord">
        <pc:chgData name="Marie WENNER" userId="9986778cb62203fb" providerId="LiveId" clId="{7793583D-5047-4B0F-BA73-8F5A446E3C7F}" dt="2024-02-05T18:13:45.931" v="15938"/>
        <pc:sldMkLst>
          <pc:docMk/>
          <pc:sldMk cId="2621388863" sldId="306"/>
        </pc:sldMkLst>
        <pc:spChg chg="mod">
          <ac:chgData name="Marie WENNER" userId="9986778cb62203fb" providerId="LiveId" clId="{7793583D-5047-4B0F-BA73-8F5A446E3C7F}" dt="2024-02-05T18:12:15.234" v="15933" actId="20577"/>
          <ac:spMkLst>
            <pc:docMk/>
            <pc:sldMk cId="2621388863" sldId="306"/>
            <ac:spMk id="2" creationId="{45A6A12D-E6FA-129D-FBDF-5A068C13F273}"/>
          </ac:spMkLst>
        </pc:spChg>
        <pc:spChg chg="del">
          <ac:chgData name="Marie WENNER" userId="9986778cb62203fb" providerId="LiveId" clId="{7793583D-5047-4B0F-BA73-8F5A446E3C7F}" dt="2024-02-05T18:13:22.372" v="15934" actId="931"/>
          <ac:spMkLst>
            <pc:docMk/>
            <pc:sldMk cId="2621388863" sldId="306"/>
            <ac:spMk id="3" creationId="{95F692B1-E4B1-38D1-D3EC-16B58EC6801C}"/>
          </ac:spMkLst>
        </pc:spChg>
        <pc:picChg chg="add mod">
          <ac:chgData name="Marie WENNER" userId="9986778cb62203fb" providerId="LiveId" clId="{7793583D-5047-4B0F-BA73-8F5A446E3C7F}" dt="2024-02-05T18:13:23.870" v="15936" actId="962"/>
          <ac:picMkLst>
            <pc:docMk/>
            <pc:sldMk cId="2621388863" sldId="306"/>
            <ac:picMk id="5" creationId="{7BE5AFBE-0F26-6E80-39B9-0A38C4EA854D}"/>
          </ac:picMkLst>
        </pc:picChg>
      </pc:sldChg>
      <pc:sldChg chg="modSp new mod">
        <pc:chgData name="Marie WENNER" userId="9986778cb62203fb" providerId="LiveId" clId="{7793583D-5047-4B0F-BA73-8F5A446E3C7F}" dt="2024-02-12T18:01:27.294" v="17651" actId="20577"/>
        <pc:sldMkLst>
          <pc:docMk/>
          <pc:sldMk cId="2959499230" sldId="307"/>
        </pc:sldMkLst>
        <pc:spChg chg="mod">
          <ac:chgData name="Marie WENNER" userId="9986778cb62203fb" providerId="LiveId" clId="{7793583D-5047-4B0F-BA73-8F5A446E3C7F}" dt="2024-02-12T18:01:27.294" v="17651" actId="20577"/>
          <ac:spMkLst>
            <pc:docMk/>
            <pc:sldMk cId="2959499230" sldId="307"/>
            <ac:spMk id="3" creationId="{9A0BF5D7-3B5C-9210-BFC8-4B054FC55EA6}"/>
          </ac:spMkLst>
        </pc:spChg>
      </pc:sldChg>
      <pc:sldMasterChg chg="setBg modSldLayout">
        <pc:chgData name="Marie WENNER" userId="9986778cb62203fb" providerId="LiveId" clId="{7793583D-5047-4B0F-BA73-8F5A446E3C7F}" dt="2024-01-31T16:37:40.343" v="129"/>
        <pc:sldMasterMkLst>
          <pc:docMk/>
          <pc:sldMasterMk cId="49260622" sldId="2147483648"/>
        </pc:sldMasterMkLst>
        <pc:sldLayoutChg chg="setBg">
          <pc:chgData name="Marie WENNER" userId="9986778cb62203fb" providerId="LiveId" clId="{7793583D-5047-4B0F-BA73-8F5A446E3C7F}" dt="2024-01-31T16:37:40.343" v="129"/>
          <pc:sldLayoutMkLst>
            <pc:docMk/>
            <pc:sldMasterMk cId="49260622" sldId="2147483648"/>
            <pc:sldLayoutMk cId="1628295485" sldId="2147483649"/>
          </pc:sldLayoutMkLst>
        </pc:sldLayoutChg>
        <pc:sldLayoutChg chg="setBg">
          <pc:chgData name="Marie WENNER" userId="9986778cb62203fb" providerId="LiveId" clId="{7793583D-5047-4B0F-BA73-8F5A446E3C7F}" dt="2024-01-31T16:37:40.343" v="129"/>
          <pc:sldLayoutMkLst>
            <pc:docMk/>
            <pc:sldMasterMk cId="49260622" sldId="2147483648"/>
            <pc:sldLayoutMk cId="658695293" sldId="2147483650"/>
          </pc:sldLayoutMkLst>
        </pc:sldLayoutChg>
        <pc:sldLayoutChg chg="setBg">
          <pc:chgData name="Marie WENNER" userId="9986778cb62203fb" providerId="LiveId" clId="{7793583D-5047-4B0F-BA73-8F5A446E3C7F}" dt="2024-01-31T16:37:40.343" v="129"/>
          <pc:sldLayoutMkLst>
            <pc:docMk/>
            <pc:sldMasterMk cId="49260622" sldId="2147483648"/>
            <pc:sldLayoutMk cId="2188352687" sldId="2147483651"/>
          </pc:sldLayoutMkLst>
        </pc:sldLayoutChg>
        <pc:sldLayoutChg chg="setBg">
          <pc:chgData name="Marie WENNER" userId="9986778cb62203fb" providerId="LiveId" clId="{7793583D-5047-4B0F-BA73-8F5A446E3C7F}" dt="2024-01-31T16:37:40.343" v="129"/>
          <pc:sldLayoutMkLst>
            <pc:docMk/>
            <pc:sldMasterMk cId="49260622" sldId="2147483648"/>
            <pc:sldLayoutMk cId="2680372922" sldId="2147483652"/>
          </pc:sldLayoutMkLst>
        </pc:sldLayoutChg>
        <pc:sldLayoutChg chg="setBg">
          <pc:chgData name="Marie WENNER" userId="9986778cb62203fb" providerId="LiveId" clId="{7793583D-5047-4B0F-BA73-8F5A446E3C7F}" dt="2024-01-31T16:37:40.343" v="129"/>
          <pc:sldLayoutMkLst>
            <pc:docMk/>
            <pc:sldMasterMk cId="49260622" sldId="2147483648"/>
            <pc:sldLayoutMk cId="1327364675" sldId="2147483653"/>
          </pc:sldLayoutMkLst>
        </pc:sldLayoutChg>
        <pc:sldLayoutChg chg="setBg">
          <pc:chgData name="Marie WENNER" userId="9986778cb62203fb" providerId="LiveId" clId="{7793583D-5047-4B0F-BA73-8F5A446E3C7F}" dt="2024-01-31T16:37:40.343" v="129"/>
          <pc:sldLayoutMkLst>
            <pc:docMk/>
            <pc:sldMasterMk cId="49260622" sldId="2147483648"/>
            <pc:sldLayoutMk cId="2634032255" sldId="2147483654"/>
          </pc:sldLayoutMkLst>
        </pc:sldLayoutChg>
        <pc:sldLayoutChg chg="setBg">
          <pc:chgData name="Marie WENNER" userId="9986778cb62203fb" providerId="LiveId" clId="{7793583D-5047-4B0F-BA73-8F5A446E3C7F}" dt="2024-01-31T16:37:40.343" v="129"/>
          <pc:sldLayoutMkLst>
            <pc:docMk/>
            <pc:sldMasterMk cId="49260622" sldId="2147483648"/>
            <pc:sldLayoutMk cId="3682462663" sldId="2147483655"/>
          </pc:sldLayoutMkLst>
        </pc:sldLayoutChg>
        <pc:sldLayoutChg chg="setBg">
          <pc:chgData name="Marie WENNER" userId="9986778cb62203fb" providerId="LiveId" clId="{7793583D-5047-4B0F-BA73-8F5A446E3C7F}" dt="2024-01-31T16:37:40.343" v="129"/>
          <pc:sldLayoutMkLst>
            <pc:docMk/>
            <pc:sldMasterMk cId="49260622" sldId="2147483648"/>
            <pc:sldLayoutMk cId="4117619521" sldId="2147483656"/>
          </pc:sldLayoutMkLst>
        </pc:sldLayoutChg>
        <pc:sldLayoutChg chg="setBg">
          <pc:chgData name="Marie WENNER" userId="9986778cb62203fb" providerId="LiveId" clId="{7793583D-5047-4B0F-BA73-8F5A446E3C7F}" dt="2024-01-31T16:37:40.343" v="129"/>
          <pc:sldLayoutMkLst>
            <pc:docMk/>
            <pc:sldMasterMk cId="49260622" sldId="2147483648"/>
            <pc:sldLayoutMk cId="3519249079" sldId="2147483657"/>
          </pc:sldLayoutMkLst>
        </pc:sldLayoutChg>
        <pc:sldLayoutChg chg="setBg">
          <pc:chgData name="Marie WENNER" userId="9986778cb62203fb" providerId="LiveId" clId="{7793583D-5047-4B0F-BA73-8F5A446E3C7F}" dt="2024-01-31T16:37:40.343" v="129"/>
          <pc:sldLayoutMkLst>
            <pc:docMk/>
            <pc:sldMasterMk cId="49260622" sldId="2147483648"/>
            <pc:sldLayoutMk cId="4176779011" sldId="2147483658"/>
          </pc:sldLayoutMkLst>
        </pc:sldLayoutChg>
        <pc:sldLayoutChg chg="setBg">
          <pc:chgData name="Marie WENNER" userId="9986778cb62203fb" providerId="LiveId" clId="{7793583D-5047-4B0F-BA73-8F5A446E3C7F}" dt="2024-01-31T16:37:40.343" v="129"/>
          <pc:sldLayoutMkLst>
            <pc:docMk/>
            <pc:sldMasterMk cId="49260622" sldId="2147483648"/>
            <pc:sldLayoutMk cId="813649928" sldId="214748365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DCC996-42D5-5A23-5EBD-661F357AD5C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98EE494-9FD1-CAA9-709A-6C7195A7BB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86D9698-9D82-7B75-A8C9-FB7B5220393D}"/>
              </a:ext>
            </a:extLst>
          </p:cNvPr>
          <p:cNvSpPr>
            <a:spLocks noGrp="1"/>
          </p:cNvSpPr>
          <p:nvPr>
            <p:ph type="dt" sz="half" idx="10"/>
          </p:nvPr>
        </p:nvSpPr>
        <p:spPr/>
        <p:txBody>
          <a:bodyPr/>
          <a:lstStyle/>
          <a:p>
            <a:fld id="{A6D755A1-D05D-41E1-B59B-E07679AD57DA}" type="datetimeFigureOut">
              <a:rPr lang="fr-FR" smtClean="0"/>
              <a:t>18/02/2024</a:t>
            </a:fld>
            <a:endParaRPr lang="fr-FR"/>
          </a:p>
        </p:txBody>
      </p:sp>
      <p:sp>
        <p:nvSpPr>
          <p:cNvPr id="5" name="Espace réservé du pied de page 4">
            <a:extLst>
              <a:ext uri="{FF2B5EF4-FFF2-40B4-BE49-F238E27FC236}">
                <a16:creationId xmlns:a16="http://schemas.microsoft.com/office/drawing/2014/main" id="{2AE63564-D0F8-6817-80DD-CFB88BFC833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B68704A-24D2-F8CC-97D0-219231BA9097}"/>
              </a:ext>
            </a:extLst>
          </p:cNvPr>
          <p:cNvSpPr>
            <a:spLocks noGrp="1"/>
          </p:cNvSpPr>
          <p:nvPr>
            <p:ph type="sldNum" sz="quarter" idx="12"/>
          </p:nvPr>
        </p:nvSpPr>
        <p:spPr/>
        <p:txBody>
          <a:bodyPr/>
          <a:lstStyle/>
          <a:p>
            <a:fld id="{DA14CFFA-69A0-4E9E-8F5B-6EB47A6209CB}" type="slidenum">
              <a:rPr lang="fr-FR" smtClean="0"/>
              <a:t>‹N°›</a:t>
            </a:fld>
            <a:endParaRPr lang="fr-FR"/>
          </a:p>
        </p:txBody>
      </p:sp>
    </p:spTree>
    <p:extLst>
      <p:ext uri="{BB962C8B-B14F-4D97-AF65-F5344CB8AC3E}">
        <p14:creationId xmlns:p14="http://schemas.microsoft.com/office/powerpoint/2010/main" val="1628295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085076-F360-10F7-9686-3A2805A2461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533568F-A64E-4555-70B4-461361B5D2D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144F9AA-88F7-CB23-0890-DE9E22FA6485}"/>
              </a:ext>
            </a:extLst>
          </p:cNvPr>
          <p:cNvSpPr>
            <a:spLocks noGrp="1"/>
          </p:cNvSpPr>
          <p:nvPr>
            <p:ph type="dt" sz="half" idx="10"/>
          </p:nvPr>
        </p:nvSpPr>
        <p:spPr/>
        <p:txBody>
          <a:bodyPr/>
          <a:lstStyle/>
          <a:p>
            <a:fld id="{A6D755A1-D05D-41E1-B59B-E07679AD57DA}" type="datetimeFigureOut">
              <a:rPr lang="fr-FR" smtClean="0"/>
              <a:t>18/02/2024</a:t>
            </a:fld>
            <a:endParaRPr lang="fr-FR"/>
          </a:p>
        </p:txBody>
      </p:sp>
      <p:sp>
        <p:nvSpPr>
          <p:cNvPr id="5" name="Espace réservé du pied de page 4">
            <a:extLst>
              <a:ext uri="{FF2B5EF4-FFF2-40B4-BE49-F238E27FC236}">
                <a16:creationId xmlns:a16="http://schemas.microsoft.com/office/drawing/2014/main" id="{40173619-1E31-04C6-7ED8-7CA87055922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4319F50-18DD-3E3D-C0C4-A527C0EED5A6}"/>
              </a:ext>
            </a:extLst>
          </p:cNvPr>
          <p:cNvSpPr>
            <a:spLocks noGrp="1"/>
          </p:cNvSpPr>
          <p:nvPr>
            <p:ph type="sldNum" sz="quarter" idx="12"/>
          </p:nvPr>
        </p:nvSpPr>
        <p:spPr/>
        <p:txBody>
          <a:bodyPr/>
          <a:lstStyle/>
          <a:p>
            <a:fld id="{DA14CFFA-69A0-4E9E-8F5B-6EB47A6209CB}" type="slidenum">
              <a:rPr lang="fr-FR" smtClean="0"/>
              <a:t>‹N°›</a:t>
            </a:fld>
            <a:endParaRPr lang="fr-FR"/>
          </a:p>
        </p:txBody>
      </p:sp>
    </p:spTree>
    <p:extLst>
      <p:ext uri="{BB962C8B-B14F-4D97-AF65-F5344CB8AC3E}">
        <p14:creationId xmlns:p14="http://schemas.microsoft.com/office/powerpoint/2010/main" val="4176779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C987090-F563-88C0-A415-A75C61EF2A9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94AB43F-416E-4965-FA59-49D8B5D305B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62B6E38-4B68-A6A6-96B4-E90E3FDAF383}"/>
              </a:ext>
            </a:extLst>
          </p:cNvPr>
          <p:cNvSpPr>
            <a:spLocks noGrp="1"/>
          </p:cNvSpPr>
          <p:nvPr>
            <p:ph type="dt" sz="half" idx="10"/>
          </p:nvPr>
        </p:nvSpPr>
        <p:spPr/>
        <p:txBody>
          <a:bodyPr/>
          <a:lstStyle/>
          <a:p>
            <a:fld id="{A6D755A1-D05D-41E1-B59B-E07679AD57DA}" type="datetimeFigureOut">
              <a:rPr lang="fr-FR" smtClean="0"/>
              <a:t>18/02/2024</a:t>
            </a:fld>
            <a:endParaRPr lang="fr-FR"/>
          </a:p>
        </p:txBody>
      </p:sp>
      <p:sp>
        <p:nvSpPr>
          <p:cNvPr id="5" name="Espace réservé du pied de page 4">
            <a:extLst>
              <a:ext uri="{FF2B5EF4-FFF2-40B4-BE49-F238E27FC236}">
                <a16:creationId xmlns:a16="http://schemas.microsoft.com/office/drawing/2014/main" id="{244FFFC6-356B-3705-ED59-505B4D8B256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3277554-A96C-058F-86B6-CE8ED42951CD}"/>
              </a:ext>
            </a:extLst>
          </p:cNvPr>
          <p:cNvSpPr>
            <a:spLocks noGrp="1"/>
          </p:cNvSpPr>
          <p:nvPr>
            <p:ph type="sldNum" sz="quarter" idx="12"/>
          </p:nvPr>
        </p:nvSpPr>
        <p:spPr/>
        <p:txBody>
          <a:bodyPr/>
          <a:lstStyle/>
          <a:p>
            <a:fld id="{DA14CFFA-69A0-4E9E-8F5B-6EB47A6209CB}" type="slidenum">
              <a:rPr lang="fr-FR" smtClean="0"/>
              <a:t>‹N°›</a:t>
            </a:fld>
            <a:endParaRPr lang="fr-FR"/>
          </a:p>
        </p:txBody>
      </p:sp>
    </p:spTree>
    <p:extLst>
      <p:ext uri="{BB962C8B-B14F-4D97-AF65-F5344CB8AC3E}">
        <p14:creationId xmlns:p14="http://schemas.microsoft.com/office/powerpoint/2010/main" val="813649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20877E-989F-629B-8F64-B8AD1141649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B0339C0-2679-4163-52D3-4FAADF62550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22672A9-4CE2-5E68-EA2D-859410153A63}"/>
              </a:ext>
            </a:extLst>
          </p:cNvPr>
          <p:cNvSpPr>
            <a:spLocks noGrp="1"/>
          </p:cNvSpPr>
          <p:nvPr>
            <p:ph type="dt" sz="half" idx="10"/>
          </p:nvPr>
        </p:nvSpPr>
        <p:spPr/>
        <p:txBody>
          <a:bodyPr/>
          <a:lstStyle/>
          <a:p>
            <a:fld id="{A6D755A1-D05D-41E1-B59B-E07679AD57DA}" type="datetimeFigureOut">
              <a:rPr lang="fr-FR" smtClean="0"/>
              <a:t>18/02/2024</a:t>
            </a:fld>
            <a:endParaRPr lang="fr-FR"/>
          </a:p>
        </p:txBody>
      </p:sp>
      <p:sp>
        <p:nvSpPr>
          <p:cNvPr id="5" name="Espace réservé du pied de page 4">
            <a:extLst>
              <a:ext uri="{FF2B5EF4-FFF2-40B4-BE49-F238E27FC236}">
                <a16:creationId xmlns:a16="http://schemas.microsoft.com/office/drawing/2014/main" id="{04CB49DC-6028-DA14-6578-0DAAB60C723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A0787EE-F91A-A19F-4FFD-D2C5A986EC0D}"/>
              </a:ext>
            </a:extLst>
          </p:cNvPr>
          <p:cNvSpPr>
            <a:spLocks noGrp="1"/>
          </p:cNvSpPr>
          <p:nvPr>
            <p:ph type="sldNum" sz="quarter" idx="12"/>
          </p:nvPr>
        </p:nvSpPr>
        <p:spPr/>
        <p:txBody>
          <a:bodyPr/>
          <a:lstStyle/>
          <a:p>
            <a:fld id="{DA14CFFA-69A0-4E9E-8F5B-6EB47A6209CB}" type="slidenum">
              <a:rPr lang="fr-FR" smtClean="0"/>
              <a:t>‹N°›</a:t>
            </a:fld>
            <a:endParaRPr lang="fr-FR"/>
          </a:p>
        </p:txBody>
      </p:sp>
    </p:spTree>
    <p:extLst>
      <p:ext uri="{BB962C8B-B14F-4D97-AF65-F5344CB8AC3E}">
        <p14:creationId xmlns:p14="http://schemas.microsoft.com/office/powerpoint/2010/main" val="658695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E3E35A-D224-A838-856C-F7FF3517FEC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F50D95A-975A-F6ED-9ED2-F312713A49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B4674BD-9552-B0B6-D433-DCF7F008A69A}"/>
              </a:ext>
            </a:extLst>
          </p:cNvPr>
          <p:cNvSpPr>
            <a:spLocks noGrp="1"/>
          </p:cNvSpPr>
          <p:nvPr>
            <p:ph type="dt" sz="half" idx="10"/>
          </p:nvPr>
        </p:nvSpPr>
        <p:spPr/>
        <p:txBody>
          <a:bodyPr/>
          <a:lstStyle/>
          <a:p>
            <a:fld id="{A6D755A1-D05D-41E1-B59B-E07679AD57DA}" type="datetimeFigureOut">
              <a:rPr lang="fr-FR" smtClean="0"/>
              <a:t>18/02/2024</a:t>
            </a:fld>
            <a:endParaRPr lang="fr-FR"/>
          </a:p>
        </p:txBody>
      </p:sp>
      <p:sp>
        <p:nvSpPr>
          <p:cNvPr id="5" name="Espace réservé du pied de page 4">
            <a:extLst>
              <a:ext uri="{FF2B5EF4-FFF2-40B4-BE49-F238E27FC236}">
                <a16:creationId xmlns:a16="http://schemas.microsoft.com/office/drawing/2014/main" id="{21D4C677-D92B-0F46-7ED7-BD037EE0BFD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E4303BF-407D-A2E9-5A7E-E8DEE0882C96}"/>
              </a:ext>
            </a:extLst>
          </p:cNvPr>
          <p:cNvSpPr>
            <a:spLocks noGrp="1"/>
          </p:cNvSpPr>
          <p:nvPr>
            <p:ph type="sldNum" sz="quarter" idx="12"/>
          </p:nvPr>
        </p:nvSpPr>
        <p:spPr/>
        <p:txBody>
          <a:bodyPr/>
          <a:lstStyle/>
          <a:p>
            <a:fld id="{DA14CFFA-69A0-4E9E-8F5B-6EB47A6209CB}" type="slidenum">
              <a:rPr lang="fr-FR" smtClean="0"/>
              <a:t>‹N°›</a:t>
            </a:fld>
            <a:endParaRPr lang="fr-FR"/>
          </a:p>
        </p:txBody>
      </p:sp>
    </p:spTree>
    <p:extLst>
      <p:ext uri="{BB962C8B-B14F-4D97-AF65-F5344CB8AC3E}">
        <p14:creationId xmlns:p14="http://schemas.microsoft.com/office/powerpoint/2010/main" val="2188352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346129-49C4-BD0B-E7DE-8E706202188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2E34167-2ACF-75BB-01AA-841C05300E9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91EFBEF-A604-213C-A0C4-AEDE19026D4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5DF9A64-EAF1-2873-472C-02F4430739DC}"/>
              </a:ext>
            </a:extLst>
          </p:cNvPr>
          <p:cNvSpPr>
            <a:spLocks noGrp="1"/>
          </p:cNvSpPr>
          <p:nvPr>
            <p:ph type="dt" sz="half" idx="10"/>
          </p:nvPr>
        </p:nvSpPr>
        <p:spPr/>
        <p:txBody>
          <a:bodyPr/>
          <a:lstStyle/>
          <a:p>
            <a:fld id="{A6D755A1-D05D-41E1-B59B-E07679AD57DA}" type="datetimeFigureOut">
              <a:rPr lang="fr-FR" smtClean="0"/>
              <a:t>18/02/2024</a:t>
            </a:fld>
            <a:endParaRPr lang="fr-FR"/>
          </a:p>
        </p:txBody>
      </p:sp>
      <p:sp>
        <p:nvSpPr>
          <p:cNvPr id="6" name="Espace réservé du pied de page 5">
            <a:extLst>
              <a:ext uri="{FF2B5EF4-FFF2-40B4-BE49-F238E27FC236}">
                <a16:creationId xmlns:a16="http://schemas.microsoft.com/office/drawing/2014/main" id="{6F659563-583F-B66D-73AB-9D95476E01B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DA7B5D7-D7D1-0DEC-FB77-19C7ADCAC0BB}"/>
              </a:ext>
            </a:extLst>
          </p:cNvPr>
          <p:cNvSpPr>
            <a:spLocks noGrp="1"/>
          </p:cNvSpPr>
          <p:nvPr>
            <p:ph type="sldNum" sz="quarter" idx="12"/>
          </p:nvPr>
        </p:nvSpPr>
        <p:spPr/>
        <p:txBody>
          <a:bodyPr/>
          <a:lstStyle/>
          <a:p>
            <a:fld id="{DA14CFFA-69A0-4E9E-8F5B-6EB47A6209CB}" type="slidenum">
              <a:rPr lang="fr-FR" smtClean="0"/>
              <a:t>‹N°›</a:t>
            </a:fld>
            <a:endParaRPr lang="fr-FR"/>
          </a:p>
        </p:txBody>
      </p:sp>
    </p:spTree>
    <p:extLst>
      <p:ext uri="{BB962C8B-B14F-4D97-AF65-F5344CB8AC3E}">
        <p14:creationId xmlns:p14="http://schemas.microsoft.com/office/powerpoint/2010/main" val="2680372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362C80-B648-7056-2BD7-9D4099960FA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E156C79-E53C-8272-F1FE-51D86BF773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E2656FA-D8F9-EC19-BA3B-997499EF6C4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578CF52-5AD9-DF39-797A-23E75FAB12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B6DA50C-B40E-E6DA-D12D-BE8527790BD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3521F31-2B78-02F1-719E-8936A2B08795}"/>
              </a:ext>
            </a:extLst>
          </p:cNvPr>
          <p:cNvSpPr>
            <a:spLocks noGrp="1"/>
          </p:cNvSpPr>
          <p:nvPr>
            <p:ph type="dt" sz="half" idx="10"/>
          </p:nvPr>
        </p:nvSpPr>
        <p:spPr/>
        <p:txBody>
          <a:bodyPr/>
          <a:lstStyle/>
          <a:p>
            <a:fld id="{A6D755A1-D05D-41E1-B59B-E07679AD57DA}" type="datetimeFigureOut">
              <a:rPr lang="fr-FR" smtClean="0"/>
              <a:t>18/02/2024</a:t>
            </a:fld>
            <a:endParaRPr lang="fr-FR"/>
          </a:p>
        </p:txBody>
      </p:sp>
      <p:sp>
        <p:nvSpPr>
          <p:cNvPr id="8" name="Espace réservé du pied de page 7">
            <a:extLst>
              <a:ext uri="{FF2B5EF4-FFF2-40B4-BE49-F238E27FC236}">
                <a16:creationId xmlns:a16="http://schemas.microsoft.com/office/drawing/2014/main" id="{027D6619-4CB5-5149-E2A5-B92D91D7BAC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1B41F4C-58B6-A35A-0435-651F9F24C9DC}"/>
              </a:ext>
            </a:extLst>
          </p:cNvPr>
          <p:cNvSpPr>
            <a:spLocks noGrp="1"/>
          </p:cNvSpPr>
          <p:nvPr>
            <p:ph type="sldNum" sz="quarter" idx="12"/>
          </p:nvPr>
        </p:nvSpPr>
        <p:spPr/>
        <p:txBody>
          <a:bodyPr/>
          <a:lstStyle/>
          <a:p>
            <a:fld id="{DA14CFFA-69A0-4E9E-8F5B-6EB47A6209CB}" type="slidenum">
              <a:rPr lang="fr-FR" smtClean="0"/>
              <a:t>‹N°›</a:t>
            </a:fld>
            <a:endParaRPr lang="fr-FR"/>
          </a:p>
        </p:txBody>
      </p:sp>
    </p:spTree>
    <p:extLst>
      <p:ext uri="{BB962C8B-B14F-4D97-AF65-F5344CB8AC3E}">
        <p14:creationId xmlns:p14="http://schemas.microsoft.com/office/powerpoint/2010/main" val="1327364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89785D-212A-F3C8-4387-CFDA53C5F31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DEBE18F-C798-8FC3-2835-EA231AB5A274}"/>
              </a:ext>
            </a:extLst>
          </p:cNvPr>
          <p:cNvSpPr>
            <a:spLocks noGrp="1"/>
          </p:cNvSpPr>
          <p:nvPr>
            <p:ph type="dt" sz="half" idx="10"/>
          </p:nvPr>
        </p:nvSpPr>
        <p:spPr/>
        <p:txBody>
          <a:bodyPr/>
          <a:lstStyle/>
          <a:p>
            <a:fld id="{A6D755A1-D05D-41E1-B59B-E07679AD57DA}" type="datetimeFigureOut">
              <a:rPr lang="fr-FR" smtClean="0"/>
              <a:t>18/02/2024</a:t>
            </a:fld>
            <a:endParaRPr lang="fr-FR"/>
          </a:p>
        </p:txBody>
      </p:sp>
      <p:sp>
        <p:nvSpPr>
          <p:cNvPr id="4" name="Espace réservé du pied de page 3">
            <a:extLst>
              <a:ext uri="{FF2B5EF4-FFF2-40B4-BE49-F238E27FC236}">
                <a16:creationId xmlns:a16="http://schemas.microsoft.com/office/drawing/2014/main" id="{EC5640A2-4833-C7EA-5D38-E6A98850289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2C0C9F3-EF38-DC7F-B592-0B0EAE2918B5}"/>
              </a:ext>
            </a:extLst>
          </p:cNvPr>
          <p:cNvSpPr>
            <a:spLocks noGrp="1"/>
          </p:cNvSpPr>
          <p:nvPr>
            <p:ph type="sldNum" sz="quarter" idx="12"/>
          </p:nvPr>
        </p:nvSpPr>
        <p:spPr/>
        <p:txBody>
          <a:bodyPr/>
          <a:lstStyle/>
          <a:p>
            <a:fld id="{DA14CFFA-69A0-4E9E-8F5B-6EB47A6209CB}" type="slidenum">
              <a:rPr lang="fr-FR" smtClean="0"/>
              <a:t>‹N°›</a:t>
            </a:fld>
            <a:endParaRPr lang="fr-FR"/>
          </a:p>
        </p:txBody>
      </p:sp>
    </p:spTree>
    <p:extLst>
      <p:ext uri="{BB962C8B-B14F-4D97-AF65-F5344CB8AC3E}">
        <p14:creationId xmlns:p14="http://schemas.microsoft.com/office/powerpoint/2010/main" val="2634032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BA0497B-6FCE-D961-FA07-F1A7D8D4124C}"/>
              </a:ext>
            </a:extLst>
          </p:cNvPr>
          <p:cNvSpPr>
            <a:spLocks noGrp="1"/>
          </p:cNvSpPr>
          <p:nvPr>
            <p:ph type="dt" sz="half" idx="10"/>
          </p:nvPr>
        </p:nvSpPr>
        <p:spPr/>
        <p:txBody>
          <a:bodyPr/>
          <a:lstStyle/>
          <a:p>
            <a:fld id="{A6D755A1-D05D-41E1-B59B-E07679AD57DA}" type="datetimeFigureOut">
              <a:rPr lang="fr-FR" smtClean="0"/>
              <a:t>18/02/2024</a:t>
            </a:fld>
            <a:endParaRPr lang="fr-FR"/>
          </a:p>
        </p:txBody>
      </p:sp>
      <p:sp>
        <p:nvSpPr>
          <p:cNvPr id="3" name="Espace réservé du pied de page 2">
            <a:extLst>
              <a:ext uri="{FF2B5EF4-FFF2-40B4-BE49-F238E27FC236}">
                <a16:creationId xmlns:a16="http://schemas.microsoft.com/office/drawing/2014/main" id="{FEE88C73-09A3-44A6-04CF-36DA8C3A421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711EFFA-946A-D14D-B334-D75B3799615D}"/>
              </a:ext>
            </a:extLst>
          </p:cNvPr>
          <p:cNvSpPr>
            <a:spLocks noGrp="1"/>
          </p:cNvSpPr>
          <p:nvPr>
            <p:ph type="sldNum" sz="quarter" idx="12"/>
          </p:nvPr>
        </p:nvSpPr>
        <p:spPr/>
        <p:txBody>
          <a:bodyPr/>
          <a:lstStyle/>
          <a:p>
            <a:fld id="{DA14CFFA-69A0-4E9E-8F5B-6EB47A6209CB}" type="slidenum">
              <a:rPr lang="fr-FR" smtClean="0"/>
              <a:t>‹N°›</a:t>
            </a:fld>
            <a:endParaRPr lang="fr-FR"/>
          </a:p>
        </p:txBody>
      </p:sp>
    </p:spTree>
    <p:extLst>
      <p:ext uri="{BB962C8B-B14F-4D97-AF65-F5344CB8AC3E}">
        <p14:creationId xmlns:p14="http://schemas.microsoft.com/office/powerpoint/2010/main" val="3682462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5EC068-DF0F-78AC-3888-5BAC8391C8D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6F427C3-B01C-55E4-7941-EB5E95977D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A1FE96A-4C03-0916-DADD-BC094157BC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C6EEF15-E462-DD13-0869-1EF4466202F3}"/>
              </a:ext>
            </a:extLst>
          </p:cNvPr>
          <p:cNvSpPr>
            <a:spLocks noGrp="1"/>
          </p:cNvSpPr>
          <p:nvPr>
            <p:ph type="dt" sz="half" idx="10"/>
          </p:nvPr>
        </p:nvSpPr>
        <p:spPr/>
        <p:txBody>
          <a:bodyPr/>
          <a:lstStyle/>
          <a:p>
            <a:fld id="{A6D755A1-D05D-41E1-B59B-E07679AD57DA}" type="datetimeFigureOut">
              <a:rPr lang="fr-FR" smtClean="0"/>
              <a:t>18/02/2024</a:t>
            </a:fld>
            <a:endParaRPr lang="fr-FR"/>
          </a:p>
        </p:txBody>
      </p:sp>
      <p:sp>
        <p:nvSpPr>
          <p:cNvPr id="6" name="Espace réservé du pied de page 5">
            <a:extLst>
              <a:ext uri="{FF2B5EF4-FFF2-40B4-BE49-F238E27FC236}">
                <a16:creationId xmlns:a16="http://schemas.microsoft.com/office/drawing/2014/main" id="{8C4A6396-D51B-6026-ABC8-87820F2C282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5FD0385-0494-C758-746E-3BFE3987799F}"/>
              </a:ext>
            </a:extLst>
          </p:cNvPr>
          <p:cNvSpPr>
            <a:spLocks noGrp="1"/>
          </p:cNvSpPr>
          <p:nvPr>
            <p:ph type="sldNum" sz="quarter" idx="12"/>
          </p:nvPr>
        </p:nvSpPr>
        <p:spPr/>
        <p:txBody>
          <a:bodyPr/>
          <a:lstStyle/>
          <a:p>
            <a:fld id="{DA14CFFA-69A0-4E9E-8F5B-6EB47A6209CB}" type="slidenum">
              <a:rPr lang="fr-FR" smtClean="0"/>
              <a:t>‹N°›</a:t>
            </a:fld>
            <a:endParaRPr lang="fr-FR"/>
          </a:p>
        </p:txBody>
      </p:sp>
    </p:spTree>
    <p:extLst>
      <p:ext uri="{BB962C8B-B14F-4D97-AF65-F5344CB8AC3E}">
        <p14:creationId xmlns:p14="http://schemas.microsoft.com/office/powerpoint/2010/main" val="4117619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E7DA0D-107F-DF03-0703-5C4DE39604F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D9C5D0F6-1F7E-8D6E-641B-167C5E2AD7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5AC8A12-C502-485D-4B48-6B1FC983CE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BAACF9E-F48C-720E-785B-83111CDA2247}"/>
              </a:ext>
            </a:extLst>
          </p:cNvPr>
          <p:cNvSpPr>
            <a:spLocks noGrp="1"/>
          </p:cNvSpPr>
          <p:nvPr>
            <p:ph type="dt" sz="half" idx="10"/>
          </p:nvPr>
        </p:nvSpPr>
        <p:spPr/>
        <p:txBody>
          <a:bodyPr/>
          <a:lstStyle/>
          <a:p>
            <a:fld id="{A6D755A1-D05D-41E1-B59B-E07679AD57DA}" type="datetimeFigureOut">
              <a:rPr lang="fr-FR" smtClean="0"/>
              <a:t>18/02/2024</a:t>
            </a:fld>
            <a:endParaRPr lang="fr-FR"/>
          </a:p>
        </p:txBody>
      </p:sp>
      <p:sp>
        <p:nvSpPr>
          <p:cNvPr id="6" name="Espace réservé du pied de page 5">
            <a:extLst>
              <a:ext uri="{FF2B5EF4-FFF2-40B4-BE49-F238E27FC236}">
                <a16:creationId xmlns:a16="http://schemas.microsoft.com/office/drawing/2014/main" id="{B0302B21-BB09-89B0-1C79-7F33C34C355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572A1DE-90A7-C7F6-5FC4-368A6152A234}"/>
              </a:ext>
            </a:extLst>
          </p:cNvPr>
          <p:cNvSpPr>
            <a:spLocks noGrp="1"/>
          </p:cNvSpPr>
          <p:nvPr>
            <p:ph type="sldNum" sz="quarter" idx="12"/>
          </p:nvPr>
        </p:nvSpPr>
        <p:spPr/>
        <p:txBody>
          <a:bodyPr/>
          <a:lstStyle/>
          <a:p>
            <a:fld id="{DA14CFFA-69A0-4E9E-8F5B-6EB47A6209CB}" type="slidenum">
              <a:rPr lang="fr-FR" smtClean="0"/>
              <a:t>‹N°›</a:t>
            </a:fld>
            <a:endParaRPr lang="fr-FR"/>
          </a:p>
        </p:txBody>
      </p:sp>
    </p:spTree>
    <p:extLst>
      <p:ext uri="{BB962C8B-B14F-4D97-AF65-F5344CB8AC3E}">
        <p14:creationId xmlns:p14="http://schemas.microsoft.com/office/powerpoint/2010/main" val="3519249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9000">
              <a:srgbClr val="FF0000"/>
            </a:gs>
            <a:gs pos="0">
              <a:schemeClr val="accent1">
                <a:lumMod val="45000"/>
                <a:lumOff val="55000"/>
              </a:schemeClr>
            </a:gs>
            <a:gs pos="100000">
              <a:schemeClr val="accent1">
                <a:lumMod val="45000"/>
                <a:lumOff val="55000"/>
              </a:schemeClr>
            </a:gs>
            <a:gs pos="100000">
              <a:schemeClr val="accent1">
                <a:lumMod val="30000"/>
                <a:lumOff val="7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B22DEAD-AEF7-C5CB-941C-2DC6B935F2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7656881-C808-0FE7-8C2D-0C868AB254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AA4C606-D4BE-00F1-E8F0-03052CD654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D755A1-D05D-41E1-B59B-E07679AD57DA}" type="datetimeFigureOut">
              <a:rPr lang="fr-FR" smtClean="0"/>
              <a:t>18/02/2024</a:t>
            </a:fld>
            <a:endParaRPr lang="fr-FR"/>
          </a:p>
        </p:txBody>
      </p:sp>
      <p:sp>
        <p:nvSpPr>
          <p:cNvPr id="5" name="Espace réservé du pied de page 4">
            <a:extLst>
              <a:ext uri="{FF2B5EF4-FFF2-40B4-BE49-F238E27FC236}">
                <a16:creationId xmlns:a16="http://schemas.microsoft.com/office/drawing/2014/main" id="{19398820-5ED2-A291-BB9C-D56C7D754D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A00044D-15A0-7767-880A-5A492C3B71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14CFFA-69A0-4E9E-8F5B-6EB47A6209CB}" type="slidenum">
              <a:rPr lang="fr-FR" smtClean="0"/>
              <a:t>‹N°›</a:t>
            </a:fld>
            <a:endParaRPr lang="fr-FR"/>
          </a:p>
        </p:txBody>
      </p:sp>
    </p:spTree>
    <p:extLst>
      <p:ext uri="{BB962C8B-B14F-4D97-AF65-F5344CB8AC3E}">
        <p14:creationId xmlns:p14="http://schemas.microsoft.com/office/powerpoint/2010/main" val="49260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hyperlink" Target="https://pixabay.com/fr/battement-de-coeur-pulse-ecg-2418733/"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publicdomainpictures.net/view-image.php?image=42716&amp;picture=&amp;jazyk=IT" TargetMode="Externa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flickr.com/photos/mlr654/3082942588/" TargetMode="External"/><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sclera.be/fr/picto/detail/22185" TargetMode="External"/><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hyperlink" Target="https://pixabay.com/fr/question-point-d-interrogation-1015308/"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BC7C35-EA6C-7551-18B8-C7EA88171B2F}"/>
              </a:ext>
            </a:extLst>
          </p:cNvPr>
          <p:cNvSpPr>
            <a:spLocks noGrp="1"/>
          </p:cNvSpPr>
          <p:nvPr>
            <p:ph type="ctrTitle"/>
          </p:nvPr>
        </p:nvSpPr>
        <p:spPr>
          <a:xfrm>
            <a:off x="1251857" y="367990"/>
            <a:ext cx="9416143" cy="1103971"/>
          </a:xfrm>
        </p:spPr>
        <p:txBody>
          <a:bodyPr>
            <a:normAutofit/>
          </a:bodyPr>
          <a:lstStyle/>
          <a:p>
            <a:r>
              <a:rPr lang="fr-FR" b="1" dirty="0"/>
              <a:t>LE CHARIOT D’URGENCE</a:t>
            </a:r>
          </a:p>
        </p:txBody>
      </p:sp>
      <p:sp>
        <p:nvSpPr>
          <p:cNvPr id="3" name="Sous-titre 2">
            <a:extLst>
              <a:ext uri="{FF2B5EF4-FFF2-40B4-BE49-F238E27FC236}">
                <a16:creationId xmlns:a16="http://schemas.microsoft.com/office/drawing/2014/main" id="{9E5BA3CF-E6C7-4C85-5843-14425A854A62}"/>
              </a:ext>
            </a:extLst>
          </p:cNvPr>
          <p:cNvSpPr>
            <a:spLocks noGrp="1"/>
          </p:cNvSpPr>
          <p:nvPr>
            <p:ph type="subTitle" idx="1"/>
          </p:nvPr>
        </p:nvSpPr>
        <p:spPr>
          <a:xfrm>
            <a:off x="457200" y="4822371"/>
            <a:ext cx="2569029" cy="1349829"/>
          </a:xfrm>
        </p:spPr>
        <p:txBody>
          <a:bodyPr>
            <a:normAutofit/>
          </a:bodyPr>
          <a:lstStyle/>
          <a:p>
            <a:r>
              <a:rPr lang="fr-FR" sz="1800" dirty="0"/>
              <a:t>Marie-Noëlle WENNER</a:t>
            </a:r>
          </a:p>
          <a:p>
            <a:r>
              <a:rPr lang="fr-FR" sz="1800" dirty="0"/>
              <a:t>Infirmière SAU                CH SARREBOURG</a:t>
            </a:r>
          </a:p>
          <a:p>
            <a:r>
              <a:rPr lang="fr-FR" sz="1800" dirty="0"/>
              <a:t>Février 2024</a:t>
            </a:r>
          </a:p>
          <a:p>
            <a:endParaRPr lang="fr-FR" sz="1800" dirty="0"/>
          </a:p>
          <a:p>
            <a:endParaRPr lang="fr-FR" sz="1800" dirty="0"/>
          </a:p>
        </p:txBody>
      </p:sp>
      <p:pic>
        <p:nvPicPr>
          <p:cNvPr id="1026" name="Picture 2" descr="Première journée européenne de sensibilisation à l'arrêt cardiaque - Voix  des patients">
            <a:extLst>
              <a:ext uri="{FF2B5EF4-FFF2-40B4-BE49-F238E27FC236}">
                <a16:creationId xmlns:a16="http://schemas.microsoft.com/office/drawing/2014/main" id="{8C315498-A77D-A26E-72DA-4B07C1C9D8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176" y="2035629"/>
            <a:ext cx="398272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descr="Une image contenant texte, intérieur, tiroir, commode&#10;&#10;Description générée automatiquement">
            <a:extLst>
              <a:ext uri="{FF2B5EF4-FFF2-40B4-BE49-F238E27FC236}">
                <a16:creationId xmlns:a16="http://schemas.microsoft.com/office/drawing/2014/main" id="{0E7B3CFF-7DD2-B36F-9572-F2649C1F0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4870" y="1572601"/>
            <a:ext cx="3152134" cy="4917409"/>
          </a:xfrm>
          <a:prstGeom prst="rect">
            <a:avLst/>
          </a:prstGeom>
        </p:spPr>
      </p:pic>
      <p:pic>
        <p:nvPicPr>
          <p:cNvPr id="10" name="Image 9" descr="Une image contenant pièce, Équipement médical, chambre d’hôpital, médical&#10;&#10;Description générée automatiquement">
            <a:extLst>
              <a:ext uri="{FF2B5EF4-FFF2-40B4-BE49-F238E27FC236}">
                <a16:creationId xmlns:a16="http://schemas.microsoft.com/office/drawing/2014/main" id="{296A725C-94D1-D1F6-466B-BD8E9B5DDA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9990" y="2035630"/>
            <a:ext cx="3331722" cy="1995676"/>
          </a:xfrm>
          <a:prstGeom prst="rect">
            <a:avLst/>
          </a:prstGeom>
        </p:spPr>
      </p:pic>
    </p:spTree>
    <p:extLst>
      <p:ext uri="{BB962C8B-B14F-4D97-AF65-F5344CB8AC3E}">
        <p14:creationId xmlns:p14="http://schemas.microsoft.com/office/powerpoint/2010/main" val="3990017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823CE1-D9AF-24A0-5A7C-57188CD1D391}"/>
              </a:ext>
            </a:extLst>
          </p:cNvPr>
          <p:cNvSpPr>
            <a:spLocks noGrp="1"/>
          </p:cNvSpPr>
          <p:nvPr>
            <p:ph type="title"/>
          </p:nvPr>
        </p:nvSpPr>
        <p:spPr/>
        <p:txBody>
          <a:bodyPr/>
          <a:lstStyle/>
          <a:p>
            <a:r>
              <a:rPr lang="fr-FR" dirty="0"/>
              <a:t>Composition du chariot d’urgence:</a:t>
            </a:r>
            <a:br>
              <a:rPr lang="fr-FR" dirty="0"/>
            </a:br>
            <a:r>
              <a:rPr lang="fr-FR" dirty="0"/>
              <a:t>CHECK LISTE</a:t>
            </a:r>
          </a:p>
        </p:txBody>
      </p:sp>
      <p:pic>
        <p:nvPicPr>
          <p:cNvPr id="5" name="Espace réservé du contenu 4" descr="Une image contenant texte, écriture manuscrite, menu, document&#10;&#10;Description générée automatiquement">
            <a:extLst>
              <a:ext uri="{FF2B5EF4-FFF2-40B4-BE49-F238E27FC236}">
                <a16:creationId xmlns:a16="http://schemas.microsoft.com/office/drawing/2014/main" id="{DF10DF0C-0A49-CA66-9FB9-03E156E9BB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7963" y="1846169"/>
            <a:ext cx="3226676" cy="5694670"/>
          </a:xfrm>
        </p:spPr>
      </p:pic>
    </p:spTree>
    <p:extLst>
      <p:ext uri="{BB962C8B-B14F-4D97-AF65-F5344CB8AC3E}">
        <p14:creationId xmlns:p14="http://schemas.microsoft.com/office/powerpoint/2010/main" val="521190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FD74AC-46C2-914C-B2C2-B39EF433EDC1}"/>
              </a:ext>
            </a:extLst>
          </p:cNvPr>
          <p:cNvSpPr>
            <a:spLocks noGrp="1"/>
          </p:cNvSpPr>
          <p:nvPr>
            <p:ph type="title"/>
          </p:nvPr>
        </p:nvSpPr>
        <p:spPr/>
        <p:txBody>
          <a:bodyPr/>
          <a:lstStyle/>
          <a:p>
            <a:r>
              <a:rPr lang="fr-FR" dirty="0"/>
              <a:t>PLATEAU SUPERIEUR</a:t>
            </a:r>
          </a:p>
        </p:txBody>
      </p:sp>
      <p:sp>
        <p:nvSpPr>
          <p:cNvPr id="3" name="Espace réservé du contenu 2">
            <a:extLst>
              <a:ext uri="{FF2B5EF4-FFF2-40B4-BE49-F238E27FC236}">
                <a16:creationId xmlns:a16="http://schemas.microsoft.com/office/drawing/2014/main" id="{C969F8D3-1F94-2678-1C17-3CEACF3DEB2C}"/>
              </a:ext>
            </a:extLst>
          </p:cNvPr>
          <p:cNvSpPr>
            <a:spLocks noGrp="1"/>
          </p:cNvSpPr>
          <p:nvPr>
            <p:ph idx="1"/>
          </p:nvPr>
        </p:nvSpPr>
        <p:spPr/>
        <p:txBody>
          <a:bodyPr/>
          <a:lstStyle/>
          <a:p>
            <a:r>
              <a:rPr lang="fr-FR" sz="3200" dirty="0"/>
              <a:t>DEFIBRILLATEUR</a:t>
            </a:r>
          </a:p>
          <a:p>
            <a:endParaRPr lang="fr-FR" dirty="0"/>
          </a:p>
          <a:p>
            <a:endParaRPr lang="fr-FR" dirty="0"/>
          </a:p>
          <a:p>
            <a:r>
              <a:rPr lang="fr-FR" dirty="0"/>
              <a:t>POTENCE </a:t>
            </a:r>
          </a:p>
          <a:p>
            <a:endParaRPr lang="fr-FR" dirty="0"/>
          </a:p>
          <a:p>
            <a:endParaRPr lang="fr-FR" dirty="0"/>
          </a:p>
          <a:p>
            <a:r>
              <a:rPr lang="fr-FR" dirty="0"/>
              <a:t>SYSTEME D’ASPIRATION </a:t>
            </a:r>
          </a:p>
          <a:p>
            <a:pPr marL="0" indent="0">
              <a:buNone/>
            </a:pPr>
            <a:r>
              <a:rPr lang="fr-FR" dirty="0"/>
              <a:t>   MOBILE</a:t>
            </a:r>
          </a:p>
        </p:txBody>
      </p:sp>
      <p:pic>
        <p:nvPicPr>
          <p:cNvPr id="5" name="Image 4" descr="Une image contenant texte, Équipement médical, machine, intérieur&#10;&#10;Description générée automatiquement">
            <a:extLst>
              <a:ext uri="{FF2B5EF4-FFF2-40B4-BE49-F238E27FC236}">
                <a16:creationId xmlns:a16="http://schemas.microsoft.com/office/drawing/2014/main" id="{735D10D4-07D5-55FE-22EC-832D15F2EA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5397" y="2048997"/>
            <a:ext cx="6923037" cy="3904593"/>
          </a:xfrm>
          <a:prstGeom prst="rect">
            <a:avLst/>
          </a:prstGeom>
        </p:spPr>
      </p:pic>
    </p:spTree>
    <p:extLst>
      <p:ext uri="{BB962C8B-B14F-4D97-AF65-F5344CB8AC3E}">
        <p14:creationId xmlns:p14="http://schemas.microsoft.com/office/powerpoint/2010/main" val="1615289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7CBC2B-D90D-D6EF-DA4F-EF21C7A028CB}"/>
              </a:ext>
            </a:extLst>
          </p:cNvPr>
          <p:cNvSpPr>
            <a:spLocks noGrp="1"/>
          </p:cNvSpPr>
          <p:nvPr>
            <p:ph type="title"/>
          </p:nvPr>
        </p:nvSpPr>
        <p:spPr>
          <a:xfrm>
            <a:off x="838200" y="533291"/>
            <a:ext cx="10515600" cy="1325563"/>
          </a:xfrm>
        </p:spPr>
        <p:txBody>
          <a:bodyPr/>
          <a:lstStyle/>
          <a:p>
            <a:r>
              <a:rPr lang="fr-FR" dirty="0"/>
              <a:t>LE DEFIBRILLATEUR SEMI AUTOMATIQUE</a:t>
            </a:r>
          </a:p>
        </p:txBody>
      </p:sp>
      <p:sp>
        <p:nvSpPr>
          <p:cNvPr id="7" name="Espace réservé du contenu 6">
            <a:extLst>
              <a:ext uri="{FF2B5EF4-FFF2-40B4-BE49-F238E27FC236}">
                <a16:creationId xmlns:a16="http://schemas.microsoft.com/office/drawing/2014/main" id="{E966C339-35F8-F37D-8178-22D8E8EAB0CF}"/>
              </a:ext>
            </a:extLst>
          </p:cNvPr>
          <p:cNvSpPr>
            <a:spLocks noGrp="1"/>
          </p:cNvSpPr>
          <p:nvPr>
            <p:ph idx="1"/>
          </p:nvPr>
        </p:nvSpPr>
        <p:spPr>
          <a:xfrm>
            <a:off x="375745" y="1858854"/>
            <a:ext cx="10515600" cy="4351338"/>
          </a:xfrm>
        </p:spPr>
        <p:txBody>
          <a:bodyPr/>
          <a:lstStyle/>
          <a:p>
            <a:r>
              <a:rPr lang="fr-FR" dirty="0"/>
              <a:t>PERMET AUSSI DE MONITORER </a:t>
            </a:r>
          </a:p>
          <a:p>
            <a:pPr marL="0" indent="0">
              <a:buNone/>
            </a:pPr>
            <a:r>
              <a:rPr lang="fr-FR" dirty="0"/>
              <a:t>LE PATIENT</a:t>
            </a:r>
          </a:p>
          <a:p>
            <a:r>
              <a:rPr lang="fr-FR" dirty="0"/>
              <a:t>SPECIFIQUE AUX URGENCES</a:t>
            </a:r>
          </a:p>
          <a:p>
            <a:r>
              <a:rPr lang="fr-FR" dirty="0"/>
              <a:t>DEFIBRILLATION AVEC PALETTES</a:t>
            </a:r>
          </a:p>
          <a:p>
            <a:pPr marL="0" indent="0">
              <a:buNone/>
            </a:pPr>
            <a:r>
              <a:rPr lang="fr-FR" dirty="0"/>
              <a:t> OU ELECTRODES</a:t>
            </a:r>
          </a:p>
        </p:txBody>
      </p:sp>
      <p:pic>
        <p:nvPicPr>
          <p:cNvPr id="9" name="Image 8" descr="Une image contenant Équipement médical, intérieur, médical, soins de santé&#10;&#10;Description générée automatiquement">
            <a:extLst>
              <a:ext uri="{FF2B5EF4-FFF2-40B4-BE49-F238E27FC236}">
                <a16:creationId xmlns:a16="http://schemas.microsoft.com/office/drawing/2014/main" id="{AECA97A4-81F4-2D4C-7F7D-38D7767F20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3545" y="1858854"/>
            <a:ext cx="6295697" cy="4725877"/>
          </a:xfrm>
          <a:prstGeom prst="rect">
            <a:avLst/>
          </a:prstGeom>
        </p:spPr>
      </p:pic>
      <p:pic>
        <p:nvPicPr>
          <p:cNvPr id="11" name="Image 10" descr="Une image contenant texte, câble, fils électriques, Appareils électroniques&#10;&#10;Description générée automatiquement">
            <a:extLst>
              <a:ext uri="{FF2B5EF4-FFF2-40B4-BE49-F238E27FC236}">
                <a16:creationId xmlns:a16="http://schemas.microsoft.com/office/drawing/2014/main" id="{2082B5ED-24D6-ABC7-9B29-B6BF3CB827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385" y="4549612"/>
            <a:ext cx="2466975" cy="1847850"/>
          </a:xfrm>
          <a:prstGeom prst="rect">
            <a:avLst/>
          </a:prstGeom>
        </p:spPr>
      </p:pic>
    </p:spTree>
    <p:extLst>
      <p:ext uri="{BB962C8B-B14F-4D97-AF65-F5344CB8AC3E}">
        <p14:creationId xmlns:p14="http://schemas.microsoft.com/office/powerpoint/2010/main" val="1620390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01B073-48D3-C6B1-E8F9-1900D80A3608}"/>
              </a:ext>
            </a:extLst>
          </p:cNvPr>
          <p:cNvSpPr>
            <a:spLocks noGrp="1"/>
          </p:cNvSpPr>
          <p:nvPr>
            <p:ph type="title"/>
          </p:nvPr>
        </p:nvSpPr>
        <p:spPr/>
        <p:txBody>
          <a:bodyPr/>
          <a:lstStyle/>
          <a:p>
            <a:r>
              <a:rPr lang="fr-FR" dirty="0"/>
              <a:t>Dans les services, vous trouverez ce type de DSA</a:t>
            </a:r>
          </a:p>
        </p:txBody>
      </p:sp>
      <p:pic>
        <p:nvPicPr>
          <p:cNvPr id="5" name="Espace réservé du contenu 4" descr="Une image contenant compteur, Appareils électroniques, gadget, texte&#10;&#10;Description générée automatiquement">
            <a:extLst>
              <a:ext uri="{FF2B5EF4-FFF2-40B4-BE49-F238E27FC236}">
                <a16:creationId xmlns:a16="http://schemas.microsoft.com/office/drawing/2014/main" id="{ABF2E431-48D3-DB0D-DA2F-9F5EA2EEED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72607" y="2238703"/>
            <a:ext cx="4477407" cy="3815255"/>
          </a:xfrm>
        </p:spPr>
      </p:pic>
    </p:spTree>
    <p:extLst>
      <p:ext uri="{BB962C8B-B14F-4D97-AF65-F5344CB8AC3E}">
        <p14:creationId xmlns:p14="http://schemas.microsoft.com/office/powerpoint/2010/main" val="3141033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B5EA2E-3524-9439-4B3E-4B5E49542717}"/>
              </a:ext>
            </a:extLst>
          </p:cNvPr>
          <p:cNvSpPr>
            <a:spLocks noGrp="1"/>
          </p:cNvSpPr>
          <p:nvPr>
            <p:ph type="title"/>
          </p:nvPr>
        </p:nvSpPr>
        <p:spPr/>
        <p:txBody>
          <a:bodyPr/>
          <a:lstStyle/>
          <a:p>
            <a:r>
              <a:rPr lang="fr-FR" dirty="0"/>
              <a:t>            SYSTÈME D’ASPIRATION MOBILE</a:t>
            </a:r>
          </a:p>
        </p:txBody>
      </p:sp>
      <p:pic>
        <p:nvPicPr>
          <p:cNvPr id="1026" name="Picture 2">
            <a:extLst>
              <a:ext uri="{FF2B5EF4-FFF2-40B4-BE49-F238E27FC236}">
                <a16:creationId xmlns:a16="http://schemas.microsoft.com/office/drawing/2014/main" id="{BB9DE8E0-2A5F-4101-0CA7-863E14D21BE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78593" y="1909708"/>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260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79A8E9-B365-A35D-0E7F-E8901CBEC424}"/>
              </a:ext>
            </a:extLst>
          </p:cNvPr>
          <p:cNvSpPr>
            <a:spLocks noGrp="1"/>
          </p:cNvSpPr>
          <p:nvPr>
            <p:ph type="title"/>
          </p:nvPr>
        </p:nvSpPr>
        <p:spPr/>
        <p:txBody>
          <a:bodyPr/>
          <a:lstStyle/>
          <a:p>
            <a:r>
              <a:rPr lang="fr-FR" dirty="0"/>
              <a:t>Aménagements latéraux</a:t>
            </a:r>
          </a:p>
        </p:txBody>
      </p:sp>
      <p:sp>
        <p:nvSpPr>
          <p:cNvPr id="3" name="Espace réservé du contenu 2">
            <a:extLst>
              <a:ext uri="{FF2B5EF4-FFF2-40B4-BE49-F238E27FC236}">
                <a16:creationId xmlns:a16="http://schemas.microsoft.com/office/drawing/2014/main" id="{CE2AE501-EFD5-ECE1-89EB-54B12B7209C6}"/>
              </a:ext>
            </a:extLst>
          </p:cNvPr>
          <p:cNvSpPr>
            <a:spLocks noGrp="1"/>
          </p:cNvSpPr>
          <p:nvPr>
            <p:ph idx="1"/>
          </p:nvPr>
        </p:nvSpPr>
        <p:spPr/>
        <p:txBody>
          <a:bodyPr/>
          <a:lstStyle/>
          <a:p>
            <a:r>
              <a:rPr lang="fr-FR" dirty="0"/>
              <a:t>Collecteur aiguilles DASRI</a:t>
            </a:r>
          </a:p>
          <a:p>
            <a:r>
              <a:rPr lang="fr-FR" dirty="0"/>
              <a:t>Poubelle</a:t>
            </a:r>
          </a:p>
          <a:p>
            <a:r>
              <a:rPr lang="fr-FR" dirty="0"/>
              <a:t>Bouteille O2</a:t>
            </a:r>
          </a:p>
          <a:p>
            <a:r>
              <a:rPr lang="fr-FR" dirty="0"/>
              <a:t>Sondes d’aspiration </a:t>
            </a:r>
          </a:p>
          <a:p>
            <a:r>
              <a:rPr lang="fr-FR" dirty="0"/>
              <a:t>Bougie de </a:t>
            </a:r>
            <a:r>
              <a:rPr lang="fr-FR" dirty="0" err="1"/>
              <a:t>Boussignac</a:t>
            </a:r>
            <a:endParaRPr lang="fr-FR" dirty="0"/>
          </a:p>
          <a:p>
            <a:r>
              <a:rPr lang="fr-FR" dirty="0"/>
              <a:t>Plan dur </a:t>
            </a:r>
          </a:p>
        </p:txBody>
      </p:sp>
      <p:pic>
        <p:nvPicPr>
          <p:cNvPr id="5" name="Image 4" descr="Une image contenant texte, intérieur, Poubelle, bâtiment&#10;&#10;Description générée automatiquement">
            <a:extLst>
              <a:ext uri="{FF2B5EF4-FFF2-40B4-BE49-F238E27FC236}">
                <a16:creationId xmlns:a16="http://schemas.microsoft.com/office/drawing/2014/main" id="{2BAF1CC5-33E7-A16B-50B5-D18F07344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9967" y="365125"/>
            <a:ext cx="4403833" cy="6372005"/>
          </a:xfrm>
          <a:prstGeom prst="rect">
            <a:avLst/>
          </a:prstGeom>
        </p:spPr>
      </p:pic>
    </p:spTree>
    <p:extLst>
      <p:ext uri="{BB962C8B-B14F-4D97-AF65-F5344CB8AC3E}">
        <p14:creationId xmlns:p14="http://schemas.microsoft.com/office/powerpoint/2010/main" val="2357081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CD5697-85F2-AA24-290A-677A29697A32}"/>
              </a:ext>
            </a:extLst>
          </p:cNvPr>
          <p:cNvSpPr>
            <a:spLocks noGrp="1"/>
          </p:cNvSpPr>
          <p:nvPr>
            <p:ph type="title"/>
          </p:nvPr>
        </p:nvSpPr>
        <p:spPr/>
        <p:txBody>
          <a:bodyPr/>
          <a:lstStyle/>
          <a:p>
            <a:r>
              <a:rPr lang="fr-FR" dirty="0"/>
              <a:t>Aménagements latéraux</a:t>
            </a:r>
          </a:p>
        </p:txBody>
      </p:sp>
      <p:sp>
        <p:nvSpPr>
          <p:cNvPr id="7" name="Espace réservé du contenu 6">
            <a:extLst>
              <a:ext uri="{FF2B5EF4-FFF2-40B4-BE49-F238E27FC236}">
                <a16:creationId xmlns:a16="http://schemas.microsoft.com/office/drawing/2014/main" id="{9639BB1A-1919-9AAE-70A8-037544FD0C2C}"/>
              </a:ext>
            </a:extLst>
          </p:cNvPr>
          <p:cNvSpPr>
            <a:spLocks noGrp="1"/>
          </p:cNvSpPr>
          <p:nvPr>
            <p:ph idx="1"/>
          </p:nvPr>
        </p:nvSpPr>
        <p:spPr/>
        <p:txBody>
          <a:bodyPr/>
          <a:lstStyle/>
          <a:p>
            <a:r>
              <a:rPr lang="fr-FR" dirty="0"/>
              <a:t>LE PLAN DUR</a:t>
            </a:r>
          </a:p>
        </p:txBody>
      </p:sp>
      <p:pic>
        <p:nvPicPr>
          <p:cNvPr id="9" name="Image 8" descr="Une image contenant Électroménager, Équipement médical, intérieur, sol&#10;&#10;Description générée automatiquement">
            <a:extLst>
              <a:ext uri="{FF2B5EF4-FFF2-40B4-BE49-F238E27FC236}">
                <a16:creationId xmlns:a16="http://schemas.microsoft.com/office/drawing/2014/main" id="{EE76EE53-F92F-E91D-22F1-F6AA84F099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3919" y="182562"/>
            <a:ext cx="4487971" cy="6492875"/>
          </a:xfrm>
          <a:prstGeom prst="rect">
            <a:avLst/>
          </a:prstGeom>
        </p:spPr>
      </p:pic>
      <p:pic>
        <p:nvPicPr>
          <p:cNvPr id="11" name="Image 10" descr="Une image contenant texte, intérieur, machine, photocopieur&#10;&#10;Description générée automatiquement">
            <a:extLst>
              <a:ext uri="{FF2B5EF4-FFF2-40B4-BE49-F238E27FC236}">
                <a16:creationId xmlns:a16="http://schemas.microsoft.com/office/drawing/2014/main" id="{DC7B8E6A-B034-6D7F-5579-EC6162CF67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351" y="2280745"/>
            <a:ext cx="6159063" cy="4394692"/>
          </a:xfrm>
          <a:prstGeom prst="rect">
            <a:avLst/>
          </a:prstGeom>
        </p:spPr>
      </p:pic>
    </p:spTree>
    <p:extLst>
      <p:ext uri="{BB962C8B-B14F-4D97-AF65-F5344CB8AC3E}">
        <p14:creationId xmlns:p14="http://schemas.microsoft.com/office/powerpoint/2010/main" val="2588131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9067E3-C3C4-2192-0E79-F32BF84E51B1}"/>
              </a:ext>
            </a:extLst>
          </p:cNvPr>
          <p:cNvSpPr>
            <a:spLocks noGrp="1"/>
          </p:cNvSpPr>
          <p:nvPr>
            <p:ph type="title"/>
          </p:nvPr>
        </p:nvSpPr>
        <p:spPr/>
        <p:txBody>
          <a:bodyPr/>
          <a:lstStyle/>
          <a:p>
            <a:r>
              <a:rPr lang="fr-FR" dirty="0"/>
              <a:t>Bougie de </a:t>
            </a:r>
            <a:r>
              <a:rPr lang="fr-FR" dirty="0" err="1"/>
              <a:t>Boussignac</a:t>
            </a:r>
            <a:r>
              <a:rPr lang="fr-FR" dirty="0"/>
              <a:t>/ Mandrin d’</a:t>
            </a:r>
            <a:r>
              <a:rPr lang="fr-FR" dirty="0" err="1"/>
              <a:t>Eschmann</a:t>
            </a:r>
            <a:endParaRPr lang="fr-FR" dirty="0"/>
          </a:p>
        </p:txBody>
      </p:sp>
      <p:sp>
        <p:nvSpPr>
          <p:cNvPr id="7" name="Espace réservé du contenu 6">
            <a:extLst>
              <a:ext uri="{FF2B5EF4-FFF2-40B4-BE49-F238E27FC236}">
                <a16:creationId xmlns:a16="http://schemas.microsoft.com/office/drawing/2014/main" id="{CFD949BF-5ABE-D7CB-A453-3EEF8E4169B2}"/>
              </a:ext>
            </a:extLst>
          </p:cNvPr>
          <p:cNvSpPr>
            <a:spLocks noGrp="1"/>
          </p:cNvSpPr>
          <p:nvPr>
            <p:ph idx="1"/>
          </p:nvPr>
        </p:nvSpPr>
        <p:spPr>
          <a:xfrm>
            <a:off x="838200" y="1825625"/>
            <a:ext cx="4373880" cy="4351338"/>
          </a:xfrm>
        </p:spPr>
        <p:txBody>
          <a:bodyPr/>
          <a:lstStyle/>
          <a:p>
            <a:pPr marL="0" indent="0">
              <a:buNone/>
            </a:pPr>
            <a:r>
              <a:rPr lang="fr-FR" dirty="0"/>
              <a:t>Un mandrin (ou bougie)d’</a:t>
            </a:r>
            <a:r>
              <a:rPr lang="fr-FR" dirty="0" err="1"/>
              <a:t>Eschmann</a:t>
            </a:r>
            <a:r>
              <a:rPr lang="fr-FR" dirty="0"/>
              <a:t> est un dispositif tubulaire flexible conçu pour faciliter la </a:t>
            </a:r>
            <a:r>
              <a:rPr lang="fr-FR" dirty="0" err="1"/>
              <a:t>cathéterisation</a:t>
            </a:r>
            <a:r>
              <a:rPr lang="fr-FR" dirty="0"/>
              <a:t> de la trachée et par conséquent la mise en place de la sonde d’intubation. Il facilite aussi l’</a:t>
            </a:r>
            <a:r>
              <a:rPr lang="fr-FR" dirty="0" err="1"/>
              <a:t>oxygènation</a:t>
            </a:r>
            <a:r>
              <a:rPr lang="fr-FR" dirty="0"/>
              <a:t> du patient.</a:t>
            </a:r>
          </a:p>
          <a:p>
            <a:pPr marL="0" indent="0">
              <a:buNone/>
            </a:pPr>
            <a:endParaRPr lang="fr-FR" dirty="0"/>
          </a:p>
        </p:txBody>
      </p:sp>
      <p:pic>
        <p:nvPicPr>
          <p:cNvPr id="9" name="Image 8" descr="Une image contenant personne, scène, Équipement médical, intérieur&#10;&#10;Description générée automatiquement">
            <a:extLst>
              <a:ext uri="{FF2B5EF4-FFF2-40B4-BE49-F238E27FC236}">
                <a16:creationId xmlns:a16="http://schemas.microsoft.com/office/drawing/2014/main" id="{546CFE4C-68AE-02EB-D795-76C430A93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0240" y="1971039"/>
            <a:ext cx="5755640" cy="4351337"/>
          </a:xfrm>
          <a:prstGeom prst="rect">
            <a:avLst/>
          </a:prstGeom>
        </p:spPr>
      </p:pic>
    </p:spTree>
    <p:extLst>
      <p:ext uri="{BB962C8B-B14F-4D97-AF65-F5344CB8AC3E}">
        <p14:creationId xmlns:p14="http://schemas.microsoft.com/office/powerpoint/2010/main" val="1558560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A6A12D-E6FA-129D-FBDF-5A068C13F273}"/>
              </a:ext>
            </a:extLst>
          </p:cNvPr>
          <p:cNvSpPr>
            <a:spLocks noGrp="1"/>
          </p:cNvSpPr>
          <p:nvPr>
            <p:ph type="title"/>
          </p:nvPr>
        </p:nvSpPr>
        <p:spPr/>
        <p:txBody>
          <a:bodyPr/>
          <a:lstStyle/>
          <a:p>
            <a:r>
              <a:rPr lang="fr-FR" dirty="0"/>
              <a:t>Tiroir 1 :médicaments </a:t>
            </a:r>
          </a:p>
        </p:txBody>
      </p:sp>
      <p:pic>
        <p:nvPicPr>
          <p:cNvPr id="5" name="Espace réservé du contenu 4" descr="Une image contenant texte, intérieur, boîte, ordinateur&#10;&#10;Description générée automatiquement">
            <a:extLst>
              <a:ext uri="{FF2B5EF4-FFF2-40B4-BE49-F238E27FC236}">
                <a16:creationId xmlns:a16="http://schemas.microsoft.com/office/drawing/2014/main" id="{7BE5AFBE-0F26-6E80-39B9-0A38C4EA85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8693" y="1825625"/>
            <a:ext cx="7714613" cy="4351338"/>
          </a:xfrm>
        </p:spPr>
      </p:pic>
    </p:spTree>
    <p:extLst>
      <p:ext uri="{BB962C8B-B14F-4D97-AF65-F5344CB8AC3E}">
        <p14:creationId xmlns:p14="http://schemas.microsoft.com/office/powerpoint/2010/main" val="2621388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BF048A-7146-03B6-61FC-1F2C2A937629}"/>
              </a:ext>
            </a:extLst>
          </p:cNvPr>
          <p:cNvSpPr>
            <a:spLocks noGrp="1"/>
          </p:cNvSpPr>
          <p:nvPr>
            <p:ph type="title"/>
          </p:nvPr>
        </p:nvSpPr>
        <p:spPr/>
        <p:txBody>
          <a:bodyPr/>
          <a:lstStyle/>
          <a:p>
            <a:r>
              <a:rPr lang="fr-FR" dirty="0"/>
              <a:t>TIROIR N°1 MEDICAMENTS</a:t>
            </a:r>
          </a:p>
        </p:txBody>
      </p:sp>
      <p:pic>
        <p:nvPicPr>
          <p:cNvPr id="9" name="Espace réservé du contenu 8" descr="Une image contenant Équipement médical, médical, intérieur&#10;&#10;Description générée automatiquement">
            <a:extLst>
              <a:ext uri="{FF2B5EF4-FFF2-40B4-BE49-F238E27FC236}">
                <a16:creationId xmlns:a16="http://schemas.microsoft.com/office/drawing/2014/main" id="{57B20BFC-6F28-8DD5-0803-09A6A21E5B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2993" y="1849820"/>
            <a:ext cx="7662041" cy="4498427"/>
          </a:xfrm>
        </p:spPr>
      </p:pic>
    </p:spTree>
    <p:extLst>
      <p:ext uri="{BB962C8B-B14F-4D97-AF65-F5344CB8AC3E}">
        <p14:creationId xmlns:p14="http://schemas.microsoft.com/office/powerpoint/2010/main" val="3549649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FF774F-D410-F2FC-9D50-28B6D502130B}"/>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38341BE4-5833-AD08-520C-C693F1C2565E}"/>
              </a:ext>
            </a:extLst>
          </p:cNvPr>
          <p:cNvSpPr>
            <a:spLocks noGrp="1"/>
          </p:cNvSpPr>
          <p:nvPr>
            <p:ph idx="1"/>
          </p:nvPr>
        </p:nvSpPr>
        <p:spPr/>
        <p:txBody>
          <a:bodyPr>
            <a:normAutofit/>
          </a:bodyPr>
          <a:lstStyle/>
          <a:p>
            <a:pPr marL="0" indent="0">
              <a:buNone/>
            </a:pPr>
            <a:r>
              <a:rPr lang="fr-FR" sz="4000" dirty="0"/>
              <a:t>     Qu’est-ce qu’un chariot d’urgence pour vous?</a:t>
            </a:r>
          </a:p>
          <a:p>
            <a:pPr marL="0" indent="0">
              <a:buNone/>
            </a:pPr>
            <a:endParaRPr lang="fr-FR" sz="4000" dirty="0"/>
          </a:p>
          <a:p>
            <a:pPr marL="0" indent="0" algn="ctr">
              <a:buNone/>
            </a:pPr>
            <a:r>
              <a:rPr lang="fr-FR" sz="4000" dirty="0"/>
              <a:t>A quoi cela vous fait-il penser?</a:t>
            </a:r>
          </a:p>
        </p:txBody>
      </p:sp>
    </p:spTree>
    <p:extLst>
      <p:ext uri="{BB962C8B-B14F-4D97-AF65-F5344CB8AC3E}">
        <p14:creationId xmlns:p14="http://schemas.microsoft.com/office/powerpoint/2010/main" val="316581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A10E56-0203-9A56-B4E9-F02EC23C0C50}"/>
              </a:ext>
            </a:extLst>
          </p:cNvPr>
          <p:cNvSpPr>
            <a:spLocks noGrp="1"/>
          </p:cNvSpPr>
          <p:nvPr>
            <p:ph type="title"/>
          </p:nvPr>
        </p:nvSpPr>
        <p:spPr/>
        <p:txBody>
          <a:bodyPr/>
          <a:lstStyle/>
          <a:p>
            <a:r>
              <a:rPr lang="fr-FR" dirty="0"/>
              <a:t>2 médicaments  à retenir…..</a:t>
            </a:r>
          </a:p>
        </p:txBody>
      </p:sp>
      <p:sp>
        <p:nvSpPr>
          <p:cNvPr id="3" name="Espace réservé du contenu 2">
            <a:extLst>
              <a:ext uri="{FF2B5EF4-FFF2-40B4-BE49-F238E27FC236}">
                <a16:creationId xmlns:a16="http://schemas.microsoft.com/office/drawing/2014/main" id="{B2990F1F-26E3-4215-56F7-6949EEF80490}"/>
              </a:ext>
            </a:extLst>
          </p:cNvPr>
          <p:cNvSpPr>
            <a:spLocks noGrp="1"/>
          </p:cNvSpPr>
          <p:nvPr>
            <p:ph idx="1"/>
          </p:nvPr>
        </p:nvSpPr>
        <p:spPr/>
        <p:txBody>
          <a:bodyPr/>
          <a:lstStyle/>
          <a:p>
            <a:pPr marL="0" indent="0">
              <a:buNone/>
            </a:pPr>
            <a:r>
              <a:rPr lang="fr-FR" dirty="0"/>
              <a:t>                                                </a:t>
            </a:r>
          </a:p>
          <a:p>
            <a:pPr marL="0" indent="0">
              <a:buNone/>
            </a:pPr>
            <a:endParaRPr lang="fr-FR" dirty="0"/>
          </a:p>
          <a:p>
            <a:pPr marL="0" indent="0">
              <a:buNone/>
            </a:pPr>
            <a:endParaRPr lang="fr-FR" dirty="0"/>
          </a:p>
          <a:p>
            <a:pPr marL="0" indent="0">
              <a:buNone/>
            </a:pPr>
            <a:r>
              <a:rPr lang="fr-FR" dirty="0"/>
              <a:t>                                              </a:t>
            </a:r>
            <a:r>
              <a:rPr lang="fr-FR" sz="4800" dirty="0"/>
              <a:t>Lesquels????</a:t>
            </a:r>
          </a:p>
          <a:p>
            <a:pPr marL="0" indent="0">
              <a:buNone/>
            </a:pPr>
            <a:endParaRPr lang="fr-FR" sz="4800" dirty="0"/>
          </a:p>
          <a:p>
            <a:pPr marL="0" indent="0">
              <a:buNone/>
            </a:pPr>
            <a:endParaRPr lang="fr-FR" sz="4800" dirty="0"/>
          </a:p>
        </p:txBody>
      </p:sp>
    </p:spTree>
    <p:extLst>
      <p:ext uri="{BB962C8B-B14F-4D97-AF65-F5344CB8AC3E}">
        <p14:creationId xmlns:p14="http://schemas.microsoft.com/office/powerpoint/2010/main" val="1819232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769A4A-A5C0-68F8-2FB1-B6F1C04FB30A}"/>
              </a:ext>
            </a:extLst>
          </p:cNvPr>
          <p:cNvSpPr>
            <a:spLocks noGrp="1"/>
          </p:cNvSpPr>
          <p:nvPr>
            <p:ph type="title"/>
          </p:nvPr>
        </p:nvSpPr>
        <p:spPr/>
        <p:txBody>
          <a:bodyPr/>
          <a:lstStyle/>
          <a:p>
            <a:r>
              <a:rPr lang="fr-FR" dirty="0"/>
              <a:t>2 médicaments à retenir en cas d’arrêt cardiaque</a:t>
            </a:r>
          </a:p>
        </p:txBody>
      </p:sp>
      <p:sp>
        <p:nvSpPr>
          <p:cNvPr id="3" name="Espace réservé du contenu 2">
            <a:extLst>
              <a:ext uri="{FF2B5EF4-FFF2-40B4-BE49-F238E27FC236}">
                <a16:creationId xmlns:a16="http://schemas.microsoft.com/office/drawing/2014/main" id="{71D8698F-DBED-24AA-B655-1637C13E78B9}"/>
              </a:ext>
            </a:extLst>
          </p:cNvPr>
          <p:cNvSpPr>
            <a:spLocks noGrp="1"/>
          </p:cNvSpPr>
          <p:nvPr>
            <p:ph idx="1"/>
          </p:nvPr>
        </p:nvSpPr>
        <p:spPr/>
        <p:txBody>
          <a:bodyPr>
            <a:normAutofit fontScale="92500" lnSpcReduction="20000"/>
          </a:bodyPr>
          <a:lstStyle/>
          <a:p>
            <a:r>
              <a:rPr lang="fr-FR" dirty="0"/>
              <a:t>ADRENALINE 5mg/5ml , classe des catécholamines</a:t>
            </a:r>
          </a:p>
          <a:p>
            <a:pPr marL="0" indent="0">
              <a:buNone/>
            </a:pPr>
            <a:r>
              <a:rPr lang="fr-FR" dirty="0"/>
              <a:t>À utiliser pur, on injecte 1mg toutes les 3 à 5mn ,</a:t>
            </a:r>
          </a:p>
          <a:p>
            <a:pPr marL="0" indent="0">
              <a:buNone/>
            </a:pPr>
            <a:r>
              <a:rPr lang="fr-FR" dirty="0"/>
              <a:t> lors d’une asystolie</a:t>
            </a:r>
          </a:p>
          <a:p>
            <a:pPr marL="0" indent="0">
              <a:buNone/>
            </a:pPr>
            <a:r>
              <a:rPr lang="fr-FR" dirty="0"/>
              <a:t>Attention ! On trouvera aussi une concentration de 1mg/ml</a:t>
            </a:r>
          </a:p>
          <a:p>
            <a:pPr marL="0" indent="0">
              <a:buNone/>
            </a:pPr>
            <a:r>
              <a:rPr lang="fr-FR" dirty="0"/>
              <a:t> utilisée diluée pour l’enfant ou dans le choc </a:t>
            </a:r>
          </a:p>
          <a:p>
            <a:pPr marL="0" indent="0">
              <a:buNone/>
            </a:pPr>
            <a:r>
              <a:rPr lang="fr-FR" dirty="0"/>
              <a:t>anaphylactique  pure en IM(0,5mg)</a:t>
            </a:r>
          </a:p>
          <a:p>
            <a:pPr marL="0" indent="0">
              <a:buNone/>
            </a:pPr>
            <a:endParaRPr lang="fr-FR" dirty="0"/>
          </a:p>
          <a:p>
            <a:r>
              <a:rPr lang="fr-FR" dirty="0"/>
              <a:t>CORDARONE(Amiodarone), antiarythmique 150mg/3ml</a:t>
            </a:r>
          </a:p>
          <a:p>
            <a:pPr marL="0" indent="0">
              <a:buNone/>
            </a:pPr>
            <a:r>
              <a:rPr lang="fr-FR" dirty="0"/>
              <a:t>Si FV résistante au CEE: 300mg pur</a:t>
            </a:r>
          </a:p>
          <a:p>
            <a:pPr marL="0" indent="0">
              <a:buNone/>
            </a:pPr>
            <a:r>
              <a:rPr lang="fr-FR" dirty="0"/>
              <a:t> ou dans 20ml de G5% avant le 3</a:t>
            </a:r>
            <a:r>
              <a:rPr lang="fr-FR" baseline="30000" dirty="0"/>
              <a:t>ème</a:t>
            </a:r>
            <a:r>
              <a:rPr lang="fr-FR" dirty="0"/>
              <a:t> choc</a:t>
            </a:r>
          </a:p>
        </p:txBody>
      </p:sp>
      <p:pic>
        <p:nvPicPr>
          <p:cNvPr id="5" name="Image 4" descr="Une image contenant texte, boisson gazeuse, Bouteille en plastique, plastique&#10;&#10;Description générée automatiquement">
            <a:extLst>
              <a:ext uri="{FF2B5EF4-FFF2-40B4-BE49-F238E27FC236}">
                <a16:creationId xmlns:a16="http://schemas.microsoft.com/office/drawing/2014/main" id="{8AC45010-60D8-2883-76F5-48071ED4A4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5536" y="977462"/>
            <a:ext cx="3106464" cy="2585547"/>
          </a:xfrm>
          <a:prstGeom prst="rect">
            <a:avLst/>
          </a:prstGeom>
        </p:spPr>
      </p:pic>
      <p:pic>
        <p:nvPicPr>
          <p:cNvPr id="7" name="Image 6" descr="Une image contenant texte, plastique&#10;&#10;Description générée automatiquement">
            <a:extLst>
              <a:ext uri="{FF2B5EF4-FFF2-40B4-BE49-F238E27FC236}">
                <a16:creationId xmlns:a16="http://schemas.microsoft.com/office/drawing/2014/main" id="{AE12585B-4CD4-2E7B-C25D-78C7D40423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433" y="3509064"/>
            <a:ext cx="2012401" cy="907281"/>
          </a:xfrm>
          <a:prstGeom prst="rect">
            <a:avLst/>
          </a:prstGeom>
        </p:spPr>
      </p:pic>
      <p:pic>
        <p:nvPicPr>
          <p:cNvPr id="9" name="Image 8" descr="Une image contenant texte, plastique&#10;&#10;Description générée automatiquement">
            <a:extLst>
              <a:ext uri="{FF2B5EF4-FFF2-40B4-BE49-F238E27FC236}">
                <a16:creationId xmlns:a16="http://schemas.microsoft.com/office/drawing/2014/main" id="{2EFE59A9-F860-D33F-BA1E-E16E25A06F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8782" y="4056993"/>
            <a:ext cx="2753218" cy="2345942"/>
          </a:xfrm>
          <a:prstGeom prst="rect">
            <a:avLst/>
          </a:prstGeom>
        </p:spPr>
      </p:pic>
    </p:spTree>
    <p:extLst>
      <p:ext uri="{BB962C8B-B14F-4D97-AF65-F5344CB8AC3E}">
        <p14:creationId xmlns:p14="http://schemas.microsoft.com/office/powerpoint/2010/main" val="746416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D1E54C-8FB4-87D1-C740-35ECAF55F53A}"/>
              </a:ext>
            </a:extLst>
          </p:cNvPr>
          <p:cNvSpPr>
            <a:spLocks noGrp="1"/>
          </p:cNvSpPr>
          <p:nvPr>
            <p:ph type="title"/>
          </p:nvPr>
        </p:nvSpPr>
        <p:spPr/>
        <p:txBody>
          <a:bodyPr/>
          <a:lstStyle/>
          <a:p>
            <a:r>
              <a:rPr lang="fr-FR" sz="2800" dirty="0"/>
              <a:t>Les autres injectables….</a:t>
            </a:r>
            <a:br>
              <a:rPr lang="fr-FR" dirty="0"/>
            </a:br>
            <a:r>
              <a:rPr lang="fr-FR" sz="2800" dirty="0"/>
              <a:t>MEDICAMENTS A VISEE CARDIAQUE</a:t>
            </a:r>
          </a:p>
        </p:txBody>
      </p:sp>
      <p:sp>
        <p:nvSpPr>
          <p:cNvPr id="11" name="Espace réservé du contenu 10">
            <a:extLst>
              <a:ext uri="{FF2B5EF4-FFF2-40B4-BE49-F238E27FC236}">
                <a16:creationId xmlns:a16="http://schemas.microsoft.com/office/drawing/2014/main" id="{DA4E95BE-59CC-5B40-A57C-CE0AA209296B}"/>
              </a:ext>
            </a:extLst>
          </p:cNvPr>
          <p:cNvSpPr>
            <a:spLocks noGrp="1"/>
          </p:cNvSpPr>
          <p:nvPr>
            <p:ph idx="1"/>
          </p:nvPr>
        </p:nvSpPr>
        <p:spPr/>
        <p:txBody>
          <a:bodyPr>
            <a:normAutofit fontScale="62500" lnSpcReduction="20000"/>
          </a:bodyPr>
          <a:lstStyle/>
          <a:p>
            <a:r>
              <a:rPr lang="fr-FR" dirty="0"/>
              <a:t>Vasopresseurs:       ADRENALINE 5mg/5ml ou 1mg/1ml</a:t>
            </a:r>
          </a:p>
          <a:p>
            <a:pPr marL="0" indent="0">
              <a:buNone/>
            </a:pPr>
            <a:r>
              <a:rPr lang="fr-FR" dirty="0"/>
              <a:t>                                      NORADRENALINE 8mg/4ml</a:t>
            </a:r>
          </a:p>
          <a:p>
            <a:pPr marL="0" indent="0">
              <a:buNone/>
            </a:pPr>
            <a:r>
              <a:rPr lang="fr-FR" dirty="0"/>
              <a:t>                                      EPHEDRINE 30mg/1ml</a:t>
            </a:r>
          </a:p>
          <a:p>
            <a:pPr marL="0" indent="0">
              <a:buNone/>
            </a:pPr>
            <a:r>
              <a:rPr lang="fr-FR" dirty="0"/>
              <a:t>                                      </a:t>
            </a:r>
          </a:p>
          <a:p>
            <a:r>
              <a:rPr lang="fr-FR" dirty="0"/>
              <a:t>Antiarythmiques    AMIODARONE 150mg/3ml </a:t>
            </a:r>
          </a:p>
          <a:p>
            <a:pPr marL="0" indent="0">
              <a:buNone/>
            </a:pPr>
            <a:r>
              <a:rPr lang="fr-FR" dirty="0"/>
              <a:t>                                      ATROPINE 0,5mg/1ml</a:t>
            </a:r>
          </a:p>
          <a:p>
            <a:pPr marL="0" indent="0">
              <a:buNone/>
            </a:pPr>
            <a:r>
              <a:rPr lang="fr-FR" dirty="0"/>
              <a:t>                                      LIDOCAINE </a:t>
            </a:r>
          </a:p>
          <a:p>
            <a:pPr marL="0" indent="0">
              <a:buNone/>
            </a:pPr>
            <a:r>
              <a:rPr lang="fr-FR" dirty="0"/>
              <a:t>                                      SULFATE DE MAGNESIUM 15%/10ml</a:t>
            </a:r>
          </a:p>
          <a:p>
            <a:pPr marL="0" indent="0">
              <a:buNone/>
            </a:pPr>
            <a:r>
              <a:rPr lang="fr-FR" dirty="0"/>
              <a:t>                                      DIGOXINE 0,5mg/2ml(digitalique 3R)</a:t>
            </a:r>
          </a:p>
          <a:p>
            <a:pPr marL="0" indent="0">
              <a:buNone/>
            </a:pPr>
            <a:r>
              <a:rPr lang="fr-FR" dirty="0"/>
              <a:t>                                      ISOPRENALINE(ISUPREL)( BAV III°) 0,2mg/1ml </a:t>
            </a:r>
          </a:p>
          <a:p>
            <a:pPr marL="0" indent="0">
              <a:buNone/>
            </a:pPr>
            <a:r>
              <a:rPr lang="fr-FR" dirty="0"/>
              <a:t>                                      </a:t>
            </a:r>
          </a:p>
          <a:p>
            <a:pPr marL="0" indent="0">
              <a:buNone/>
            </a:pPr>
            <a:r>
              <a:rPr lang="fr-FR" dirty="0"/>
              <a:t>                                        </a:t>
            </a:r>
          </a:p>
          <a:p>
            <a:pPr marL="0" indent="0">
              <a:buNone/>
            </a:pPr>
            <a:r>
              <a:rPr lang="fr-FR" dirty="0"/>
              <a:t>                                      </a:t>
            </a:r>
          </a:p>
        </p:txBody>
      </p:sp>
      <p:pic>
        <p:nvPicPr>
          <p:cNvPr id="13" name="Image 12" descr="Une image contenant Police, Graphique, logo, cercle&#10;&#10;Description générée automatiquement">
            <a:extLst>
              <a:ext uri="{FF2B5EF4-FFF2-40B4-BE49-F238E27FC236}">
                <a16:creationId xmlns:a16="http://schemas.microsoft.com/office/drawing/2014/main" id="{3FC53EBD-A035-8CED-17EC-983CAF25FF2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10096" y="168165"/>
            <a:ext cx="4603531" cy="2312277"/>
          </a:xfrm>
          <a:prstGeom prst="rect">
            <a:avLst/>
          </a:prstGeom>
        </p:spPr>
      </p:pic>
    </p:spTree>
    <p:extLst>
      <p:ext uri="{BB962C8B-B14F-4D97-AF65-F5344CB8AC3E}">
        <p14:creationId xmlns:p14="http://schemas.microsoft.com/office/powerpoint/2010/main" val="779134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361E82-4DA5-6212-FAEF-C51091175E02}"/>
              </a:ext>
            </a:extLst>
          </p:cNvPr>
          <p:cNvSpPr>
            <a:spLocks noGrp="1"/>
          </p:cNvSpPr>
          <p:nvPr>
            <p:ph type="title"/>
          </p:nvPr>
        </p:nvSpPr>
        <p:spPr/>
        <p:txBody>
          <a:bodyPr/>
          <a:lstStyle/>
          <a:p>
            <a:r>
              <a:rPr lang="fr-FR" sz="3600" dirty="0"/>
              <a:t>MEDICAMENTS</a:t>
            </a:r>
            <a:r>
              <a:rPr lang="fr-FR" dirty="0"/>
              <a:t> </a:t>
            </a:r>
            <a:r>
              <a:rPr lang="fr-FR" sz="3600" dirty="0"/>
              <a:t>A VISEE CARDIAQUE(SUITE</a:t>
            </a:r>
            <a:r>
              <a:rPr lang="fr-FR" dirty="0"/>
              <a:t>)</a:t>
            </a:r>
          </a:p>
        </p:txBody>
      </p:sp>
      <p:sp>
        <p:nvSpPr>
          <p:cNvPr id="7" name="Espace réservé du contenu 6">
            <a:extLst>
              <a:ext uri="{FF2B5EF4-FFF2-40B4-BE49-F238E27FC236}">
                <a16:creationId xmlns:a16="http://schemas.microsoft.com/office/drawing/2014/main" id="{026AECB0-B0B8-DBDA-3E7A-43D8660BA1BB}"/>
              </a:ext>
            </a:extLst>
          </p:cNvPr>
          <p:cNvSpPr>
            <a:spLocks noGrp="1"/>
          </p:cNvSpPr>
          <p:nvPr>
            <p:ph idx="1"/>
          </p:nvPr>
        </p:nvSpPr>
        <p:spPr/>
        <p:txBody>
          <a:bodyPr/>
          <a:lstStyle/>
          <a:p>
            <a:r>
              <a:rPr lang="fr-FR" dirty="0"/>
              <a:t>Antiarythmiques (suite):chlorure de calcium 10%</a:t>
            </a:r>
          </a:p>
          <a:p>
            <a:pPr marL="0" indent="0">
              <a:buNone/>
            </a:pPr>
            <a:r>
              <a:rPr lang="fr-FR" dirty="0"/>
              <a:t>                                              </a:t>
            </a:r>
            <a:r>
              <a:rPr lang="fr-FR" dirty="0" err="1"/>
              <a:t>Striadyne</a:t>
            </a:r>
            <a:r>
              <a:rPr lang="fr-FR" dirty="0"/>
              <a:t> (</a:t>
            </a:r>
            <a:r>
              <a:rPr lang="fr-FR" dirty="0" err="1"/>
              <a:t>Triphosadénine</a:t>
            </a:r>
            <a:r>
              <a:rPr lang="fr-FR" dirty="0"/>
              <a:t>) 20mg/2ml (au frigo )</a:t>
            </a:r>
          </a:p>
          <a:p>
            <a:pPr marL="0" indent="0">
              <a:buNone/>
            </a:pPr>
            <a:endParaRPr lang="fr-FR" dirty="0"/>
          </a:p>
          <a:p>
            <a:r>
              <a:rPr lang="fr-FR" dirty="0"/>
              <a:t>Dérivés Nitrés: </a:t>
            </a:r>
            <a:r>
              <a:rPr lang="fr-FR" dirty="0" err="1"/>
              <a:t>Isosorbide</a:t>
            </a:r>
            <a:r>
              <a:rPr lang="fr-FR" dirty="0"/>
              <a:t>(Risordan)10mg/10ml</a:t>
            </a:r>
          </a:p>
          <a:p>
            <a:pPr marL="0" indent="0">
              <a:buNone/>
            </a:pPr>
            <a:r>
              <a:rPr lang="fr-FR" dirty="0"/>
              <a:t>                                              </a:t>
            </a:r>
          </a:p>
          <a:p>
            <a:pPr marL="0" indent="0">
              <a:buNone/>
            </a:pPr>
            <a:r>
              <a:rPr lang="fr-FR" dirty="0"/>
              <a:t>                         </a:t>
            </a:r>
          </a:p>
          <a:p>
            <a:pPr marL="0" indent="0">
              <a:buNone/>
            </a:pPr>
            <a:r>
              <a:rPr lang="fr-FR" dirty="0"/>
              <a:t>                                                                                     </a:t>
            </a:r>
          </a:p>
        </p:txBody>
      </p:sp>
      <p:pic>
        <p:nvPicPr>
          <p:cNvPr id="9" name="Image 8" descr="Une image contenant vert, ligne, laser, léger&#10;&#10;Description générée automatiquement">
            <a:extLst>
              <a:ext uri="{FF2B5EF4-FFF2-40B4-BE49-F238E27FC236}">
                <a16:creationId xmlns:a16="http://schemas.microsoft.com/office/drawing/2014/main" id="{CF1EAE06-D6CD-A059-DE6C-10FFCDBF2CD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312149" y="3606465"/>
            <a:ext cx="3478924" cy="2318352"/>
          </a:xfrm>
          <a:prstGeom prst="rect">
            <a:avLst/>
          </a:prstGeom>
        </p:spPr>
      </p:pic>
    </p:spTree>
    <p:extLst>
      <p:ext uri="{BB962C8B-B14F-4D97-AF65-F5344CB8AC3E}">
        <p14:creationId xmlns:p14="http://schemas.microsoft.com/office/powerpoint/2010/main" val="1374402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77F51E-B08A-791B-17C6-3F62DF541098}"/>
              </a:ext>
            </a:extLst>
          </p:cNvPr>
          <p:cNvSpPr>
            <a:spLocks noGrp="1"/>
          </p:cNvSpPr>
          <p:nvPr>
            <p:ph type="title"/>
          </p:nvPr>
        </p:nvSpPr>
        <p:spPr/>
        <p:txBody>
          <a:bodyPr/>
          <a:lstStyle/>
          <a:p>
            <a:r>
              <a:rPr lang="fr-FR" dirty="0"/>
              <a:t>DROGUES D’ANESTHESIE</a:t>
            </a:r>
          </a:p>
        </p:txBody>
      </p:sp>
      <p:sp>
        <p:nvSpPr>
          <p:cNvPr id="3" name="Espace réservé du contenu 2">
            <a:extLst>
              <a:ext uri="{FF2B5EF4-FFF2-40B4-BE49-F238E27FC236}">
                <a16:creationId xmlns:a16="http://schemas.microsoft.com/office/drawing/2014/main" id="{D85A641F-8835-C0ED-3571-AB4DA5506A70}"/>
              </a:ext>
            </a:extLst>
          </p:cNvPr>
          <p:cNvSpPr>
            <a:spLocks noGrp="1"/>
          </p:cNvSpPr>
          <p:nvPr>
            <p:ph idx="1"/>
          </p:nvPr>
        </p:nvSpPr>
        <p:spPr>
          <a:xfrm>
            <a:off x="838200" y="1951749"/>
            <a:ext cx="10515600" cy="4351338"/>
          </a:xfrm>
        </p:spPr>
        <p:txBody>
          <a:bodyPr>
            <a:normAutofit lnSpcReduction="10000"/>
          </a:bodyPr>
          <a:lstStyle/>
          <a:p>
            <a:endParaRPr lang="fr-FR" dirty="0"/>
          </a:p>
          <a:p>
            <a:endParaRPr lang="fr-FR" dirty="0"/>
          </a:p>
          <a:p>
            <a:endParaRPr lang="fr-FR" dirty="0"/>
          </a:p>
          <a:p>
            <a:endParaRPr lang="fr-FR" dirty="0"/>
          </a:p>
          <a:p>
            <a:r>
              <a:rPr lang="fr-FR" dirty="0"/>
              <a:t>Sédatifs/induction pour </a:t>
            </a:r>
            <a:r>
              <a:rPr lang="fr-FR" dirty="0" err="1"/>
              <a:t>intubation:Etomidate</a:t>
            </a:r>
            <a:r>
              <a:rPr lang="fr-FR" dirty="0"/>
              <a:t> 20mg/10ml</a:t>
            </a:r>
          </a:p>
          <a:p>
            <a:pPr marL="0" indent="0">
              <a:buNone/>
            </a:pPr>
            <a:r>
              <a:rPr lang="fr-FR" dirty="0"/>
              <a:t>                                                                  Midazolam(Hypnovel)5mg/5ml</a:t>
            </a:r>
          </a:p>
          <a:p>
            <a:pPr marL="0" indent="0">
              <a:buNone/>
            </a:pPr>
            <a:r>
              <a:rPr lang="fr-FR" dirty="0"/>
              <a:t>                                                           </a:t>
            </a:r>
          </a:p>
          <a:p>
            <a:r>
              <a:rPr lang="fr-FR" dirty="0"/>
              <a:t>Myorelaxant(frigo):</a:t>
            </a:r>
            <a:r>
              <a:rPr lang="fr-FR" dirty="0" err="1"/>
              <a:t>Célocurine</a:t>
            </a:r>
            <a:r>
              <a:rPr lang="fr-FR" dirty="0"/>
              <a:t>(Suxaméthonium) 100mg/2ml</a:t>
            </a:r>
          </a:p>
          <a:p>
            <a:pPr marL="0" indent="0">
              <a:buNone/>
            </a:pPr>
            <a:r>
              <a:rPr lang="fr-FR" dirty="0"/>
              <a:t>                                                                 </a:t>
            </a:r>
          </a:p>
        </p:txBody>
      </p:sp>
      <p:pic>
        <p:nvPicPr>
          <p:cNvPr id="5" name="Image 4" descr="Une image contenant Équipement médical, médical, soins de santé, personne&#10;&#10;Description générée automatiquement">
            <a:extLst>
              <a:ext uri="{FF2B5EF4-FFF2-40B4-BE49-F238E27FC236}">
                <a16:creationId xmlns:a16="http://schemas.microsoft.com/office/drawing/2014/main" id="{6B47C05D-14FB-A6D8-E8AB-59E536C39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3668" y="365125"/>
            <a:ext cx="4070131" cy="2935123"/>
          </a:xfrm>
          <a:prstGeom prst="rect">
            <a:avLst/>
          </a:prstGeom>
        </p:spPr>
      </p:pic>
    </p:spTree>
    <p:extLst>
      <p:ext uri="{BB962C8B-B14F-4D97-AF65-F5344CB8AC3E}">
        <p14:creationId xmlns:p14="http://schemas.microsoft.com/office/powerpoint/2010/main" val="1149962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10E460-5F4B-CF3B-54D5-F586D8CA6B4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DE65771-B5E3-18BC-6687-F9A6847766F1}"/>
              </a:ext>
            </a:extLst>
          </p:cNvPr>
          <p:cNvSpPr>
            <a:spLocks noGrp="1"/>
          </p:cNvSpPr>
          <p:nvPr>
            <p:ph idx="1"/>
          </p:nvPr>
        </p:nvSpPr>
        <p:spPr/>
        <p:txBody>
          <a:bodyPr/>
          <a:lstStyle/>
          <a:p>
            <a:r>
              <a:rPr lang="fr-FR" dirty="0"/>
              <a:t>ANTIDOTE: Naloxone(surdosages en morphiniques)</a:t>
            </a:r>
          </a:p>
          <a:p>
            <a:endParaRPr lang="fr-FR" dirty="0"/>
          </a:p>
          <a:p>
            <a:endParaRPr lang="fr-FR" dirty="0"/>
          </a:p>
          <a:p>
            <a:r>
              <a:rPr lang="fr-FR" dirty="0" err="1"/>
              <a:t>DIURETIQUE:Furosémide</a:t>
            </a:r>
            <a:r>
              <a:rPr lang="fr-FR" dirty="0"/>
              <a:t>(Lasilix) 20mg/2ml</a:t>
            </a:r>
          </a:p>
          <a:p>
            <a:endParaRPr lang="fr-FR" dirty="0"/>
          </a:p>
          <a:p>
            <a:endParaRPr lang="fr-FR" dirty="0"/>
          </a:p>
          <a:p>
            <a:r>
              <a:rPr lang="fr-FR" dirty="0"/>
              <a:t>CORTICOIDES: Méthylprednisolone 40mg (</a:t>
            </a:r>
            <a:r>
              <a:rPr lang="fr-FR" dirty="0" err="1"/>
              <a:t>Solumedrol</a:t>
            </a:r>
            <a:r>
              <a:rPr lang="fr-FR" dirty="0"/>
              <a:t>)</a:t>
            </a:r>
          </a:p>
        </p:txBody>
      </p:sp>
    </p:spTree>
    <p:extLst>
      <p:ext uri="{BB962C8B-B14F-4D97-AF65-F5344CB8AC3E}">
        <p14:creationId xmlns:p14="http://schemas.microsoft.com/office/powerpoint/2010/main" val="3707985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786509-695A-3961-D446-43604F198460}"/>
              </a:ext>
            </a:extLst>
          </p:cNvPr>
          <p:cNvSpPr>
            <a:spLocks noGrp="1"/>
          </p:cNvSpPr>
          <p:nvPr>
            <p:ph type="title"/>
          </p:nvPr>
        </p:nvSpPr>
        <p:spPr/>
        <p:txBody>
          <a:bodyPr>
            <a:normAutofit/>
          </a:bodyPr>
          <a:lstStyle/>
          <a:p>
            <a:r>
              <a:rPr lang="fr-FR" sz="2800" b="1" dirty="0"/>
              <a:t>AUTRES FORMES</a:t>
            </a:r>
          </a:p>
        </p:txBody>
      </p:sp>
      <p:sp>
        <p:nvSpPr>
          <p:cNvPr id="3" name="Espace réservé du contenu 2">
            <a:extLst>
              <a:ext uri="{FF2B5EF4-FFF2-40B4-BE49-F238E27FC236}">
                <a16:creationId xmlns:a16="http://schemas.microsoft.com/office/drawing/2014/main" id="{BCA88CD8-B1E4-B100-3707-3C4C8FDB2224}"/>
              </a:ext>
            </a:extLst>
          </p:cNvPr>
          <p:cNvSpPr>
            <a:spLocks noGrp="1"/>
          </p:cNvSpPr>
          <p:nvPr>
            <p:ph idx="1"/>
          </p:nvPr>
        </p:nvSpPr>
        <p:spPr/>
        <p:txBody>
          <a:bodyPr/>
          <a:lstStyle/>
          <a:p>
            <a:r>
              <a:rPr lang="fr-FR" dirty="0"/>
              <a:t>Aérosols: Budésonide 0,50mg</a:t>
            </a:r>
          </a:p>
          <a:p>
            <a:pPr marL="0" indent="0">
              <a:buNone/>
            </a:pPr>
            <a:r>
              <a:rPr lang="fr-FR" dirty="0"/>
              <a:t>                    Salbutamol 5mg</a:t>
            </a:r>
          </a:p>
          <a:p>
            <a:pPr marL="0" indent="0">
              <a:buNone/>
            </a:pPr>
            <a:r>
              <a:rPr lang="fr-FR" dirty="0"/>
              <a:t>                    </a:t>
            </a:r>
            <a:r>
              <a:rPr lang="fr-FR" dirty="0" err="1"/>
              <a:t>Ipratropium</a:t>
            </a:r>
            <a:r>
              <a:rPr lang="fr-FR" dirty="0"/>
              <a:t> 0,50mg</a:t>
            </a:r>
          </a:p>
          <a:p>
            <a:pPr marL="0" indent="0">
              <a:buNone/>
            </a:pPr>
            <a:endParaRPr lang="fr-FR" dirty="0"/>
          </a:p>
          <a:p>
            <a:pPr marL="0" indent="0">
              <a:buNone/>
            </a:pPr>
            <a:endParaRPr lang="fr-FR" dirty="0"/>
          </a:p>
          <a:p>
            <a:r>
              <a:rPr lang="fr-FR" dirty="0"/>
              <a:t>Spray </a:t>
            </a:r>
            <a:r>
              <a:rPr lang="fr-FR" dirty="0" err="1"/>
              <a:t>sublingual:Natispray</a:t>
            </a:r>
            <a:r>
              <a:rPr lang="fr-FR" dirty="0"/>
              <a:t>/ Trinitrine 0,15mg (dérivés nitrés)</a:t>
            </a:r>
          </a:p>
          <a:p>
            <a:pPr marL="0" indent="0">
              <a:buNone/>
            </a:pPr>
            <a:r>
              <a:rPr lang="fr-FR" dirty="0"/>
              <a:t>                      </a:t>
            </a:r>
          </a:p>
        </p:txBody>
      </p:sp>
      <p:pic>
        <p:nvPicPr>
          <p:cNvPr id="5" name="Image 4" descr="Une image contenant texte, personne, Visage humain, Équipement médical&#10;&#10;Description générée automatiquement">
            <a:extLst>
              <a:ext uri="{FF2B5EF4-FFF2-40B4-BE49-F238E27FC236}">
                <a16:creationId xmlns:a16="http://schemas.microsoft.com/office/drawing/2014/main" id="{A3F08D69-EB24-D76C-34D2-B4F5199FB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8469" y="1027906"/>
            <a:ext cx="3765331" cy="2475582"/>
          </a:xfrm>
          <a:prstGeom prst="rect">
            <a:avLst/>
          </a:prstGeom>
        </p:spPr>
      </p:pic>
    </p:spTree>
    <p:extLst>
      <p:ext uri="{BB962C8B-B14F-4D97-AF65-F5344CB8AC3E}">
        <p14:creationId xmlns:p14="http://schemas.microsoft.com/office/powerpoint/2010/main" val="3224479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230EA3-3925-2377-F29E-F9C5473D4EB6}"/>
              </a:ext>
            </a:extLst>
          </p:cNvPr>
          <p:cNvSpPr>
            <a:spLocks noGrp="1"/>
          </p:cNvSpPr>
          <p:nvPr>
            <p:ph type="title"/>
          </p:nvPr>
        </p:nvSpPr>
        <p:spPr/>
        <p:txBody>
          <a:bodyPr/>
          <a:lstStyle/>
          <a:p>
            <a:r>
              <a:rPr lang="fr-FR" dirty="0"/>
              <a:t>TIROIR 2 :sets à perfuser, à injecter et à prélèvements</a:t>
            </a:r>
          </a:p>
        </p:txBody>
      </p:sp>
      <p:sp>
        <p:nvSpPr>
          <p:cNvPr id="3" name="Espace réservé du contenu 2">
            <a:extLst>
              <a:ext uri="{FF2B5EF4-FFF2-40B4-BE49-F238E27FC236}">
                <a16:creationId xmlns:a16="http://schemas.microsoft.com/office/drawing/2014/main" id="{7C7D4199-BD4E-466C-716F-31D3694998E5}"/>
              </a:ext>
            </a:extLst>
          </p:cNvPr>
          <p:cNvSpPr>
            <a:spLocks noGrp="1"/>
          </p:cNvSpPr>
          <p:nvPr>
            <p:ph idx="1"/>
          </p:nvPr>
        </p:nvSpPr>
        <p:spPr/>
        <p:txBody>
          <a:bodyPr/>
          <a:lstStyle/>
          <a:p>
            <a:r>
              <a:rPr lang="fr-FR" dirty="0"/>
              <a:t>Aiguilles, seringues, cathéters </a:t>
            </a:r>
            <a:r>
              <a:rPr lang="fr-FR" dirty="0" err="1"/>
              <a:t>courts,nécessaire</a:t>
            </a:r>
            <a:r>
              <a:rPr lang="fr-FR" dirty="0"/>
              <a:t> à prélèvements</a:t>
            </a:r>
          </a:p>
          <a:p>
            <a:r>
              <a:rPr lang="fr-FR" dirty="0"/>
              <a:t>Choc sac(tubes spécifiques pour choc anaphylactique)</a:t>
            </a:r>
          </a:p>
        </p:txBody>
      </p:sp>
      <p:pic>
        <p:nvPicPr>
          <p:cNvPr id="5" name="Image 4" descr="Une image contenant texte, Emballages, Empaquetage et étiquetage, boîte&#10;&#10;Description générée automatiquement">
            <a:extLst>
              <a:ext uri="{FF2B5EF4-FFF2-40B4-BE49-F238E27FC236}">
                <a16:creationId xmlns:a16="http://schemas.microsoft.com/office/drawing/2014/main" id="{88619E9D-A4BF-2EFB-6CEF-A0FC212AF9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5106" y="2875280"/>
            <a:ext cx="9381787" cy="3779520"/>
          </a:xfrm>
          <a:prstGeom prst="rect">
            <a:avLst/>
          </a:prstGeom>
        </p:spPr>
      </p:pic>
    </p:spTree>
    <p:extLst>
      <p:ext uri="{BB962C8B-B14F-4D97-AF65-F5344CB8AC3E}">
        <p14:creationId xmlns:p14="http://schemas.microsoft.com/office/powerpoint/2010/main" val="625787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96A799-75BE-FCB6-1F59-A4FC1D79E600}"/>
              </a:ext>
            </a:extLst>
          </p:cNvPr>
          <p:cNvSpPr>
            <a:spLocks noGrp="1"/>
          </p:cNvSpPr>
          <p:nvPr>
            <p:ph type="title"/>
          </p:nvPr>
        </p:nvSpPr>
        <p:spPr/>
        <p:txBody>
          <a:bodyPr/>
          <a:lstStyle/>
          <a:p>
            <a:r>
              <a:rPr lang="fr-FR" dirty="0"/>
              <a:t>TIROIR 3:Solutés</a:t>
            </a:r>
          </a:p>
        </p:txBody>
      </p:sp>
      <p:sp>
        <p:nvSpPr>
          <p:cNvPr id="3" name="Espace réservé du contenu 2">
            <a:extLst>
              <a:ext uri="{FF2B5EF4-FFF2-40B4-BE49-F238E27FC236}">
                <a16:creationId xmlns:a16="http://schemas.microsoft.com/office/drawing/2014/main" id="{3E9CD957-CC94-42F2-4885-619297D07176}"/>
              </a:ext>
            </a:extLst>
          </p:cNvPr>
          <p:cNvSpPr>
            <a:spLocks noGrp="1"/>
          </p:cNvSpPr>
          <p:nvPr>
            <p:ph idx="1"/>
          </p:nvPr>
        </p:nvSpPr>
        <p:spPr/>
        <p:txBody>
          <a:bodyPr/>
          <a:lstStyle/>
          <a:p>
            <a:r>
              <a:rPr lang="fr-FR" dirty="0"/>
              <a:t>Bicarbonate de Na</a:t>
            </a:r>
          </a:p>
          <a:p>
            <a:r>
              <a:rPr lang="fr-FR" dirty="0"/>
              <a:t>Glucosé 5% 100 ml </a:t>
            </a:r>
          </a:p>
          <a:p>
            <a:r>
              <a:rPr lang="fr-FR" dirty="0"/>
              <a:t>Glucosé 5% 250 ml</a:t>
            </a:r>
          </a:p>
          <a:p>
            <a:r>
              <a:rPr lang="fr-FR" dirty="0" err="1"/>
              <a:t>Nacl</a:t>
            </a:r>
            <a:r>
              <a:rPr lang="fr-FR" dirty="0"/>
              <a:t> 0,9% 100ml</a:t>
            </a:r>
          </a:p>
          <a:p>
            <a:endParaRPr lang="fr-FR" dirty="0"/>
          </a:p>
          <a:p>
            <a:r>
              <a:rPr lang="fr-FR" dirty="0" err="1"/>
              <a:t>Remplissage:Isofundine</a:t>
            </a:r>
            <a:r>
              <a:rPr lang="fr-FR" dirty="0"/>
              <a:t> 500ml </a:t>
            </a:r>
          </a:p>
          <a:p>
            <a:pPr marL="0" indent="0">
              <a:buNone/>
            </a:pPr>
            <a:r>
              <a:rPr lang="fr-FR" dirty="0"/>
              <a:t>                          </a:t>
            </a:r>
            <a:r>
              <a:rPr lang="fr-FR" dirty="0" err="1"/>
              <a:t>Nacl</a:t>
            </a:r>
            <a:r>
              <a:rPr lang="fr-FR" dirty="0"/>
              <a:t> 0,9 % 500ml</a:t>
            </a:r>
          </a:p>
          <a:p>
            <a:r>
              <a:rPr lang="fr-FR" dirty="0"/>
              <a:t>Perfuseurs</a:t>
            </a:r>
          </a:p>
        </p:txBody>
      </p:sp>
      <p:pic>
        <p:nvPicPr>
          <p:cNvPr id="5" name="Image 4" descr="Une image contenant Équipement médical, médical, soins de santé, Équipement de laboratoire&#10;&#10;Description générée automatiquement">
            <a:extLst>
              <a:ext uri="{FF2B5EF4-FFF2-40B4-BE49-F238E27FC236}">
                <a16:creationId xmlns:a16="http://schemas.microsoft.com/office/drawing/2014/main" id="{C4CB1E69-ECBE-A21F-333C-4D956CB5458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416800" y="681037"/>
            <a:ext cx="3779415" cy="5343844"/>
          </a:xfrm>
          <a:prstGeom prst="rect">
            <a:avLst/>
          </a:prstGeom>
        </p:spPr>
      </p:pic>
      <p:sp>
        <p:nvSpPr>
          <p:cNvPr id="6" name="ZoneTexte 5">
            <a:extLst>
              <a:ext uri="{FF2B5EF4-FFF2-40B4-BE49-F238E27FC236}">
                <a16:creationId xmlns:a16="http://schemas.microsoft.com/office/drawing/2014/main" id="{34872DA5-F2CF-A58B-D9E5-93EF96C207DD}"/>
              </a:ext>
            </a:extLst>
          </p:cNvPr>
          <p:cNvSpPr txBox="1"/>
          <p:nvPr/>
        </p:nvSpPr>
        <p:spPr>
          <a:xfrm>
            <a:off x="6604104" y="6858000"/>
            <a:ext cx="4592111" cy="230832"/>
          </a:xfrm>
          <a:prstGeom prst="rect">
            <a:avLst/>
          </a:prstGeom>
          <a:noFill/>
        </p:spPr>
        <p:txBody>
          <a:bodyPr wrap="square" rtlCol="0">
            <a:spAutoFit/>
          </a:bodyPr>
          <a:lstStyle/>
          <a:p>
            <a:r>
              <a:rPr lang="fr-FR" sz="900">
                <a:hlinkClick r:id="rId3" tooltip="https://www.flickr.com/photos/mlr654/3082942588/"/>
              </a:rPr>
              <a:t>Cette photo</a:t>
            </a:r>
            <a:r>
              <a:rPr lang="fr-FR" sz="900"/>
              <a:t> par Auteur inconnu est soumise à la licence </a:t>
            </a:r>
            <a:r>
              <a:rPr lang="fr-FR" sz="900">
                <a:hlinkClick r:id="rId4" tooltip="https://creativecommons.org/licenses/by-nc-sa/3.0/"/>
              </a:rPr>
              <a:t>CC BY-SA-NC</a:t>
            </a:r>
            <a:endParaRPr lang="fr-FR" sz="900"/>
          </a:p>
        </p:txBody>
      </p:sp>
    </p:spTree>
    <p:extLst>
      <p:ext uri="{BB962C8B-B14F-4D97-AF65-F5344CB8AC3E}">
        <p14:creationId xmlns:p14="http://schemas.microsoft.com/office/powerpoint/2010/main" val="3995139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9CBB6F-CDD8-8C5A-4CE6-90B47BC6276C}"/>
              </a:ext>
            </a:extLst>
          </p:cNvPr>
          <p:cNvSpPr>
            <a:spLocks noGrp="1"/>
          </p:cNvSpPr>
          <p:nvPr>
            <p:ph type="title"/>
          </p:nvPr>
        </p:nvSpPr>
        <p:spPr/>
        <p:txBody>
          <a:bodyPr/>
          <a:lstStyle/>
          <a:p>
            <a:r>
              <a:rPr lang="fr-FR" dirty="0"/>
              <a:t>Tiroir 4:Intubation/masques O2</a:t>
            </a:r>
          </a:p>
        </p:txBody>
      </p:sp>
      <p:pic>
        <p:nvPicPr>
          <p:cNvPr id="5" name="Espace réservé du contenu 4" descr="Une image contenant texte, intérieur, Sac plastique, Emballages&#10;&#10;Description générée automatiquement">
            <a:extLst>
              <a:ext uri="{FF2B5EF4-FFF2-40B4-BE49-F238E27FC236}">
                <a16:creationId xmlns:a16="http://schemas.microsoft.com/office/drawing/2014/main" id="{2945E783-E30D-FB43-CAF7-9A20B61C18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8431" y="1825625"/>
            <a:ext cx="7586289" cy="4006215"/>
          </a:xfrm>
        </p:spPr>
      </p:pic>
    </p:spTree>
    <p:extLst>
      <p:ext uri="{BB962C8B-B14F-4D97-AF65-F5344CB8AC3E}">
        <p14:creationId xmlns:p14="http://schemas.microsoft.com/office/powerpoint/2010/main" val="2394102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14E94F-A660-578A-C20D-03B8DA6FCC7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1350DAF-39D3-D341-BF52-6508274E36B3}"/>
              </a:ext>
            </a:extLst>
          </p:cNvPr>
          <p:cNvSpPr>
            <a:spLocks noGrp="1"/>
          </p:cNvSpPr>
          <p:nvPr>
            <p:ph idx="1"/>
          </p:nvPr>
        </p:nvSpPr>
        <p:spPr/>
        <p:txBody>
          <a:bodyPr/>
          <a:lstStyle/>
          <a:p>
            <a:pPr marL="0" indent="0">
              <a:buNone/>
            </a:pPr>
            <a:r>
              <a:rPr lang="fr-FR" dirty="0"/>
              <a:t> </a:t>
            </a:r>
            <a:r>
              <a:rPr lang="fr-FR" sz="2400" dirty="0"/>
              <a:t>Pour l’étudiant, il est l’objet barbare, tenu à distance, observé du coin de l’œil avec stress et appréhension. Pour le professionnel, il est là, discret mais bien présent, afin de lui rappeler sa vérification régulière protocolée et son entretien. Et pourtant!</a:t>
            </a:r>
          </a:p>
          <a:p>
            <a:pPr marL="0" indent="0">
              <a:buNone/>
            </a:pPr>
            <a:r>
              <a:rPr lang="fr-FR" sz="2400" dirty="0"/>
              <a:t> BIENVENUE A LA CONQUETE DU CHARIOT D’URGENCE</a:t>
            </a:r>
          </a:p>
          <a:p>
            <a:pPr marL="0" indent="0">
              <a:buNone/>
            </a:pPr>
            <a:r>
              <a:rPr lang="fr-FR" sz="2400" dirty="0"/>
              <a:t> Commençons par désacraliser ce monstre indispensable. Ce n’est pas notre ennemi mais un outil permettant d’agir </a:t>
            </a:r>
            <a:r>
              <a:rPr lang="fr-FR" sz="2400" dirty="0" err="1"/>
              <a:t>rapidement,de</a:t>
            </a:r>
            <a:r>
              <a:rPr lang="fr-FR" sz="2400" dirty="0"/>
              <a:t> manière efficace et dont l’utilisation vous permettra une prise en charge optimale de l’urgence </a:t>
            </a:r>
            <a:r>
              <a:rPr lang="fr-FR" sz="2400" dirty="0" err="1"/>
              <a:t>vitale.Même</a:t>
            </a:r>
            <a:r>
              <a:rPr lang="fr-FR" sz="2400" dirty="0"/>
              <a:t> pour le professionnel expérimenté, l’urgence est synonyme de stress.</a:t>
            </a:r>
          </a:p>
        </p:txBody>
      </p:sp>
    </p:spTree>
    <p:extLst>
      <p:ext uri="{BB962C8B-B14F-4D97-AF65-F5344CB8AC3E}">
        <p14:creationId xmlns:p14="http://schemas.microsoft.com/office/powerpoint/2010/main" val="2301527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D87850-1165-DF97-49DF-C6348AD0BF6E}"/>
              </a:ext>
            </a:extLst>
          </p:cNvPr>
          <p:cNvSpPr>
            <a:spLocks noGrp="1"/>
          </p:cNvSpPr>
          <p:nvPr>
            <p:ph type="title"/>
          </p:nvPr>
        </p:nvSpPr>
        <p:spPr/>
        <p:txBody>
          <a:bodyPr/>
          <a:lstStyle/>
          <a:p>
            <a:r>
              <a:rPr lang="fr-FR" dirty="0"/>
              <a:t>               MATERIEL D’INTUBATION</a:t>
            </a:r>
          </a:p>
        </p:txBody>
      </p:sp>
      <p:sp>
        <p:nvSpPr>
          <p:cNvPr id="3" name="Espace réservé du contenu 2">
            <a:extLst>
              <a:ext uri="{FF2B5EF4-FFF2-40B4-BE49-F238E27FC236}">
                <a16:creationId xmlns:a16="http://schemas.microsoft.com/office/drawing/2014/main" id="{B82B025C-7FF1-509A-4463-C9F5D66ACF4E}"/>
              </a:ext>
            </a:extLst>
          </p:cNvPr>
          <p:cNvSpPr>
            <a:spLocks noGrp="1"/>
          </p:cNvSpPr>
          <p:nvPr>
            <p:ph idx="1"/>
          </p:nvPr>
        </p:nvSpPr>
        <p:spPr/>
        <p:txBody>
          <a:bodyPr>
            <a:normAutofit fontScale="85000" lnSpcReduction="20000"/>
          </a:bodyPr>
          <a:lstStyle/>
          <a:p>
            <a:r>
              <a:rPr lang="fr-FR" dirty="0"/>
              <a:t>Laryngoscope + piles(à tester)+piles de rechange</a:t>
            </a:r>
          </a:p>
          <a:p>
            <a:r>
              <a:rPr lang="fr-FR" dirty="0"/>
              <a:t>Lames courbes 3 et 4</a:t>
            </a:r>
          </a:p>
          <a:p>
            <a:r>
              <a:rPr lang="fr-FR" dirty="0"/>
              <a:t>Pince de </a:t>
            </a:r>
            <a:r>
              <a:rPr lang="fr-FR" dirty="0" err="1"/>
              <a:t>Magill</a:t>
            </a:r>
            <a:endParaRPr lang="fr-FR" dirty="0"/>
          </a:p>
          <a:p>
            <a:r>
              <a:rPr lang="fr-FR" dirty="0"/>
              <a:t>1 seringue de 10ml</a:t>
            </a:r>
          </a:p>
          <a:p>
            <a:r>
              <a:rPr lang="fr-FR" dirty="0"/>
              <a:t>Dispositif de fixation</a:t>
            </a:r>
          </a:p>
          <a:p>
            <a:r>
              <a:rPr lang="fr-FR" dirty="0" err="1"/>
              <a:t>Urgocrêpe</a:t>
            </a:r>
            <a:r>
              <a:rPr lang="fr-FR" dirty="0"/>
              <a:t> 3cm(fixation SNG)</a:t>
            </a:r>
          </a:p>
          <a:p>
            <a:r>
              <a:rPr lang="fr-FR" dirty="0"/>
              <a:t>Lubrifiant</a:t>
            </a:r>
          </a:p>
          <a:p>
            <a:r>
              <a:rPr lang="fr-FR" dirty="0"/>
              <a:t>Mandrin</a:t>
            </a:r>
          </a:p>
          <a:p>
            <a:r>
              <a:rPr lang="fr-FR" dirty="0" err="1"/>
              <a:t>Lidocaine</a:t>
            </a:r>
            <a:r>
              <a:rPr lang="fr-FR" dirty="0"/>
              <a:t> nébuliseur</a:t>
            </a:r>
          </a:p>
          <a:p>
            <a:r>
              <a:rPr lang="fr-FR" dirty="0"/>
              <a:t>Canules de </a:t>
            </a:r>
            <a:r>
              <a:rPr lang="fr-FR" dirty="0" err="1"/>
              <a:t>Guedel</a:t>
            </a:r>
            <a:endParaRPr lang="fr-FR" dirty="0"/>
          </a:p>
          <a:p>
            <a:r>
              <a:rPr lang="fr-FR" dirty="0"/>
              <a:t>Raccord annelé, rotule, filtre</a:t>
            </a:r>
          </a:p>
          <a:p>
            <a:endParaRPr lang="fr-FR" dirty="0"/>
          </a:p>
        </p:txBody>
      </p:sp>
      <p:pic>
        <p:nvPicPr>
          <p:cNvPr id="5" name="Image 4" descr="Une image contenant outil&#10;&#10;Description générée automatiquement">
            <a:extLst>
              <a:ext uri="{FF2B5EF4-FFF2-40B4-BE49-F238E27FC236}">
                <a16:creationId xmlns:a16="http://schemas.microsoft.com/office/drawing/2014/main" id="{9C1C7385-07A3-EEC2-0CD0-E467E9AF3B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7980" y="1943780"/>
            <a:ext cx="2954791" cy="3172506"/>
          </a:xfrm>
          <a:prstGeom prst="rect">
            <a:avLst/>
          </a:prstGeom>
        </p:spPr>
      </p:pic>
      <p:pic>
        <p:nvPicPr>
          <p:cNvPr id="7" name="Image 6" descr="Une image contenant Équipement médical, médical&#10;&#10;Description générée automatiquement">
            <a:extLst>
              <a:ext uri="{FF2B5EF4-FFF2-40B4-BE49-F238E27FC236}">
                <a16:creationId xmlns:a16="http://schemas.microsoft.com/office/drawing/2014/main" id="{9F82FCDB-245D-7721-16EA-81F610EAA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2960" y="2744220"/>
            <a:ext cx="2914650" cy="1571625"/>
          </a:xfrm>
          <a:prstGeom prst="rect">
            <a:avLst/>
          </a:prstGeom>
        </p:spPr>
      </p:pic>
    </p:spTree>
    <p:extLst>
      <p:ext uri="{BB962C8B-B14F-4D97-AF65-F5344CB8AC3E}">
        <p14:creationId xmlns:p14="http://schemas.microsoft.com/office/powerpoint/2010/main" val="18553220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2AAEAA-0559-FDC7-849C-3F2820686807}"/>
              </a:ext>
            </a:extLst>
          </p:cNvPr>
          <p:cNvSpPr>
            <a:spLocks noGrp="1"/>
          </p:cNvSpPr>
          <p:nvPr>
            <p:ph type="title"/>
          </p:nvPr>
        </p:nvSpPr>
        <p:spPr/>
        <p:txBody>
          <a:bodyPr/>
          <a:lstStyle/>
          <a:p>
            <a:r>
              <a:rPr lang="fr-FR" dirty="0"/>
              <a:t>                MATERIEL D’INTUBATION </a:t>
            </a:r>
          </a:p>
        </p:txBody>
      </p:sp>
      <p:pic>
        <p:nvPicPr>
          <p:cNvPr id="5" name="Espace réservé du contenu 4" descr="Une image contenant intérieur, plastique, texte, outil&#10;&#10;Description générée automatiquement">
            <a:extLst>
              <a:ext uri="{FF2B5EF4-FFF2-40B4-BE49-F238E27FC236}">
                <a16:creationId xmlns:a16="http://schemas.microsoft.com/office/drawing/2014/main" id="{162C6015-B00B-53CF-F81D-56D48BFA01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8431" y="1825625"/>
            <a:ext cx="7715138" cy="4351338"/>
          </a:xfrm>
        </p:spPr>
      </p:pic>
    </p:spTree>
    <p:extLst>
      <p:ext uri="{BB962C8B-B14F-4D97-AF65-F5344CB8AC3E}">
        <p14:creationId xmlns:p14="http://schemas.microsoft.com/office/powerpoint/2010/main" val="1746863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A06B5E-40E0-944D-3B7F-6D3682D1908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AF81D98-3809-AB39-8D32-4A87B42FC3C5}"/>
              </a:ext>
            </a:extLst>
          </p:cNvPr>
          <p:cNvSpPr>
            <a:spLocks noGrp="1"/>
          </p:cNvSpPr>
          <p:nvPr>
            <p:ph idx="1"/>
          </p:nvPr>
        </p:nvSpPr>
        <p:spPr/>
        <p:txBody>
          <a:bodyPr>
            <a:normAutofit lnSpcReduction="10000"/>
          </a:bodyPr>
          <a:lstStyle/>
          <a:p>
            <a:r>
              <a:rPr lang="fr-FR" dirty="0"/>
              <a:t>Paire de ciseaux</a:t>
            </a:r>
          </a:p>
          <a:p>
            <a:r>
              <a:rPr lang="fr-FR" dirty="0"/>
              <a:t>Rouleau de cordelette</a:t>
            </a:r>
          </a:p>
          <a:p>
            <a:r>
              <a:rPr lang="fr-FR" dirty="0"/>
              <a:t>Masque aérosol </a:t>
            </a:r>
          </a:p>
          <a:p>
            <a:r>
              <a:rPr lang="fr-FR" dirty="0"/>
              <a:t>Masque 02 </a:t>
            </a:r>
          </a:p>
          <a:p>
            <a:r>
              <a:rPr lang="fr-FR" dirty="0"/>
              <a:t>Masque O2 Haute Concentration</a:t>
            </a:r>
          </a:p>
          <a:p>
            <a:r>
              <a:rPr lang="fr-FR" dirty="0"/>
              <a:t>Lunettes O2</a:t>
            </a:r>
          </a:p>
          <a:p>
            <a:r>
              <a:rPr lang="fr-FR" dirty="0"/>
              <a:t>Sondes intubation différentes tailles</a:t>
            </a:r>
          </a:p>
          <a:p>
            <a:endParaRPr lang="fr-FR" dirty="0"/>
          </a:p>
          <a:p>
            <a:r>
              <a:rPr lang="fr-FR" dirty="0"/>
              <a:t>Sondes nasogastriques + Seringue GE</a:t>
            </a:r>
          </a:p>
          <a:p>
            <a:endParaRPr lang="fr-FR" dirty="0"/>
          </a:p>
          <a:p>
            <a:endParaRPr lang="fr-FR" dirty="0"/>
          </a:p>
        </p:txBody>
      </p:sp>
      <p:pic>
        <p:nvPicPr>
          <p:cNvPr id="5" name="Image 4" descr="Une image contenant Transparence, Matière transparente, verre&#10;&#10;Description générée automatiquement">
            <a:extLst>
              <a:ext uri="{FF2B5EF4-FFF2-40B4-BE49-F238E27FC236}">
                <a16:creationId xmlns:a16="http://schemas.microsoft.com/office/drawing/2014/main" id="{DDE9E2EB-6E17-5026-17C6-B49FB3021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0595" y="3731419"/>
            <a:ext cx="2143125" cy="2143125"/>
          </a:xfrm>
          <a:prstGeom prst="rect">
            <a:avLst/>
          </a:prstGeom>
        </p:spPr>
      </p:pic>
      <p:pic>
        <p:nvPicPr>
          <p:cNvPr id="7" name="Image 6" descr="Une image contenant intérieur, masque, femme&#10;&#10;Description générée automatiquement avec une confiance moyenne">
            <a:extLst>
              <a:ext uri="{FF2B5EF4-FFF2-40B4-BE49-F238E27FC236}">
                <a16:creationId xmlns:a16="http://schemas.microsoft.com/office/drawing/2014/main" id="{0D4422D2-EC1F-7F33-CDB2-CD809D159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7553" y="1809750"/>
            <a:ext cx="2828925" cy="1619250"/>
          </a:xfrm>
          <a:prstGeom prst="rect">
            <a:avLst/>
          </a:prstGeom>
        </p:spPr>
      </p:pic>
    </p:spTree>
    <p:extLst>
      <p:ext uri="{BB962C8B-B14F-4D97-AF65-F5344CB8AC3E}">
        <p14:creationId xmlns:p14="http://schemas.microsoft.com/office/powerpoint/2010/main" val="3338112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1FD3AC-1272-7C6C-2C67-DE4FA762B04A}"/>
              </a:ext>
            </a:extLst>
          </p:cNvPr>
          <p:cNvSpPr>
            <a:spLocks noGrp="1"/>
          </p:cNvSpPr>
          <p:nvPr>
            <p:ph type="title"/>
          </p:nvPr>
        </p:nvSpPr>
        <p:spPr/>
        <p:txBody>
          <a:bodyPr/>
          <a:lstStyle/>
          <a:p>
            <a:r>
              <a:rPr lang="fr-FR" dirty="0"/>
              <a:t>BAVU: Ballon </a:t>
            </a:r>
            <a:r>
              <a:rPr lang="fr-FR" dirty="0" err="1"/>
              <a:t>Autoremplisseur</a:t>
            </a:r>
            <a:r>
              <a:rPr lang="fr-FR" dirty="0"/>
              <a:t> à Valve Unidirectionnelle</a:t>
            </a:r>
          </a:p>
        </p:txBody>
      </p:sp>
      <p:sp>
        <p:nvSpPr>
          <p:cNvPr id="3" name="Espace réservé du contenu 2">
            <a:extLst>
              <a:ext uri="{FF2B5EF4-FFF2-40B4-BE49-F238E27FC236}">
                <a16:creationId xmlns:a16="http://schemas.microsoft.com/office/drawing/2014/main" id="{4F8E7997-65B8-E9D4-0477-7ABCE2DC2F03}"/>
              </a:ext>
            </a:extLst>
          </p:cNvPr>
          <p:cNvSpPr>
            <a:spLocks noGrp="1"/>
          </p:cNvSpPr>
          <p:nvPr>
            <p:ph idx="1"/>
          </p:nvPr>
        </p:nvSpPr>
        <p:spPr>
          <a:xfrm>
            <a:off x="-104172" y="1604908"/>
            <a:ext cx="11318709" cy="4351338"/>
          </a:xfrm>
        </p:spPr>
        <p:txBody>
          <a:bodyPr>
            <a:normAutofit/>
          </a:bodyPr>
          <a:lstStyle/>
          <a:p>
            <a:pPr lvl="2"/>
            <a:r>
              <a:rPr lang="fr-FR" sz="4000" dirty="0"/>
              <a:t>Insufflateur à UU (sur 15l O2)</a:t>
            </a:r>
          </a:p>
        </p:txBody>
      </p:sp>
      <p:pic>
        <p:nvPicPr>
          <p:cNvPr id="5" name="Image 4">
            <a:extLst>
              <a:ext uri="{FF2B5EF4-FFF2-40B4-BE49-F238E27FC236}">
                <a16:creationId xmlns:a16="http://schemas.microsoft.com/office/drawing/2014/main" id="{7AF97ACD-EA1E-B5CD-03EE-D198FA2E85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803" y="2217683"/>
            <a:ext cx="5076004" cy="4130565"/>
          </a:xfrm>
          <a:prstGeom prst="rect">
            <a:avLst/>
          </a:prstGeom>
        </p:spPr>
      </p:pic>
    </p:spTree>
    <p:extLst>
      <p:ext uri="{BB962C8B-B14F-4D97-AF65-F5344CB8AC3E}">
        <p14:creationId xmlns:p14="http://schemas.microsoft.com/office/powerpoint/2010/main" val="1924963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0473B4-071B-190B-D103-6C9BF9B16165}"/>
              </a:ext>
            </a:extLst>
          </p:cNvPr>
          <p:cNvSpPr>
            <a:spLocks noGrp="1"/>
          </p:cNvSpPr>
          <p:nvPr>
            <p:ph type="title"/>
          </p:nvPr>
        </p:nvSpPr>
        <p:spPr/>
        <p:txBody>
          <a:bodyPr/>
          <a:lstStyle/>
          <a:p>
            <a:r>
              <a:rPr lang="fr-FR" dirty="0"/>
              <a:t>TIROIR 5: DIVERS/INTUBATION DIFFICILE</a:t>
            </a:r>
          </a:p>
        </p:txBody>
      </p:sp>
      <p:sp>
        <p:nvSpPr>
          <p:cNvPr id="3" name="Espace réservé du contenu 2">
            <a:extLst>
              <a:ext uri="{FF2B5EF4-FFF2-40B4-BE49-F238E27FC236}">
                <a16:creationId xmlns:a16="http://schemas.microsoft.com/office/drawing/2014/main" id="{67F81F1D-0C3C-7BFB-A099-C821518D70C5}"/>
              </a:ext>
            </a:extLst>
          </p:cNvPr>
          <p:cNvSpPr>
            <a:spLocks noGrp="1"/>
          </p:cNvSpPr>
          <p:nvPr>
            <p:ph idx="1"/>
          </p:nvPr>
        </p:nvSpPr>
        <p:spPr/>
        <p:txBody>
          <a:bodyPr/>
          <a:lstStyle/>
          <a:p>
            <a:r>
              <a:rPr lang="fr-FR" dirty="0"/>
              <a:t>Réserve de scellés</a:t>
            </a:r>
          </a:p>
          <a:p>
            <a:r>
              <a:rPr lang="fr-FR" dirty="0"/>
              <a:t>Lampe de poche</a:t>
            </a:r>
          </a:p>
          <a:p>
            <a:r>
              <a:rPr lang="fr-FR" dirty="0"/>
              <a:t>Stéthoscope</a:t>
            </a:r>
          </a:p>
          <a:p>
            <a:r>
              <a:rPr lang="fr-FR" dirty="0"/>
              <a:t>Masques FFP2</a:t>
            </a:r>
          </a:p>
          <a:p>
            <a:r>
              <a:rPr lang="fr-FR" dirty="0"/>
              <a:t>Silicone spray</a:t>
            </a:r>
          </a:p>
          <a:p>
            <a:r>
              <a:rPr lang="fr-FR" dirty="0"/>
              <a:t>Paire de lunettes de protection</a:t>
            </a:r>
          </a:p>
          <a:p>
            <a:r>
              <a:rPr lang="fr-FR" dirty="0"/>
              <a:t>Manomètre de pression du ballonnet</a:t>
            </a:r>
          </a:p>
          <a:p>
            <a:pPr marL="0" indent="0">
              <a:buNone/>
            </a:pPr>
            <a:r>
              <a:rPr lang="fr-FR" dirty="0"/>
              <a:t>de la sonde d’intubation(entre 25 et 30mmH2O)</a:t>
            </a:r>
          </a:p>
        </p:txBody>
      </p:sp>
      <p:pic>
        <p:nvPicPr>
          <p:cNvPr id="5" name="Image 4" descr="Une image contenant Instrument de mesure, jauge, thermomètre&#10;&#10;Description générée automatiquement">
            <a:extLst>
              <a:ext uri="{FF2B5EF4-FFF2-40B4-BE49-F238E27FC236}">
                <a16:creationId xmlns:a16="http://schemas.microsoft.com/office/drawing/2014/main" id="{EFDE6F3A-102B-37DD-F70E-954B03BAD4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1141" y="1937657"/>
            <a:ext cx="3312659" cy="2754086"/>
          </a:xfrm>
          <a:prstGeom prst="rect">
            <a:avLst/>
          </a:prstGeom>
        </p:spPr>
      </p:pic>
    </p:spTree>
    <p:extLst>
      <p:ext uri="{BB962C8B-B14F-4D97-AF65-F5344CB8AC3E}">
        <p14:creationId xmlns:p14="http://schemas.microsoft.com/office/powerpoint/2010/main" val="4201742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44A220-712C-187B-4D0C-65E771CE333E}"/>
              </a:ext>
            </a:extLst>
          </p:cNvPr>
          <p:cNvSpPr>
            <a:spLocks noGrp="1"/>
          </p:cNvSpPr>
          <p:nvPr>
            <p:ph type="title"/>
          </p:nvPr>
        </p:nvSpPr>
        <p:spPr/>
        <p:txBody>
          <a:bodyPr/>
          <a:lstStyle/>
          <a:p>
            <a:r>
              <a:rPr lang="fr-FR" dirty="0"/>
              <a:t>INTUBATION DIFFICILE</a:t>
            </a:r>
          </a:p>
        </p:txBody>
      </p:sp>
      <p:sp>
        <p:nvSpPr>
          <p:cNvPr id="3" name="Espace réservé du contenu 2">
            <a:extLst>
              <a:ext uri="{FF2B5EF4-FFF2-40B4-BE49-F238E27FC236}">
                <a16:creationId xmlns:a16="http://schemas.microsoft.com/office/drawing/2014/main" id="{E1CB0C5E-D035-0793-B586-42DFDAE13D16}"/>
              </a:ext>
            </a:extLst>
          </p:cNvPr>
          <p:cNvSpPr>
            <a:spLocks noGrp="1"/>
          </p:cNvSpPr>
          <p:nvPr>
            <p:ph idx="1"/>
          </p:nvPr>
        </p:nvSpPr>
        <p:spPr/>
        <p:txBody>
          <a:bodyPr/>
          <a:lstStyle/>
          <a:p>
            <a:r>
              <a:rPr lang="fr-FR" dirty="0"/>
              <a:t>VALISETTE MAC GRATH avec lames</a:t>
            </a:r>
          </a:p>
          <a:p>
            <a:pPr marL="0" indent="0">
              <a:buNone/>
            </a:pPr>
            <a:r>
              <a:rPr lang="fr-FR" dirty="0"/>
              <a:t>Permet une laryngoscopie directe et indirecte.</a:t>
            </a:r>
          </a:p>
          <a:p>
            <a:pPr marL="0" indent="0">
              <a:buNone/>
            </a:pPr>
            <a:r>
              <a:rPr lang="fr-FR" dirty="0"/>
              <a:t>Sa caméra offre une excellente vision lors des </a:t>
            </a:r>
            <a:r>
              <a:rPr lang="fr-FR" dirty="0" err="1"/>
              <a:t>inubations</a:t>
            </a:r>
            <a:r>
              <a:rPr lang="fr-FR" dirty="0"/>
              <a:t> standards et complexes</a:t>
            </a:r>
          </a:p>
          <a:p>
            <a:endParaRPr lang="fr-FR" dirty="0"/>
          </a:p>
          <a:p>
            <a:endParaRPr lang="fr-FR" dirty="0"/>
          </a:p>
          <a:p>
            <a:endParaRPr lang="fr-FR" dirty="0"/>
          </a:p>
          <a:p>
            <a:pPr marL="0" indent="0">
              <a:buNone/>
            </a:pPr>
            <a:endParaRPr lang="fr-FR" dirty="0"/>
          </a:p>
        </p:txBody>
      </p:sp>
      <p:pic>
        <p:nvPicPr>
          <p:cNvPr id="5" name="Image 4" descr="Une image contenant personne, habits, plein air, texte&#10;&#10;Description générée automatiquement">
            <a:extLst>
              <a:ext uri="{FF2B5EF4-FFF2-40B4-BE49-F238E27FC236}">
                <a16:creationId xmlns:a16="http://schemas.microsoft.com/office/drawing/2014/main" id="{C5F66187-E6BA-BD46-820C-15AB6338E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744" y="3918857"/>
            <a:ext cx="4419600" cy="2574018"/>
          </a:xfrm>
          <a:prstGeom prst="rect">
            <a:avLst/>
          </a:prstGeom>
        </p:spPr>
      </p:pic>
      <p:pic>
        <p:nvPicPr>
          <p:cNvPr id="7" name="Image 6" descr="Une image contenant texte, logo, conception&#10;&#10;Description générée automatiquement">
            <a:extLst>
              <a:ext uri="{FF2B5EF4-FFF2-40B4-BE49-F238E27FC236}">
                <a16:creationId xmlns:a16="http://schemas.microsoft.com/office/drawing/2014/main" id="{F57DF42F-4BAB-BC82-A650-653ECC7F5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3918856"/>
            <a:ext cx="4299855" cy="2574017"/>
          </a:xfrm>
          <a:prstGeom prst="rect">
            <a:avLst/>
          </a:prstGeom>
        </p:spPr>
      </p:pic>
    </p:spTree>
    <p:extLst>
      <p:ext uri="{BB962C8B-B14F-4D97-AF65-F5344CB8AC3E}">
        <p14:creationId xmlns:p14="http://schemas.microsoft.com/office/powerpoint/2010/main" val="615524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6596D9-248D-7908-295F-E4626B64784D}"/>
              </a:ext>
            </a:extLst>
          </p:cNvPr>
          <p:cNvSpPr>
            <a:spLocks noGrp="1"/>
          </p:cNvSpPr>
          <p:nvPr>
            <p:ph type="title"/>
          </p:nvPr>
        </p:nvSpPr>
        <p:spPr/>
        <p:txBody>
          <a:bodyPr/>
          <a:lstStyle/>
          <a:p>
            <a:r>
              <a:rPr lang="fr-FR" dirty="0"/>
              <a:t>INTUBATION DIFFICILE</a:t>
            </a:r>
          </a:p>
        </p:txBody>
      </p:sp>
      <p:sp>
        <p:nvSpPr>
          <p:cNvPr id="3" name="Espace réservé du contenu 2">
            <a:extLst>
              <a:ext uri="{FF2B5EF4-FFF2-40B4-BE49-F238E27FC236}">
                <a16:creationId xmlns:a16="http://schemas.microsoft.com/office/drawing/2014/main" id="{F59D2464-55F7-4940-4283-A76993F1513B}"/>
              </a:ext>
            </a:extLst>
          </p:cNvPr>
          <p:cNvSpPr>
            <a:spLocks noGrp="1"/>
          </p:cNvSpPr>
          <p:nvPr>
            <p:ph idx="1"/>
          </p:nvPr>
        </p:nvSpPr>
        <p:spPr/>
        <p:txBody>
          <a:bodyPr/>
          <a:lstStyle/>
          <a:p>
            <a:r>
              <a:rPr lang="fr-FR" dirty="0"/>
              <a:t>Lames de Mac COY</a:t>
            </a:r>
          </a:p>
          <a:p>
            <a:r>
              <a:rPr lang="fr-FR" dirty="0"/>
              <a:t>Améliore l’exposition de la glotte lors des intubations difficiles</a:t>
            </a:r>
          </a:p>
        </p:txBody>
      </p:sp>
      <p:pic>
        <p:nvPicPr>
          <p:cNvPr id="5" name="Image 4" descr="Une image contenant outil&#10;&#10;Description générée automatiquement">
            <a:extLst>
              <a:ext uri="{FF2B5EF4-FFF2-40B4-BE49-F238E27FC236}">
                <a16:creationId xmlns:a16="http://schemas.microsoft.com/office/drawing/2014/main" id="{E6F77581-25E1-FD03-4AE9-3F031BD39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7087" y="2793320"/>
            <a:ext cx="4191000" cy="3383643"/>
          </a:xfrm>
          <a:prstGeom prst="rect">
            <a:avLst/>
          </a:prstGeom>
        </p:spPr>
      </p:pic>
    </p:spTree>
    <p:extLst>
      <p:ext uri="{BB962C8B-B14F-4D97-AF65-F5344CB8AC3E}">
        <p14:creationId xmlns:p14="http://schemas.microsoft.com/office/powerpoint/2010/main" val="11130028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9DBA2C-5950-875B-8E19-CCAF2F51226B}"/>
              </a:ext>
            </a:extLst>
          </p:cNvPr>
          <p:cNvSpPr>
            <a:spLocks noGrp="1"/>
          </p:cNvSpPr>
          <p:nvPr>
            <p:ph type="title"/>
          </p:nvPr>
        </p:nvSpPr>
        <p:spPr/>
        <p:txBody>
          <a:bodyPr/>
          <a:lstStyle/>
          <a:p>
            <a:r>
              <a:rPr lang="fr-FR" dirty="0"/>
              <a:t>                     MISE EN SITUATION          </a:t>
            </a:r>
          </a:p>
        </p:txBody>
      </p:sp>
      <p:pic>
        <p:nvPicPr>
          <p:cNvPr id="5" name="Espace réservé du contenu 4" descr="Une image contenant clipart, dessin humoristique, émoticône&#10;&#10;Description générée automatiquement">
            <a:extLst>
              <a:ext uri="{FF2B5EF4-FFF2-40B4-BE49-F238E27FC236}">
                <a16:creationId xmlns:a16="http://schemas.microsoft.com/office/drawing/2014/main" id="{385D1D48-4DFF-B8C6-DA93-B00A0D1849B8}"/>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366876" y="2272170"/>
            <a:ext cx="3458248" cy="3458248"/>
          </a:xfrm>
        </p:spPr>
      </p:pic>
      <p:sp>
        <p:nvSpPr>
          <p:cNvPr id="6" name="ZoneTexte 5">
            <a:extLst>
              <a:ext uri="{FF2B5EF4-FFF2-40B4-BE49-F238E27FC236}">
                <a16:creationId xmlns:a16="http://schemas.microsoft.com/office/drawing/2014/main" id="{E4AF3E39-8F44-0CA3-1991-34789E166049}"/>
              </a:ext>
            </a:extLst>
          </p:cNvPr>
          <p:cNvSpPr txBox="1"/>
          <p:nvPr/>
        </p:nvSpPr>
        <p:spPr>
          <a:xfrm>
            <a:off x="4366876" y="5730418"/>
            <a:ext cx="3458248" cy="230832"/>
          </a:xfrm>
          <a:prstGeom prst="rect">
            <a:avLst/>
          </a:prstGeom>
          <a:noFill/>
        </p:spPr>
        <p:txBody>
          <a:bodyPr wrap="square" rtlCol="0">
            <a:spAutoFit/>
          </a:bodyPr>
          <a:lstStyle/>
          <a:p>
            <a:r>
              <a:rPr lang="fr-FR" sz="900">
                <a:hlinkClick r:id="rId3" tooltip="https://www.sclera.be/fr/picto/detail/22185"/>
              </a:rPr>
              <a:t>Cette photo</a:t>
            </a:r>
            <a:r>
              <a:rPr lang="fr-FR" sz="900"/>
              <a:t> par Auteur inconnu est soumise à la licence </a:t>
            </a:r>
            <a:r>
              <a:rPr lang="fr-FR" sz="900">
                <a:hlinkClick r:id="rId4" tooltip="https://creativecommons.org/licenses/by-nc/3.0/"/>
              </a:rPr>
              <a:t>CC BY-NC</a:t>
            </a:r>
            <a:endParaRPr lang="fr-FR" sz="900"/>
          </a:p>
        </p:txBody>
      </p:sp>
    </p:spTree>
    <p:extLst>
      <p:ext uri="{BB962C8B-B14F-4D97-AF65-F5344CB8AC3E}">
        <p14:creationId xmlns:p14="http://schemas.microsoft.com/office/powerpoint/2010/main" val="14271578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5F561B-EECE-D220-A170-584F4F898DC4}"/>
              </a:ext>
            </a:extLst>
          </p:cNvPr>
          <p:cNvSpPr>
            <a:spLocks noGrp="1"/>
          </p:cNvSpPr>
          <p:nvPr>
            <p:ph type="title"/>
          </p:nvPr>
        </p:nvSpPr>
        <p:spPr/>
        <p:txBody>
          <a:bodyPr/>
          <a:lstStyle/>
          <a:p>
            <a:r>
              <a:rPr lang="fr-FR" dirty="0"/>
              <a:t>   SITUATION D’URGENCE HOSPITALIERE</a:t>
            </a:r>
          </a:p>
        </p:txBody>
      </p:sp>
      <p:sp>
        <p:nvSpPr>
          <p:cNvPr id="3" name="Espace réservé du contenu 2">
            <a:extLst>
              <a:ext uri="{FF2B5EF4-FFF2-40B4-BE49-F238E27FC236}">
                <a16:creationId xmlns:a16="http://schemas.microsoft.com/office/drawing/2014/main" id="{88343E3C-AEDD-048B-DC30-155232491669}"/>
              </a:ext>
            </a:extLst>
          </p:cNvPr>
          <p:cNvSpPr>
            <a:spLocks noGrp="1"/>
          </p:cNvSpPr>
          <p:nvPr>
            <p:ph idx="1"/>
          </p:nvPr>
        </p:nvSpPr>
        <p:spPr/>
        <p:txBody>
          <a:bodyPr/>
          <a:lstStyle/>
          <a:p>
            <a:r>
              <a:rPr lang="fr-FR" dirty="0"/>
              <a:t>Vous êtes étudiant en cardiologie et vous devez prendre les paramètres de M. G</a:t>
            </a:r>
          </a:p>
          <a:p>
            <a:r>
              <a:rPr lang="fr-FR" dirty="0"/>
              <a:t>Il a 54 ans , a été transféré hier d’USIC où il était surveillé suite à la pose de 2 stents sous coronarographie.</a:t>
            </a:r>
          </a:p>
          <a:p>
            <a:r>
              <a:rPr lang="fr-FR" dirty="0"/>
              <a:t>Lorsque vous rentrez dans la chambre, M.G est allongé sur le sol à plat dos</a:t>
            </a:r>
          </a:p>
          <a:p>
            <a:r>
              <a:rPr lang="fr-FR" dirty="0"/>
              <a:t>Vous l’appelez, il ne vous répond pas et son thorax ne se soulève pas</a:t>
            </a:r>
          </a:p>
          <a:p>
            <a:endParaRPr lang="fr-FR" dirty="0"/>
          </a:p>
        </p:txBody>
      </p:sp>
    </p:spTree>
    <p:extLst>
      <p:ext uri="{BB962C8B-B14F-4D97-AF65-F5344CB8AC3E}">
        <p14:creationId xmlns:p14="http://schemas.microsoft.com/office/powerpoint/2010/main" val="14764279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7D00C7-E114-5654-63F4-7DBA91F2EF8C}"/>
              </a:ext>
            </a:extLst>
          </p:cNvPr>
          <p:cNvSpPr>
            <a:spLocks noGrp="1"/>
          </p:cNvSpPr>
          <p:nvPr>
            <p:ph type="title"/>
          </p:nvPr>
        </p:nvSpPr>
        <p:spPr/>
        <p:txBody>
          <a:bodyPr/>
          <a:lstStyle/>
          <a:p>
            <a:r>
              <a:rPr lang="fr-FR" dirty="0"/>
              <a:t>                   QUE FAITES-VOUS?</a:t>
            </a:r>
          </a:p>
        </p:txBody>
      </p:sp>
      <p:sp>
        <p:nvSpPr>
          <p:cNvPr id="3" name="Espace réservé du contenu 2">
            <a:extLst>
              <a:ext uri="{FF2B5EF4-FFF2-40B4-BE49-F238E27FC236}">
                <a16:creationId xmlns:a16="http://schemas.microsoft.com/office/drawing/2014/main" id="{C827B379-ECDB-7F4F-FA3B-A0F77035D2AC}"/>
              </a:ext>
            </a:extLst>
          </p:cNvPr>
          <p:cNvSpPr>
            <a:spLocks noGrp="1"/>
          </p:cNvSpPr>
          <p:nvPr>
            <p:ph idx="1"/>
          </p:nvPr>
        </p:nvSpPr>
        <p:spPr/>
        <p:txBody>
          <a:bodyPr/>
          <a:lstStyle/>
          <a:p>
            <a:r>
              <a:rPr lang="fr-FR" dirty="0"/>
              <a:t>Quelle est votre réaction?</a:t>
            </a:r>
          </a:p>
          <a:p>
            <a:r>
              <a:rPr lang="fr-FR" dirty="0"/>
              <a:t>Décrivez en détail et dans quel ordre chronologique vous réalisez votre prise en charge</a:t>
            </a:r>
          </a:p>
        </p:txBody>
      </p:sp>
      <p:pic>
        <p:nvPicPr>
          <p:cNvPr id="5" name="Image 4" descr="Une image contenant chaise, fauteuil roulant, texte, personne&#10;&#10;Description générée automatiquement">
            <a:extLst>
              <a:ext uri="{FF2B5EF4-FFF2-40B4-BE49-F238E27FC236}">
                <a16:creationId xmlns:a16="http://schemas.microsoft.com/office/drawing/2014/main" id="{F47DACCD-7E84-46FF-6D28-244E8A24B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492" y="3446689"/>
            <a:ext cx="4245429" cy="3046186"/>
          </a:xfrm>
          <a:prstGeom prst="rect">
            <a:avLst/>
          </a:prstGeom>
        </p:spPr>
      </p:pic>
      <p:pic>
        <p:nvPicPr>
          <p:cNvPr id="6" name="Image 5" descr="Une image contenant dessin humoristique&#10;&#10;Description générée automatiquement">
            <a:extLst>
              <a:ext uri="{FF2B5EF4-FFF2-40B4-BE49-F238E27FC236}">
                <a16:creationId xmlns:a16="http://schemas.microsoft.com/office/drawing/2014/main" id="{9151996F-8B0B-1AAA-F2A5-4A921E17C87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743950" y="572453"/>
            <a:ext cx="1562565" cy="1496377"/>
          </a:xfrm>
          <a:prstGeom prst="rect">
            <a:avLst/>
          </a:prstGeom>
        </p:spPr>
      </p:pic>
    </p:spTree>
    <p:extLst>
      <p:ext uri="{BB962C8B-B14F-4D97-AF65-F5344CB8AC3E}">
        <p14:creationId xmlns:p14="http://schemas.microsoft.com/office/powerpoint/2010/main" val="2568559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75DE82-E2EF-6BD8-BF52-D5FE039C18B2}"/>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69AF7E13-8CBA-07CE-654E-7D150EE8420F}"/>
              </a:ext>
            </a:extLst>
          </p:cNvPr>
          <p:cNvSpPr>
            <a:spLocks noGrp="1"/>
          </p:cNvSpPr>
          <p:nvPr>
            <p:ph idx="1"/>
          </p:nvPr>
        </p:nvSpPr>
        <p:spPr/>
        <p:txBody>
          <a:bodyPr/>
          <a:lstStyle/>
          <a:p>
            <a:r>
              <a:rPr lang="fr-FR" sz="3200" dirty="0"/>
              <a:t>Chariot d’urgence </a:t>
            </a:r>
            <a:r>
              <a:rPr lang="fr-FR" dirty="0"/>
              <a:t>=</a:t>
            </a:r>
          </a:p>
          <a:p>
            <a:endParaRPr lang="fr-FR" dirty="0"/>
          </a:p>
          <a:p>
            <a:r>
              <a:rPr lang="fr-FR" dirty="0"/>
              <a:t>Pronostic vital du patient engagé.</a:t>
            </a:r>
          </a:p>
          <a:p>
            <a:r>
              <a:rPr lang="fr-FR" dirty="0"/>
              <a:t>Rapidité d’action.</a:t>
            </a:r>
          </a:p>
          <a:p>
            <a:r>
              <a:rPr lang="fr-FR" dirty="0"/>
              <a:t>Connaissances théoriques et pratiques indispensables: protocoles, matériels, drogues, Gestes et Soins d’Urgence(AFGSU)</a:t>
            </a:r>
          </a:p>
          <a:p>
            <a:r>
              <a:rPr lang="fr-FR" dirty="0"/>
              <a:t>Gestion du stress, contrôle de soi.</a:t>
            </a:r>
          </a:p>
        </p:txBody>
      </p:sp>
    </p:spTree>
    <p:extLst>
      <p:ext uri="{BB962C8B-B14F-4D97-AF65-F5344CB8AC3E}">
        <p14:creationId xmlns:p14="http://schemas.microsoft.com/office/powerpoint/2010/main" val="27685981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F5BFD9-FEAB-4C74-060D-F2E9748E6A47}"/>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95DD5EB1-2DD3-0EED-0542-189ECE61E378}"/>
              </a:ext>
            </a:extLst>
          </p:cNvPr>
          <p:cNvSpPr>
            <a:spLocks noGrp="1"/>
          </p:cNvSpPr>
          <p:nvPr>
            <p:ph idx="1"/>
          </p:nvPr>
        </p:nvSpPr>
        <p:spPr/>
        <p:txBody>
          <a:bodyPr/>
          <a:lstStyle/>
          <a:p>
            <a:r>
              <a:rPr lang="fr-FR" dirty="0"/>
              <a:t>Je fais mon bilan: le patient est inconscient et son thorax ne se soulève pas: il est en arrêt cardio respiratoire</a:t>
            </a:r>
          </a:p>
          <a:p>
            <a:r>
              <a:rPr lang="fr-FR" dirty="0"/>
              <a:t>J’appelle à l’aide</a:t>
            </a:r>
          </a:p>
          <a:p>
            <a:r>
              <a:rPr lang="fr-FR" dirty="0"/>
              <a:t>Je commence les compressions </a:t>
            </a:r>
            <a:r>
              <a:rPr lang="fr-FR" dirty="0" err="1"/>
              <a:t>thorciques</a:t>
            </a:r>
            <a:endParaRPr lang="fr-FR" dirty="0"/>
          </a:p>
          <a:p>
            <a:r>
              <a:rPr lang="fr-FR" dirty="0"/>
              <a:t>Je fais venir le DSA ….et le chariot d’urgence</a:t>
            </a:r>
          </a:p>
          <a:p>
            <a:r>
              <a:rPr lang="fr-FR" dirty="0"/>
              <a:t>Je demande à ce qu’on appelle le 2222</a:t>
            </a:r>
          </a:p>
        </p:txBody>
      </p:sp>
    </p:spTree>
    <p:extLst>
      <p:ext uri="{BB962C8B-B14F-4D97-AF65-F5344CB8AC3E}">
        <p14:creationId xmlns:p14="http://schemas.microsoft.com/office/powerpoint/2010/main" val="20377297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3F4945-FFB0-7DCD-3AD8-62E207BB5F1C}"/>
              </a:ext>
            </a:extLst>
          </p:cNvPr>
          <p:cNvSpPr>
            <a:spLocks noGrp="1"/>
          </p:cNvSpPr>
          <p:nvPr>
            <p:ph type="title"/>
          </p:nvPr>
        </p:nvSpPr>
        <p:spPr/>
        <p:txBody>
          <a:bodyPr>
            <a:normAutofit fontScale="90000"/>
          </a:bodyPr>
          <a:lstStyle/>
          <a:p>
            <a:r>
              <a:rPr lang="fr-FR" dirty="0"/>
              <a:t>PROTOCOLE APPEL D’URGENCE   </a:t>
            </a:r>
            <a:r>
              <a:rPr lang="fr-FR" sz="4800" dirty="0"/>
              <a:t>2222</a:t>
            </a:r>
            <a:br>
              <a:rPr lang="fr-FR" dirty="0"/>
            </a:br>
            <a:r>
              <a:rPr lang="fr-FR" dirty="0"/>
              <a:t>NUMERO NATIONAL INTRA HOSPITALIER</a:t>
            </a:r>
          </a:p>
        </p:txBody>
      </p:sp>
      <p:pic>
        <p:nvPicPr>
          <p:cNvPr id="5" name="Espace réservé du contenu 4" descr="Une image contenant texte, capture d’écran, Impression, Police&#10;&#10;Description générée automatiquement">
            <a:extLst>
              <a:ext uri="{FF2B5EF4-FFF2-40B4-BE49-F238E27FC236}">
                <a16:creationId xmlns:a16="http://schemas.microsoft.com/office/drawing/2014/main" id="{88F86BFA-A685-EDDF-F1BD-0373578D6F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26778" y="2540329"/>
            <a:ext cx="3739793" cy="4667250"/>
          </a:xfrm>
        </p:spPr>
      </p:pic>
    </p:spTree>
    <p:extLst>
      <p:ext uri="{BB962C8B-B14F-4D97-AF65-F5344CB8AC3E}">
        <p14:creationId xmlns:p14="http://schemas.microsoft.com/office/powerpoint/2010/main" val="28458752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1C38C9-ECA9-2488-3A20-1DCF0864B54A}"/>
              </a:ext>
            </a:extLst>
          </p:cNvPr>
          <p:cNvSpPr>
            <a:spLocks noGrp="1"/>
          </p:cNvSpPr>
          <p:nvPr>
            <p:ph type="title"/>
          </p:nvPr>
        </p:nvSpPr>
        <p:spPr/>
        <p:txBody>
          <a:bodyPr/>
          <a:lstStyle/>
          <a:p>
            <a:r>
              <a:rPr lang="fr-FR" dirty="0"/>
              <a:t>           ARRET CARDIO-RESPIRATOIRE</a:t>
            </a:r>
          </a:p>
        </p:txBody>
      </p:sp>
      <p:sp>
        <p:nvSpPr>
          <p:cNvPr id="3" name="Espace réservé du contenu 2">
            <a:extLst>
              <a:ext uri="{FF2B5EF4-FFF2-40B4-BE49-F238E27FC236}">
                <a16:creationId xmlns:a16="http://schemas.microsoft.com/office/drawing/2014/main" id="{143A9D9C-BE53-70B0-9250-37C3ABA67679}"/>
              </a:ext>
            </a:extLst>
          </p:cNvPr>
          <p:cNvSpPr>
            <a:spLocks noGrp="1"/>
          </p:cNvSpPr>
          <p:nvPr>
            <p:ph idx="1"/>
          </p:nvPr>
        </p:nvSpPr>
        <p:spPr/>
        <p:txBody>
          <a:bodyPr/>
          <a:lstStyle/>
          <a:p>
            <a:r>
              <a:rPr lang="fr-FR" dirty="0"/>
              <a:t>Arrivée des collègues…une IDE et une AS</a:t>
            </a:r>
          </a:p>
          <a:p>
            <a:r>
              <a:rPr lang="fr-FR" dirty="0"/>
              <a:t>Comment vous organisez-vous ?</a:t>
            </a:r>
          </a:p>
        </p:txBody>
      </p:sp>
    </p:spTree>
    <p:extLst>
      <p:ext uri="{BB962C8B-B14F-4D97-AF65-F5344CB8AC3E}">
        <p14:creationId xmlns:p14="http://schemas.microsoft.com/office/powerpoint/2010/main" val="312345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387B9C-0C1F-F94F-CE22-775DB0377286}"/>
              </a:ext>
            </a:extLst>
          </p:cNvPr>
          <p:cNvSpPr>
            <a:spLocks noGrp="1"/>
          </p:cNvSpPr>
          <p:nvPr>
            <p:ph type="title"/>
          </p:nvPr>
        </p:nvSpPr>
        <p:spPr/>
        <p:txBody>
          <a:bodyPr/>
          <a:lstStyle/>
          <a:p>
            <a:r>
              <a:rPr lang="fr-FR" dirty="0"/>
              <a:t>Algorithme de la réanimation Cardio-Pulmonaire de l’Adulte</a:t>
            </a:r>
          </a:p>
        </p:txBody>
      </p:sp>
      <p:pic>
        <p:nvPicPr>
          <p:cNvPr id="5" name="Espace réservé du contenu 4" descr="Une image contenant texte, menu, capture d’écran, tableau blanc&#10;&#10;Description générée automatiquement">
            <a:extLst>
              <a:ext uri="{FF2B5EF4-FFF2-40B4-BE49-F238E27FC236}">
                <a16:creationId xmlns:a16="http://schemas.microsoft.com/office/drawing/2014/main" id="{EF9AB754-2F96-1E0E-3194-8A99873A7A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1690688"/>
            <a:ext cx="10972800" cy="5167312"/>
          </a:xfrm>
        </p:spPr>
      </p:pic>
    </p:spTree>
    <p:extLst>
      <p:ext uri="{BB962C8B-B14F-4D97-AF65-F5344CB8AC3E}">
        <p14:creationId xmlns:p14="http://schemas.microsoft.com/office/powerpoint/2010/main" val="37320539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AFDECD-F5D4-02A5-B212-D1B7A2F12728}"/>
              </a:ext>
            </a:extLst>
          </p:cNvPr>
          <p:cNvSpPr>
            <a:spLocks noGrp="1"/>
          </p:cNvSpPr>
          <p:nvPr>
            <p:ph type="title"/>
          </p:nvPr>
        </p:nvSpPr>
        <p:spPr/>
        <p:txBody>
          <a:bodyPr/>
          <a:lstStyle/>
          <a:p>
            <a:r>
              <a:rPr lang="fr-FR" dirty="0"/>
              <a:t>PRISE EN CHARGE D’UN ARRET CARDIO RESPIRATOIRE</a:t>
            </a:r>
          </a:p>
        </p:txBody>
      </p:sp>
      <p:sp>
        <p:nvSpPr>
          <p:cNvPr id="3" name="Espace réservé du contenu 2">
            <a:extLst>
              <a:ext uri="{FF2B5EF4-FFF2-40B4-BE49-F238E27FC236}">
                <a16:creationId xmlns:a16="http://schemas.microsoft.com/office/drawing/2014/main" id="{77970E84-5764-F5F8-6A87-91C2CD207138}"/>
              </a:ext>
            </a:extLst>
          </p:cNvPr>
          <p:cNvSpPr>
            <a:spLocks noGrp="1"/>
          </p:cNvSpPr>
          <p:nvPr>
            <p:ph idx="1"/>
          </p:nvPr>
        </p:nvSpPr>
        <p:spPr/>
        <p:txBody>
          <a:bodyPr/>
          <a:lstStyle/>
          <a:p>
            <a:r>
              <a:rPr lang="fr-FR" dirty="0"/>
              <a:t>Recommandations pour le personnel soignant(10/10/2023)</a:t>
            </a:r>
          </a:p>
          <a:p>
            <a:endParaRPr lang="fr-FR" dirty="0"/>
          </a:p>
        </p:txBody>
      </p:sp>
      <p:pic>
        <p:nvPicPr>
          <p:cNvPr id="5" name="Image 4" descr="Une image contenant texte, menu, signe&#10;&#10;Description générée automatiquement">
            <a:extLst>
              <a:ext uri="{FF2B5EF4-FFF2-40B4-BE49-F238E27FC236}">
                <a16:creationId xmlns:a16="http://schemas.microsoft.com/office/drawing/2014/main" id="{E0AC4B1E-4D1A-B848-8E50-B6671F99ED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572" y="2218981"/>
            <a:ext cx="10515599" cy="4453961"/>
          </a:xfrm>
          <a:prstGeom prst="rect">
            <a:avLst/>
          </a:prstGeom>
        </p:spPr>
      </p:pic>
    </p:spTree>
    <p:extLst>
      <p:ext uri="{BB962C8B-B14F-4D97-AF65-F5344CB8AC3E}">
        <p14:creationId xmlns:p14="http://schemas.microsoft.com/office/powerpoint/2010/main" val="19578872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F273AF-00E9-7C2C-2CD3-1245AAD5EEF0}"/>
              </a:ext>
            </a:extLst>
          </p:cNvPr>
          <p:cNvSpPr>
            <a:spLocks noGrp="1"/>
          </p:cNvSpPr>
          <p:nvPr>
            <p:ph type="title"/>
          </p:nvPr>
        </p:nvSpPr>
        <p:spPr/>
        <p:txBody>
          <a:bodyPr/>
          <a:lstStyle/>
          <a:p>
            <a:r>
              <a:rPr lang="fr-FR" dirty="0"/>
              <a:t>ARRET CARDIO RESPIRATOIRE</a:t>
            </a:r>
          </a:p>
        </p:txBody>
      </p:sp>
      <p:sp>
        <p:nvSpPr>
          <p:cNvPr id="3" name="Espace réservé du contenu 2">
            <a:extLst>
              <a:ext uri="{FF2B5EF4-FFF2-40B4-BE49-F238E27FC236}">
                <a16:creationId xmlns:a16="http://schemas.microsoft.com/office/drawing/2014/main" id="{06B9E414-A87C-0903-A080-B58CF0AA812B}"/>
              </a:ext>
            </a:extLst>
          </p:cNvPr>
          <p:cNvSpPr>
            <a:spLocks noGrp="1"/>
          </p:cNvSpPr>
          <p:nvPr>
            <p:ph idx="1"/>
          </p:nvPr>
        </p:nvSpPr>
        <p:spPr/>
        <p:txBody>
          <a:bodyPr/>
          <a:lstStyle/>
          <a:p>
            <a:r>
              <a:rPr lang="fr-FR" dirty="0"/>
              <a:t>L ’urgentiste arrive avec l’IDE des urgences</a:t>
            </a:r>
          </a:p>
          <a:p>
            <a:endParaRPr lang="fr-FR" dirty="0"/>
          </a:p>
          <a:p>
            <a:r>
              <a:rPr lang="fr-FR" dirty="0"/>
              <a:t>Il vous demande si tout est prêt pour intuber….</a:t>
            </a:r>
          </a:p>
          <a:p>
            <a:r>
              <a:rPr lang="fr-FR" dirty="0"/>
              <a:t>Citez le matériel nécessaire.</a:t>
            </a:r>
          </a:p>
          <a:p>
            <a:r>
              <a:rPr lang="fr-FR" dirty="0"/>
              <a:t>Quels médicaments pouvez-vous préparer par anticipation?</a:t>
            </a:r>
          </a:p>
        </p:txBody>
      </p:sp>
    </p:spTree>
    <p:extLst>
      <p:ext uri="{BB962C8B-B14F-4D97-AF65-F5344CB8AC3E}">
        <p14:creationId xmlns:p14="http://schemas.microsoft.com/office/powerpoint/2010/main" val="37684806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717913-45D1-51DF-E253-FEC4FD21557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F7E98C9-E8F6-7EC2-5E9A-9C80C6E1C1AF}"/>
              </a:ext>
            </a:extLst>
          </p:cNvPr>
          <p:cNvSpPr>
            <a:spLocks noGrp="1"/>
          </p:cNvSpPr>
          <p:nvPr>
            <p:ph idx="1"/>
          </p:nvPr>
        </p:nvSpPr>
        <p:spPr/>
        <p:txBody>
          <a:bodyPr/>
          <a:lstStyle/>
          <a:p>
            <a:r>
              <a:rPr lang="fr-FR" dirty="0"/>
              <a:t>Le patient est intubé, monitoré par l’IDE des urgences, une </a:t>
            </a:r>
            <a:r>
              <a:rPr lang="fr-FR" dirty="0" err="1"/>
              <a:t>vvp</a:t>
            </a:r>
            <a:r>
              <a:rPr lang="fr-FR" dirty="0"/>
              <a:t> a été mise en place.</a:t>
            </a:r>
          </a:p>
          <a:p>
            <a:r>
              <a:rPr lang="fr-FR" dirty="0"/>
              <a:t>Le tracé ECG montre une asystolie</a:t>
            </a:r>
          </a:p>
          <a:p>
            <a:r>
              <a:rPr lang="fr-FR" dirty="0"/>
              <a:t>Le médecin vous demande d’injecter 1mg d’adrénaline.</a:t>
            </a:r>
          </a:p>
          <a:p>
            <a:r>
              <a:rPr lang="fr-FR" dirty="0"/>
              <a:t>D’après vous  quelles peuvent être les conséquences de cette injection?</a:t>
            </a:r>
          </a:p>
          <a:p>
            <a:pPr marL="0" indent="0">
              <a:buNone/>
            </a:pPr>
            <a:endParaRPr lang="fr-FR" dirty="0"/>
          </a:p>
          <a:p>
            <a:endParaRPr lang="fr-FR" dirty="0"/>
          </a:p>
        </p:txBody>
      </p:sp>
    </p:spTree>
    <p:extLst>
      <p:ext uri="{BB962C8B-B14F-4D97-AF65-F5344CB8AC3E}">
        <p14:creationId xmlns:p14="http://schemas.microsoft.com/office/powerpoint/2010/main" val="29258146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00130D-2205-DB79-A46B-67DDFD3836B7}"/>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A0BF5D7-3B5C-9210-BFC8-4B054FC55EA6}"/>
              </a:ext>
            </a:extLst>
          </p:cNvPr>
          <p:cNvSpPr>
            <a:spLocks noGrp="1"/>
          </p:cNvSpPr>
          <p:nvPr>
            <p:ph idx="1"/>
          </p:nvPr>
        </p:nvSpPr>
        <p:spPr/>
        <p:txBody>
          <a:bodyPr/>
          <a:lstStyle/>
          <a:p>
            <a:r>
              <a:rPr lang="fr-FR" dirty="0"/>
              <a:t>L’injection d’adrénaline va avoir pour conséquence de provoquer une fibrillation ventriculaire que l’on va pouvoir réduire par un CEE.</a:t>
            </a:r>
          </a:p>
        </p:txBody>
      </p:sp>
    </p:spTree>
    <p:extLst>
      <p:ext uri="{BB962C8B-B14F-4D97-AF65-F5344CB8AC3E}">
        <p14:creationId xmlns:p14="http://schemas.microsoft.com/office/powerpoint/2010/main" val="29594992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C5F9C9-FD36-FBC4-C01A-8121EA3CB14C}"/>
              </a:ext>
            </a:extLst>
          </p:cNvPr>
          <p:cNvSpPr>
            <a:spLocks noGrp="1"/>
          </p:cNvSpPr>
          <p:nvPr>
            <p:ph type="title"/>
          </p:nvPr>
        </p:nvSpPr>
        <p:spPr/>
        <p:txBody>
          <a:bodyPr>
            <a:normAutofit/>
          </a:bodyPr>
          <a:lstStyle/>
          <a:p>
            <a:r>
              <a:rPr lang="fr-FR" dirty="0" err="1"/>
              <a:t>RACS:Reprise</a:t>
            </a:r>
            <a:r>
              <a:rPr lang="fr-FR" dirty="0"/>
              <a:t> d’une Activité Circulatoire Spontanée</a:t>
            </a:r>
          </a:p>
        </p:txBody>
      </p:sp>
      <p:sp>
        <p:nvSpPr>
          <p:cNvPr id="3" name="Espace réservé du contenu 2">
            <a:extLst>
              <a:ext uri="{FF2B5EF4-FFF2-40B4-BE49-F238E27FC236}">
                <a16:creationId xmlns:a16="http://schemas.microsoft.com/office/drawing/2014/main" id="{6634BB2A-9D5D-EDBB-AD34-DFF78F497F3F}"/>
              </a:ext>
            </a:extLst>
          </p:cNvPr>
          <p:cNvSpPr>
            <a:spLocks noGrp="1"/>
          </p:cNvSpPr>
          <p:nvPr>
            <p:ph idx="1"/>
          </p:nvPr>
        </p:nvSpPr>
        <p:spPr/>
        <p:txBody>
          <a:bodyPr/>
          <a:lstStyle/>
          <a:p>
            <a:r>
              <a:rPr lang="fr-FR" dirty="0"/>
              <a:t>1 CEE est délivré</a:t>
            </a:r>
          </a:p>
          <a:p>
            <a:r>
              <a:rPr lang="fr-FR" dirty="0"/>
              <a:t>Il y a un pouls carotidien</a:t>
            </a:r>
          </a:p>
          <a:p>
            <a:r>
              <a:rPr lang="fr-FR" dirty="0"/>
              <a:t>La FC se stabilise à 53/mn</a:t>
            </a:r>
          </a:p>
          <a:p>
            <a:r>
              <a:rPr lang="fr-FR" dirty="0"/>
              <a:t>TA à 81/50</a:t>
            </a:r>
          </a:p>
          <a:p>
            <a:r>
              <a:rPr lang="fr-FR" dirty="0" err="1"/>
              <a:t>Sat</a:t>
            </a:r>
            <a:r>
              <a:rPr lang="fr-FR" dirty="0"/>
              <a:t> à 95% sous 15l O2</a:t>
            </a:r>
          </a:p>
          <a:p>
            <a:r>
              <a:rPr lang="fr-FR" dirty="0"/>
              <a:t>L’urgentiste passe son bilan au C15 afin de transférer le patient dans un service de réanimation</a:t>
            </a:r>
          </a:p>
        </p:txBody>
      </p:sp>
      <p:pic>
        <p:nvPicPr>
          <p:cNvPr id="5" name="Image 4" descr="Une image contenant ligne, Tracé, texte, diagramme&#10;&#10;Description générée automatiquement">
            <a:extLst>
              <a:ext uri="{FF2B5EF4-FFF2-40B4-BE49-F238E27FC236}">
                <a16:creationId xmlns:a16="http://schemas.microsoft.com/office/drawing/2014/main" id="{2EBCCDCE-8201-8034-20B2-1B12FB4A41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5887" y="1132114"/>
            <a:ext cx="5453742" cy="2721429"/>
          </a:xfrm>
          <a:prstGeom prst="rect">
            <a:avLst/>
          </a:prstGeom>
        </p:spPr>
      </p:pic>
    </p:spTree>
    <p:extLst>
      <p:ext uri="{BB962C8B-B14F-4D97-AF65-F5344CB8AC3E}">
        <p14:creationId xmlns:p14="http://schemas.microsoft.com/office/powerpoint/2010/main" val="2532697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CBA501-F1F8-0199-EDCB-07FB90E77561}"/>
              </a:ext>
            </a:extLst>
          </p:cNvPr>
          <p:cNvSpPr>
            <a:spLocks noGrp="1"/>
          </p:cNvSpPr>
          <p:nvPr>
            <p:ph type="title"/>
          </p:nvPr>
        </p:nvSpPr>
        <p:spPr/>
        <p:txBody>
          <a:bodyPr/>
          <a:lstStyle/>
          <a:p>
            <a:r>
              <a:rPr lang="fr-FR" dirty="0"/>
              <a:t>Et après??? Comment doit être conditionné le patient?</a:t>
            </a:r>
          </a:p>
        </p:txBody>
      </p:sp>
      <p:sp>
        <p:nvSpPr>
          <p:cNvPr id="3" name="Espace réservé du contenu 2">
            <a:extLst>
              <a:ext uri="{FF2B5EF4-FFF2-40B4-BE49-F238E27FC236}">
                <a16:creationId xmlns:a16="http://schemas.microsoft.com/office/drawing/2014/main" id="{C949EEFF-1E2A-8F54-2D47-F393A671944E}"/>
              </a:ext>
            </a:extLst>
          </p:cNvPr>
          <p:cNvSpPr>
            <a:spLocks noGrp="1"/>
          </p:cNvSpPr>
          <p:nvPr>
            <p:ph idx="1"/>
          </p:nvPr>
        </p:nvSpPr>
        <p:spPr/>
        <p:txBody>
          <a:bodyPr/>
          <a:lstStyle/>
          <a:p>
            <a:r>
              <a:rPr lang="fr-FR" dirty="0"/>
              <a:t>Mise en place d’une sédation par </a:t>
            </a:r>
            <a:r>
              <a:rPr lang="fr-FR" dirty="0" err="1"/>
              <a:t>hypnovel</a:t>
            </a:r>
            <a:r>
              <a:rPr lang="fr-FR" dirty="0"/>
              <a:t> (midazolam) et </a:t>
            </a:r>
            <a:r>
              <a:rPr lang="fr-FR" dirty="0" err="1"/>
              <a:t>sufenta</a:t>
            </a:r>
            <a:r>
              <a:rPr lang="fr-FR" dirty="0"/>
              <a:t> en PSE</a:t>
            </a:r>
          </a:p>
          <a:p>
            <a:r>
              <a:rPr lang="fr-FR" dirty="0"/>
              <a:t>Prescription de Noradrénaline en PSE , nécessité de poser une 2</a:t>
            </a:r>
            <a:r>
              <a:rPr lang="fr-FR" baseline="30000" dirty="0"/>
              <a:t>ème</a:t>
            </a:r>
            <a:r>
              <a:rPr lang="fr-FR" dirty="0"/>
              <a:t> VVP car doit couler seule (attention, pas de bolus!)</a:t>
            </a:r>
          </a:p>
          <a:p>
            <a:r>
              <a:rPr lang="fr-FR" dirty="0"/>
              <a:t>Surveillance accrue du patient : tolérance de l’intubation(risque de se réveiller jusqu'à ce que la sédation soit efficace)</a:t>
            </a:r>
          </a:p>
          <a:p>
            <a:pPr marL="0" indent="0">
              <a:buNone/>
            </a:pPr>
            <a:r>
              <a:rPr lang="fr-FR" dirty="0"/>
              <a:t>                                                          stabilité hémodynamique (efficacité de la noradrénaline avec objectifs tensionnels)</a:t>
            </a:r>
          </a:p>
        </p:txBody>
      </p:sp>
    </p:spTree>
    <p:extLst>
      <p:ext uri="{BB962C8B-B14F-4D97-AF65-F5344CB8AC3E}">
        <p14:creationId xmlns:p14="http://schemas.microsoft.com/office/powerpoint/2010/main" val="2910957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BB6449-8EB9-646B-AC19-14E4927FC896}"/>
              </a:ext>
            </a:extLst>
          </p:cNvPr>
          <p:cNvSpPr>
            <a:spLocks noGrp="1"/>
          </p:cNvSpPr>
          <p:nvPr>
            <p:ph type="ctrTitle"/>
          </p:nvPr>
        </p:nvSpPr>
        <p:spPr>
          <a:xfrm>
            <a:off x="1391920" y="1371600"/>
            <a:ext cx="9144000" cy="3886200"/>
          </a:xfrm>
        </p:spPr>
        <p:txBody>
          <a:bodyPr>
            <a:normAutofit fontScale="90000"/>
          </a:bodyPr>
          <a:lstStyle/>
          <a:p>
            <a:pPr algn="l"/>
            <a:r>
              <a:rPr lang="fr-FR" dirty="0"/>
              <a:t>Sommaire:</a:t>
            </a:r>
            <a:br>
              <a:rPr lang="fr-FR" dirty="0"/>
            </a:br>
            <a:br>
              <a:rPr lang="fr-FR" dirty="0"/>
            </a:br>
            <a:r>
              <a:rPr lang="fr-FR" sz="4000" dirty="0"/>
              <a:t>cadre légal</a:t>
            </a:r>
            <a:br>
              <a:rPr lang="fr-FR" sz="4000" dirty="0"/>
            </a:br>
            <a:r>
              <a:rPr lang="fr-FR" sz="4000" dirty="0"/>
              <a:t>objectifs/emplacements/vérifications/traçabilité</a:t>
            </a:r>
            <a:br>
              <a:rPr lang="fr-FR" sz="4000" dirty="0"/>
            </a:br>
            <a:r>
              <a:rPr lang="fr-FR" sz="4000" dirty="0"/>
              <a:t>composition</a:t>
            </a:r>
          </a:p>
        </p:txBody>
      </p:sp>
      <p:sp>
        <p:nvSpPr>
          <p:cNvPr id="3" name="Sous-titre 2">
            <a:extLst>
              <a:ext uri="{FF2B5EF4-FFF2-40B4-BE49-F238E27FC236}">
                <a16:creationId xmlns:a16="http://schemas.microsoft.com/office/drawing/2014/main" id="{A78BE6EC-3371-77BF-A224-3F4E75307DFC}"/>
              </a:ext>
            </a:extLst>
          </p:cNvPr>
          <p:cNvSpPr>
            <a:spLocks noGrp="1"/>
          </p:cNvSpPr>
          <p:nvPr>
            <p:ph type="subTitle" idx="1"/>
          </p:nvPr>
        </p:nvSpPr>
        <p:spPr>
          <a:xfrm>
            <a:off x="843280" y="2895600"/>
            <a:ext cx="9824720" cy="2590800"/>
          </a:xfrm>
        </p:spPr>
        <p:txBody>
          <a:bodyPr/>
          <a:lstStyle/>
          <a:p>
            <a:r>
              <a:rPr lang="fr-FR" dirty="0"/>
              <a:t>-</a:t>
            </a:r>
          </a:p>
        </p:txBody>
      </p:sp>
    </p:spTree>
    <p:extLst>
      <p:ext uri="{BB962C8B-B14F-4D97-AF65-F5344CB8AC3E}">
        <p14:creationId xmlns:p14="http://schemas.microsoft.com/office/powerpoint/2010/main" val="9687913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3A5A30-71D0-0555-23FE-F9933EC95B2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BA8AE8D-9992-6CC0-5BA2-5306767372AC}"/>
              </a:ext>
            </a:extLst>
          </p:cNvPr>
          <p:cNvSpPr>
            <a:spLocks noGrp="1"/>
          </p:cNvSpPr>
          <p:nvPr>
            <p:ph idx="1"/>
          </p:nvPr>
        </p:nvSpPr>
        <p:spPr/>
        <p:txBody>
          <a:bodyPr/>
          <a:lstStyle/>
          <a:p>
            <a:r>
              <a:rPr lang="fr-FR" dirty="0"/>
              <a:t>L’équipe du SMUR arrive, le patient va être transféré vers un service de réanimation.</a:t>
            </a:r>
          </a:p>
          <a:p>
            <a:r>
              <a:rPr lang="fr-FR" dirty="0"/>
              <a:t>Ne pas oublier de prévenir la famille</a:t>
            </a:r>
          </a:p>
          <a:p>
            <a:r>
              <a:rPr lang="fr-FR" dirty="0"/>
              <a:t>Tracer dans le dossier du patient</a:t>
            </a:r>
          </a:p>
          <a:p>
            <a:r>
              <a:rPr lang="fr-FR" dirty="0"/>
              <a:t>Reconditionner le chariot d’urgence</a:t>
            </a:r>
          </a:p>
        </p:txBody>
      </p:sp>
    </p:spTree>
    <p:extLst>
      <p:ext uri="{BB962C8B-B14F-4D97-AF65-F5344CB8AC3E}">
        <p14:creationId xmlns:p14="http://schemas.microsoft.com/office/powerpoint/2010/main" val="21165227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708434-94C0-9A15-704E-FC614FB2BDE0}"/>
              </a:ext>
            </a:extLst>
          </p:cNvPr>
          <p:cNvSpPr>
            <a:spLocks noGrp="1"/>
          </p:cNvSpPr>
          <p:nvPr>
            <p:ph type="title"/>
          </p:nvPr>
        </p:nvSpPr>
        <p:spPr/>
        <p:txBody>
          <a:bodyPr/>
          <a:lstStyle/>
          <a:p>
            <a:r>
              <a:rPr lang="fr-FR" dirty="0"/>
              <a:t>              POUR RESUMER…..UNE VIDEO</a:t>
            </a:r>
          </a:p>
        </p:txBody>
      </p:sp>
      <p:sp>
        <p:nvSpPr>
          <p:cNvPr id="3" name="Espace réservé du contenu 2">
            <a:extLst>
              <a:ext uri="{FF2B5EF4-FFF2-40B4-BE49-F238E27FC236}">
                <a16:creationId xmlns:a16="http://schemas.microsoft.com/office/drawing/2014/main" id="{8769628D-310F-00D3-0FB9-E42DFFFE7FDF}"/>
              </a:ext>
            </a:extLst>
          </p:cNvPr>
          <p:cNvSpPr>
            <a:spLocks noGrp="1"/>
          </p:cNvSpPr>
          <p:nvPr>
            <p:ph idx="1"/>
          </p:nvPr>
        </p:nvSpPr>
        <p:spPr/>
        <p:txBody>
          <a:bodyPr/>
          <a:lstStyle/>
          <a:p>
            <a:endParaRPr lang="fr-FR" dirty="0"/>
          </a:p>
          <a:p>
            <a:endParaRPr lang="fr-FR" dirty="0"/>
          </a:p>
          <a:p>
            <a:pPr marL="0" indent="0">
              <a:buNone/>
            </a:pPr>
            <a:r>
              <a:rPr lang="fr-FR" dirty="0"/>
              <a:t>                              </a:t>
            </a:r>
          </a:p>
          <a:p>
            <a:endParaRPr lang="fr-FR" dirty="0"/>
          </a:p>
        </p:txBody>
      </p:sp>
      <p:pic>
        <p:nvPicPr>
          <p:cNvPr id="7" name="Image 6" descr="Une image contenant texte, dessin humoristique&#10;&#10;Description générée automatiquement">
            <a:extLst>
              <a:ext uri="{FF2B5EF4-FFF2-40B4-BE49-F238E27FC236}">
                <a16:creationId xmlns:a16="http://schemas.microsoft.com/office/drawing/2014/main" id="{B8CD0DC3-D091-D40E-3480-9C3E9DF52F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6371" y="2191543"/>
            <a:ext cx="4859257" cy="3619501"/>
          </a:xfrm>
          <a:prstGeom prst="rect">
            <a:avLst/>
          </a:prstGeom>
        </p:spPr>
      </p:pic>
    </p:spTree>
    <p:extLst>
      <p:ext uri="{BB962C8B-B14F-4D97-AF65-F5344CB8AC3E}">
        <p14:creationId xmlns:p14="http://schemas.microsoft.com/office/powerpoint/2010/main" val="103337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46461C-F6F8-B70C-4297-DD7B4A8D862A}"/>
              </a:ext>
            </a:extLst>
          </p:cNvPr>
          <p:cNvSpPr>
            <a:spLocks noGrp="1"/>
          </p:cNvSpPr>
          <p:nvPr>
            <p:ph type="title"/>
          </p:nvPr>
        </p:nvSpPr>
        <p:spPr/>
        <p:txBody>
          <a:bodyPr/>
          <a:lstStyle/>
          <a:p>
            <a:r>
              <a:rPr lang="fr-FR" dirty="0"/>
              <a:t>CADRE LEGAL</a:t>
            </a:r>
          </a:p>
        </p:txBody>
      </p:sp>
      <p:sp>
        <p:nvSpPr>
          <p:cNvPr id="3" name="Espace réservé du contenu 2">
            <a:extLst>
              <a:ext uri="{FF2B5EF4-FFF2-40B4-BE49-F238E27FC236}">
                <a16:creationId xmlns:a16="http://schemas.microsoft.com/office/drawing/2014/main" id="{06EEA9B9-517C-CB09-268C-F06AB66D32C4}"/>
              </a:ext>
            </a:extLst>
          </p:cNvPr>
          <p:cNvSpPr>
            <a:spLocks noGrp="1"/>
          </p:cNvSpPr>
          <p:nvPr>
            <p:ph idx="1"/>
          </p:nvPr>
        </p:nvSpPr>
        <p:spPr>
          <a:xfrm>
            <a:off x="457200" y="1858283"/>
            <a:ext cx="11364686" cy="4351338"/>
          </a:xfrm>
        </p:spPr>
        <p:txBody>
          <a:bodyPr>
            <a:normAutofit fontScale="92500" lnSpcReduction="10000"/>
          </a:bodyPr>
          <a:lstStyle/>
          <a:p>
            <a:pPr marL="0" indent="0">
              <a:buNone/>
            </a:pPr>
            <a:r>
              <a:rPr lang="fr-FR" sz="3000" dirty="0"/>
              <a:t>Avant la situation d’urgence</a:t>
            </a:r>
          </a:p>
          <a:p>
            <a:pPr marL="0" indent="0">
              <a:buNone/>
            </a:pPr>
            <a:r>
              <a:rPr lang="fr-FR" sz="1900" dirty="0"/>
              <a:t>Code de sante publique article R4312-10 :   «  Pour garantir la qualité des soins qu’il dispense et la sécurité du patient, l’infirmier  ou l’infirmière a le devoir d’actualiser et de perfectionner ses connaissances professionnelles ».</a:t>
            </a:r>
          </a:p>
          <a:p>
            <a:pPr marL="0" indent="0">
              <a:buNone/>
            </a:pPr>
            <a:r>
              <a:rPr lang="fr-FR" sz="3000" dirty="0"/>
              <a:t>Pendant la situation d’urgence</a:t>
            </a:r>
            <a:r>
              <a:rPr lang="fr-FR" sz="1900" dirty="0"/>
              <a:t>:</a:t>
            </a:r>
          </a:p>
          <a:p>
            <a:pPr marL="0" indent="0">
              <a:buNone/>
            </a:pPr>
            <a:r>
              <a:rPr lang="fr-FR" sz="1900" dirty="0"/>
              <a:t>CSP Article R4312-29 « L’infirmier ou l’infirmière applique et respecte la prescription médicale écrite , datée et signée par le médecin prescripteur, ainsi que les protocoles thérapeutiques et de soins d’urgence que celui-ci a déterminé. Il vérifie et respecte la date de péremption et le mode d’emploi des produits ou matériels qu’il utilise. »</a:t>
            </a:r>
          </a:p>
          <a:p>
            <a:pPr marL="0" indent="0">
              <a:buNone/>
            </a:pPr>
            <a:r>
              <a:rPr lang="fr-FR" sz="1900" dirty="0"/>
              <a:t>CSP Article R4311-14 « En l’absence d’un médecin, l’infirmier ou l’infirmière est habilitée , après avoir reconnu une situation comme relevant de l’urgence ou de la détresse psychologique, à mettre en œuvre des protocoles de soins d’urgence, préalablement écrits, datés et signés par le médecin responsable. Dans ce cas, l’infirmier accomplit les actes conservatoires nécessaires jusqu’à l’intervention d’un médecin… »</a:t>
            </a:r>
          </a:p>
          <a:p>
            <a:pPr marL="0" indent="0">
              <a:buNone/>
            </a:pPr>
            <a:r>
              <a:rPr lang="fr-FR" sz="3000" dirty="0"/>
              <a:t>Après la situation d’urgence:</a:t>
            </a:r>
          </a:p>
          <a:p>
            <a:pPr marL="0" indent="0">
              <a:buNone/>
            </a:pPr>
            <a:r>
              <a:rPr lang="fr-FR" sz="1900" dirty="0"/>
              <a:t>CSP Article R4311-14 « …Ces actes doivent obligatoirement faire l’objet de sa part d’un compte rendu écrit, daté ,signé, remis au médecin et annexé au dossier du patient.</a:t>
            </a:r>
          </a:p>
          <a:p>
            <a:pPr marL="0" indent="0">
              <a:buNone/>
            </a:pPr>
            <a:endParaRPr lang="fr-FR" sz="1600" dirty="0"/>
          </a:p>
          <a:p>
            <a:pPr marL="0" indent="0">
              <a:buNone/>
            </a:pPr>
            <a:endParaRPr lang="fr-FR" sz="1800" dirty="0"/>
          </a:p>
          <a:p>
            <a:pPr marL="0" indent="0">
              <a:buNone/>
            </a:pPr>
            <a:endParaRPr lang="fr-FR" dirty="0"/>
          </a:p>
        </p:txBody>
      </p:sp>
    </p:spTree>
    <p:extLst>
      <p:ext uri="{BB962C8B-B14F-4D97-AF65-F5344CB8AC3E}">
        <p14:creationId xmlns:p14="http://schemas.microsoft.com/office/powerpoint/2010/main" val="342996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7147D8-3D2D-E933-F133-A5FCA116CD94}"/>
              </a:ext>
            </a:extLst>
          </p:cNvPr>
          <p:cNvSpPr>
            <a:spLocks noGrp="1"/>
          </p:cNvSpPr>
          <p:nvPr>
            <p:ph type="title"/>
          </p:nvPr>
        </p:nvSpPr>
        <p:spPr/>
        <p:txBody>
          <a:bodyPr/>
          <a:lstStyle/>
          <a:p>
            <a:r>
              <a:rPr lang="fr-FR" dirty="0"/>
              <a:t>OBJECTIFS</a:t>
            </a:r>
          </a:p>
        </p:txBody>
      </p:sp>
      <p:sp>
        <p:nvSpPr>
          <p:cNvPr id="3" name="Espace réservé du contenu 2">
            <a:extLst>
              <a:ext uri="{FF2B5EF4-FFF2-40B4-BE49-F238E27FC236}">
                <a16:creationId xmlns:a16="http://schemas.microsoft.com/office/drawing/2014/main" id="{52910868-F082-569F-5A42-F2D9C62D720D}"/>
              </a:ext>
            </a:extLst>
          </p:cNvPr>
          <p:cNvSpPr>
            <a:spLocks noGrp="1"/>
          </p:cNvSpPr>
          <p:nvPr>
            <p:ph idx="1"/>
          </p:nvPr>
        </p:nvSpPr>
        <p:spPr/>
        <p:txBody>
          <a:bodyPr>
            <a:normAutofit lnSpcReduction="10000"/>
          </a:bodyPr>
          <a:lstStyle/>
          <a:p>
            <a:r>
              <a:rPr lang="fr-FR" dirty="0"/>
              <a:t>Reconnaitre les situations de détresse vitale qui nécessitent l’utilisation du chariot d’urgence .</a:t>
            </a:r>
          </a:p>
          <a:p>
            <a:r>
              <a:rPr lang="fr-FR" dirty="0"/>
              <a:t>Utiliser ce chariot d’urgence dans des circonstances appropriées.</a:t>
            </a:r>
          </a:p>
          <a:p>
            <a:r>
              <a:rPr lang="fr-FR" dirty="0"/>
              <a:t>Connaitre les numéros d’urgence , les protocoles et les algorithmes .</a:t>
            </a:r>
          </a:p>
          <a:p>
            <a:r>
              <a:rPr lang="fr-FR" dirty="0"/>
              <a:t>S’impliquer dans les prises en charge des patients présentant une détresse vitale, en vue de pratiquer les gestes d’urgence et de réanimation: retenez qu’ « on ne fait bien  ce que l’on fait souvent »</a:t>
            </a:r>
          </a:p>
          <a:p>
            <a:pPr marL="0" indent="0">
              <a:buNone/>
            </a:pPr>
            <a:r>
              <a:rPr lang="fr-FR" dirty="0"/>
              <a:t>PARTICIPEZ! OSEZ!  Pour gagner confiance en vous!</a:t>
            </a:r>
          </a:p>
          <a:p>
            <a:r>
              <a:rPr lang="fr-FR" dirty="0"/>
              <a:t>Vous êtes responsable de l’utilisation , de l’entretien et du réapprovisionnement de chariot d’urgence</a:t>
            </a:r>
          </a:p>
        </p:txBody>
      </p:sp>
    </p:spTree>
    <p:extLst>
      <p:ext uri="{BB962C8B-B14F-4D97-AF65-F5344CB8AC3E}">
        <p14:creationId xmlns:p14="http://schemas.microsoft.com/office/powerpoint/2010/main" val="178628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D9EAA1-5257-D396-1165-E25D40E9B5FE}"/>
              </a:ext>
            </a:extLst>
          </p:cNvPr>
          <p:cNvSpPr>
            <a:spLocks noGrp="1"/>
          </p:cNvSpPr>
          <p:nvPr>
            <p:ph type="title"/>
          </p:nvPr>
        </p:nvSpPr>
        <p:spPr/>
        <p:txBody>
          <a:bodyPr/>
          <a:lstStyle/>
          <a:p>
            <a:r>
              <a:rPr lang="fr-FR" dirty="0"/>
              <a:t>Emplacement/Vérification/Traçabilité</a:t>
            </a:r>
          </a:p>
        </p:txBody>
      </p:sp>
      <p:sp>
        <p:nvSpPr>
          <p:cNvPr id="3" name="Espace réservé du contenu 2">
            <a:extLst>
              <a:ext uri="{FF2B5EF4-FFF2-40B4-BE49-F238E27FC236}">
                <a16:creationId xmlns:a16="http://schemas.microsoft.com/office/drawing/2014/main" id="{17C7661E-2073-A42A-0A70-F1C4B0473CC4}"/>
              </a:ext>
            </a:extLst>
          </p:cNvPr>
          <p:cNvSpPr>
            <a:spLocks noGrp="1"/>
          </p:cNvSpPr>
          <p:nvPr>
            <p:ph idx="1"/>
          </p:nvPr>
        </p:nvSpPr>
        <p:spPr/>
        <p:txBody>
          <a:bodyPr>
            <a:normAutofit lnSpcReduction="10000"/>
          </a:bodyPr>
          <a:lstStyle/>
          <a:p>
            <a:r>
              <a:rPr lang="fr-FR" dirty="0"/>
              <a:t>Toujours rangé au même endroit.</a:t>
            </a:r>
          </a:p>
          <a:p>
            <a:r>
              <a:rPr lang="fr-FR" dirty="0"/>
              <a:t>Cet emplacement est connu de tous.</a:t>
            </a:r>
          </a:p>
          <a:p>
            <a:r>
              <a:rPr lang="fr-FR" dirty="0"/>
              <a:t>Le défibrillateur est BRANCHE EN PERMANENCE!!!</a:t>
            </a:r>
          </a:p>
          <a:p>
            <a:r>
              <a:rPr lang="fr-FR" dirty="0"/>
              <a:t>La vérification+ le nettoyage sont mensuels; une IDE est désignée chaque mois. Penser à le faire avec une collègue AS, elle est habilitée à préparer du matériel lors de la PEC d’une détresse vitale… On ne découvre pas un chariot pendant l’urgence!</a:t>
            </a:r>
          </a:p>
          <a:p>
            <a:r>
              <a:rPr lang="fr-FR" dirty="0"/>
              <a:t>L’inventaire est fait à chaque utilisation et une pose de scellé garantit que le chariot est opérationnel</a:t>
            </a:r>
          </a:p>
          <a:p>
            <a:r>
              <a:rPr lang="fr-FR" dirty="0"/>
              <a:t>La présence de ce scellé est vérifiée </a:t>
            </a:r>
            <a:r>
              <a:rPr lang="fr-FR" sz="3600" dirty="0"/>
              <a:t>tous les jours!</a:t>
            </a:r>
          </a:p>
        </p:txBody>
      </p:sp>
    </p:spTree>
    <p:extLst>
      <p:ext uri="{BB962C8B-B14F-4D97-AF65-F5344CB8AC3E}">
        <p14:creationId xmlns:p14="http://schemas.microsoft.com/office/powerpoint/2010/main" val="3915385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1F9A66-B0EA-2F9B-624D-4F61DF7192A3}"/>
              </a:ext>
            </a:extLst>
          </p:cNvPr>
          <p:cNvSpPr>
            <a:spLocks noGrp="1"/>
          </p:cNvSpPr>
          <p:nvPr>
            <p:ph type="title"/>
          </p:nvPr>
        </p:nvSpPr>
        <p:spPr/>
        <p:txBody>
          <a:bodyPr/>
          <a:lstStyle/>
          <a:p>
            <a:r>
              <a:rPr lang="fr-FR" dirty="0"/>
              <a:t>COMPOSITION DU CHARIOT D’URGENCE</a:t>
            </a:r>
          </a:p>
        </p:txBody>
      </p:sp>
      <p:sp>
        <p:nvSpPr>
          <p:cNvPr id="3" name="Espace réservé du contenu 2">
            <a:extLst>
              <a:ext uri="{FF2B5EF4-FFF2-40B4-BE49-F238E27FC236}">
                <a16:creationId xmlns:a16="http://schemas.microsoft.com/office/drawing/2014/main" id="{B2B525F1-A5F1-1693-413B-EED7FC9790C2}"/>
              </a:ext>
            </a:extLst>
          </p:cNvPr>
          <p:cNvSpPr>
            <a:spLocks noGrp="1"/>
          </p:cNvSpPr>
          <p:nvPr>
            <p:ph idx="1"/>
          </p:nvPr>
        </p:nvSpPr>
        <p:spPr/>
        <p:txBody>
          <a:bodyPr>
            <a:normAutofit fontScale="62500" lnSpcReduction="20000"/>
          </a:bodyPr>
          <a:lstStyle/>
          <a:p>
            <a:r>
              <a:rPr lang="fr-FR" dirty="0"/>
              <a:t>Le chariot, mobile, comprend du matériel dont la composition est définie par la loi, indispensable à la restitution et au maintien des fonctions vitales</a:t>
            </a:r>
          </a:p>
          <a:p>
            <a:endParaRPr lang="fr-FR" dirty="0"/>
          </a:p>
          <a:p>
            <a:pPr marL="0" indent="0">
              <a:buNone/>
            </a:pPr>
            <a:r>
              <a:rPr lang="fr-FR" dirty="0"/>
              <a:t>                                              DSA</a:t>
            </a:r>
          </a:p>
          <a:p>
            <a:endParaRPr lang="fr-FR" dirty="0"/>
          </a:p>
          <a:p>
            <a:pPr marL="0" indent="0">
              <a:buNone/>
            </a:pPr>
            <a:r>
              <a:rPr lang="fr-FR" dirty="0"/>
              <a:t>                                              </a:t>
            </a:r>
            <a:r>
              <a:rPr lang="fr-FR" dirty="0" err="1"/>
              <a:t>Respiratoires:liberté</a:t>
            </a:r>
            <a:r>
              <a:rPr lang="fr-FR" dirty="0"/>
              <a:t> des voies aériennes/aspiration</a:t>
            </a:r>
          </a:p>
          <a:p>
            <a:pPr marL="0" indent="0">
              <a:buNone/>
            </a:pPr>
            <a:r>
              <a:rPr lang="fr-FR" dirty="0"/>
              <a:t>                                                                         rétablir une ventilation efficace/BAVU/ matériel d’intubation</a:t>
            </a:r>
          </a:p>
          <a:p>
            <a:pPr marL="0" indent="0">
              <a:buNone/>
            </a:pPr>
            <a:r>
              <a:rPr lang="fr-FR" dirty="0"/>
              <a:t>                                              Circulatoires: Rétablir une activité circulatoire efficace</a:t>
            </a:r>
          </a:p>
          <a:p>
            <a:pPr marL="0" indent="0">
              <a:buNone/>
            </a:pPr>
            <a:r>
              <a:rPr lang="fr-FR" dirty="0"/>
              <a:t>                                    </a:t>
            </a:r>
          </a:p>
          <a:p>
            <a:pPr marL="0" indent="0">
              <a:buNone/>
            </a:pPr>
            <a:r>
              <a:rPr lang="fr-FR" dirty="0"/>
              <a:t>                                              Médicaments spécifiques à l’urgence et au maintien des fonctions vitales</a:t>
            </a:r>
          </a:p>
          <a:p>
            <a:pPr marL="0" indent="0">
              <a:buNone/>
            </a:pPr>
            <a:r>
              <a:rPr lang="fr-FR" dirty="0"/>
              <a:t>                                                                                                                          </a:t>
            </a:r>
          </a:p>
          <a:p>
            <a:pPr marL="0" indent="0">
              <a:buNone/>
            </a:pPr>
            <a:r>
              <a:rPr lang="fr-FR" dirty="0"/>
              <a:t>                                              Surveillance:  </a:t>
            </a:r>
            <a:r>
              <a:rPr lang="fr-FR" dirty="0" err="1"/>
              <a:t>Scope:monitorage</a:t>
            </a:r>
            <a:endParaRPr lang="fr-FR" dirty="0"/>
          </a:p>
          <a:p>
            <a:pPr marL="0" indent="0">
              <a:buNone/>
            </a:pPr>
            <a:r>
              <a:rPr lang="fr-FR" dirty="0"/>
              <a:t>                                                </a:t>
            </a:r>
          </a:p>
          <a:p>
            <a:endParaRPr lang="fr-FR" dirty="0"/>
          </a:p>
        </p:txBody>
      </p:sp>
    </p:spTree>
    <p:extLst>
      <p:ext uri="{BB962C8B-B14F-4D97-AF65-F5344CB8AC3E}">
        <p14:creationId xmlns:p14="http://schemas.microsoft.com/office/powerpoint/2010/main" val="419651214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1817</Words>
  <Application>Microsoft Office PowerPoint</Application>
  <PresentationFormat>Grand écran</PresentationFormat>
  <Paragraphs>257</Paragraphs>
  <Slides>51</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51</vt:i4>
      </vt:variant>
    </vt:vector>
  </HeadingPairs>
  <TitlesOfParts>
    <vt:vector size="55" baseType="lpstr">
      <vt:lpstr>Arial</vt:lpstr>
      <vt:lpstr>Calibri</vt:lpstr>
      <vt:lpstr>Calibri Light</vt:lpstr>
      <vt:lpstr>Thème Office</vt:lpstr>
      <vt:lpstr>LE CHARIOT D’URGENCE</vt:lpstr>
      <vt:lpstr>Présentation PowerPoint</vt:lpstr>
      <vt:lpstr>Présentation PowerPoint</vt:lpstr>
      <vt:lpstr>Présentation PowerPoint</vt:lpstr>
      <vt:lpstr>Sommaire:  cadre légal objectifs/emplacements/vérifications/traçabilité composition</vt:lpstr>
      <vt:lpstr>CADRE LEGAL</vt:lpstr>
      <vt:lpstr>OBJECTIFS</vt:lpstr>
      <vt:lpstr>Emplacement/Vérification/Traçabilité</vt:lpstr>
      <vt:lpstr>COMPOSITION DU CHARIOT D’URGENCE</vt:lpstr>
      <vt:lpstr>Composition du chariot d’urgence: CHECK LISTE</vt:lpstr>
      <vt:lpstr>PLATEAU SUPERIEUR</vt:lpstr>
      <vt:lpstr>LE DEFIBRILLATEUR SEMI AUTOMATIQUE</vt:lpstr>
      <vt:lpstr>Dans les services, vous trouverez ce type de DSA</vt:lpstr>
      <vt:lpstr>            SYSTÈME D’ASPIRATION MOBILE</vt:lpstr>
      <vt:lpstr>Aménagements latéraux</vt:lpstr>
      <vt:lpstr>Aménagements latéraux</vt:lpstr>
      <vt:lpstr>Bougie de Boussignac/ Mandrin d’Eschmann</vt:lpstr>
      <vt:lpstr>Tiroir 1 :médicaments </vt:lpstr>
      <vt:lpstr>TIROIR N°1 MEDICAMENTS</vt:lpstr>
      <vt:lpstr>2 médicaments  à retenir…..</vt:lpstr>
      <vt:lpstr>2 médicaments à retenir en cas d’arrêt cardiaque</vt:lpstr>
      <vt:lpstr>Les autres injectables…. MEDICAMENTS A VISEE CARDIAQUE</vt:lpstr>
      <vt:lpstr>MEDICAMENTS A VISEE CARDIAQUE(SUITE)</vt:lpstr>
      <vt:lpstr>DROGUES D’ANESTHESIE</vt:lpstr>
      <vt:lpstr>Présentation PowerPoint</vt:lpstr>
      <vt:lpstr>AUTRES FORMES</vt:lpstr>
      <vt:lpstr>TIROIR 2 :sets à perfuser, à injecter et à prélèvements</vt:lpstr>
      <vt:lpstr>TIROIR 3:Solutés</vt:lpstr>
      <vt:lpstr>Tiroir 4:Intubation/masques O2</vt:lpstr>
      <vt:lpstr>               MATERIEL D’INTUBATION</vt:lpstr>
      <vt:lpstr>                MATERIEL D’INTUBATION </vt:lpstr>
      <vt:lpstr>Présentation PowerPoint</vt:lpstr>
      <vt:lpstr>BAVU: Ballon Autoremplisseur à Valve Unidirectionnelle</vt:lpstr>
      <vt:lpstr>TIROIR 5: DIVERS/INTUBATION DIFFICILE</vt:lpstr>
      <vt:lpstr>INTUBATION DIFFICILE</vt:lpstr>
      <vt:lpstr>INTUBATION DIFFICILE</vt:lpstr>
      <vt:lpstr>                     MISE EN SITUATION          </vt:lpstr>
      <vt:lpstr>   SITUATION D’URGENCE HOSPITALIERE</vt:lpstr>
      <vt:lpstr>                   QUE FAITES-VOUS?</vt:lpstr>
      <vt:lpstr>Présentation PowerPoint</vt:lpstr>
      <vt:lpstr>PROTOCOLE APPEL D’URGENCE   2222 NUMERO NATIONAL INTRA HOSPITALIER</vt:lpstr>
      <vt:lpstr>           ARRET CARDIO-RESPIRATOIRE</vt:lpstr>
      <vt:lpstr>Algorithme de la réanimation Cardio-Pulmonaire de l’Adulte</vt:lpstr>
      <vt:lpstr>PRISE EN CHARGE D’UN ARRET CARDIO RESPIRATOIRE</vt:lpstr>
      <vt:lpstr>ARRET CARDIO RESPIRATOIRE</vt:lpstr>
      <vt:lpstr>Présentation PowerPoint</vt:lpstr>
      <vt:lpstr>Présentation PowerPoint</vt:lpstr>
      <vt:lpstr>RACS:Reprise d’une Activité Circulatoire Spontanée</vt:lpstr>
      <vt:lpstr>Et après??? Comment doit être conditionné le patient?</vt:lpstr>
      <vt:lpstr>Présentation PowerPoint</vt:lpstr>
      <vt:lpstr>              POUR RESUMER…..UNE VIDEO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Marie WENNER</dc:creator>
  <cp:lastModifiedBy>Marie WENNER</cp:lastModifiedBy>
  <cp:revision>1</cp:revision>
  <dcterms:created xsi:type="dcterms:W3CDTF">2024-01-31T16:35:08Z</dcterms:created>
  <dcterms:modified xsi:type="dcterms:W3CDTF">2024-02-18T19:40:41Z</dcterms:modified>
</cp:coreProperties>
</file>