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660"/>
  </p:normalViewPr>
  <p:slideViewPr>
    <p:cSldViewPr snapToGrid="0">
      <p:cViewPr varScale="1">
        <p:scale>
          <a:sx n="88" d="100"/>
          <a:sy n="88" d="100"/>
        </p:scale>
        <p:origin x="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2693C2-1764-4ABC-A63B-4E44F0301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79A56BD-75BB-4EDC-B174-ABA4CA6F0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426BFA-546F-41B4-B69E-012C5DB32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E079-028B-4860-9FC6-AE8DAFE503AF}" type="datetimeFigureOut">
              <a:rPr lang="fr-FR" smtClean="0"/>
              <a:t>29/02/2024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E19682-BA28-4155-9EC7-E01B38B7C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D053B6-4284-43AA-AFC6-28B47A34C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AFCF-422E-48C8-A721-89282200EB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490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77DD78-B142-46CB-90D9-00AD01FB4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594DA5A-9C5D-462D-A46A-E043CAD6A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128F74-16F6-440C-B697-720CCA692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E079-028B-4860-9FC6-AE8DAFE503AF}" type="datetimeFigureOut">
              <a:rPr lang="fr-FR" smtClean="0"/>
              <a:t>29/02/2024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43E439-4FC0-4017-B836-E19DD1FDF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273597-06DC-4C57-9D81-3AAC52FD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AFCF-422E-48C8-A721-89282200EB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85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FC5AE46-97D3-4161-BD3F-A1CB4CFD0F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3DB651F-23E0-4EE5-B1C9-A4058E292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12E2FE-78A3-47CB-8D7E-84603B5E1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E079-028B-4860-9FC6-AE8DAFE503AF}" type="datetimeFigureOut">
              <a:rPr lang="fr-FR" smtClean="0"/>
              <a:t>29/02/2024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4AC1B6-553E-4999-9C99-B7193964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682FEB-47CD-4FD0-BCD2-BE999A7CD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AFCF-422E-48C8-A721-89282200EB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03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7A1BA4-6015-43AA-822D-6AED55667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E51553-3A80-4732-9D17-1193D065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453501-FAFB-4231-B223-E125DC8AB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E079-028B-4860-9FC6-AE8DAFE503AF}" type="datetimeFigureOut">
              <a:rPr lang="fr-FR" smtClean="0"/>
              <a:t>29/02/2024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A5D3A7-3B3C-41B7-BC9F-95FB56A8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308D84-E3FC-49D4-BAF2-6AE15CFB8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AFCF-422E-48C8-A721-89282200EB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59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B108A3-2EEC-48DB-B111-00D4C39F0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0F840C-0342-4C44-BD7D-5204EFB52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584FA6-1568-4BFD-8937-3890EC1DB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E079-028B-4860-9FC6-AE8DAFE503AF}" type="datetimeFigureOut">
              <a:rPr lang="fr-FR" smtClean="0"/>
              <a:t>29/02/2024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333521-696E-4C3F-8052-9ED5BF6B1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95C7EB-4230-4D6F-BE13-32BBFACC7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AFCF-422E-48C8-A721-89282200EB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045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FCE647-B652-4A3D-BC13-98DEE2AAA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CD2A20-2036-4F67-8764-6732415F8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90EA4D6-0BB8-4A33-B6EB-61D71A259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F2F8925-BC71-4F9D-8C5B-29CA3929A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E079-028B-4860-9FC6-AE8DAFE503AF}" type="datetimeFigureOut">
              <a:rPr lang="fr-FR" smtClean="0"/>
              <a:t>29/02/2024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2B4D8B0-86A0-432A-BD0D-CB0247065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03EF3F-4433-4600-9FD0-83328B16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AFCF-422E-48C8-A721-89282200EB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4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7BAF4A-3C47-4611-9E8F-95164219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46318E-3654-4A57-92C2-09F985B43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D1AAF4-326C-43EC-B393-CA152C1F8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ECBDD7B-5A32-427B-8374-047BEE471B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B9DC990-8E40-4236-ADCD-3F0682E1B2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4EEFEDA-F978-4B45-A7FB-DD8ECC6B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E079-028B-4860-9FC6-AE8DAFE503AF}" type="datetimeFigureOut">
              <a:rPr lang="fr-FR" smtClean="0"/>
              <a:t>29/02/2024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916CD4E-3FE2-4D9B-A10B-32FBC6F16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EBAF451-207D-4D2B-8665-27AF3CA67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AFCF-422E-48C8-A721-89282200EB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20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472466-FF33-45A7-8988-0D816A8B9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74E9035-D21F-4EAC-A7E9-653E7CA92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E079-028B-4860-9FC6-AE8DAFE503AF}" type="datetimeFigureOut">
              <a:rPr lang="fr-FR" smtClean="0"/>
              <a:t>29/02/2024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6C677C-3204-4B70-9D2A-CD66373F8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61726A1-FD3F-4913-B96A-DD8924D8A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AFCF-422E-48C8-A721-89282200EB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705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5835EF9-9F2E-4B87-ADA6-D11330C4A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E079-028B-4860-9FC6-AE8DAFE503AF}" type="datetimeFigureOut">
              <a:rPr lang="fr-FR" smtClean="0"/>
              <a:t>29/02/2024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5F9B470-740D-4D6B-A692-EF6B9C93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1EC809-51FE-4DE7-8610-7A184A75A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AFCF-422E-48C8-A721-89282200EB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84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E1F274-23C8-4259-87D6-A32751D0D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793F18-F30D-489C-AE8E-F5B9F4EFC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ACC3DD4-056C-4786-A2D6-BB97C893B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3765BF7-BA70-4647-BD73-83C9C4EB0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E079-028B-4860-9FC6-AE8DAFE503AF}" type="datetimeFigureOut">
              <a:rPr lang="fr-FR" smtClean="0"/>
              <a:t>29/02/2024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D37860-40BA-46C6-8806-E48AD7275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95186C-0835-46ED-B7D4-BB44904B1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AFCF-422E-48C8-A721-89282200EB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832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40F331-949C-4B97-8F54-4E02C93D9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F9CABDF-6429-4DFA-8986-1EC64343FE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8C5219F-07F5-4DB1-96A7-D3F6B63B8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037BEC-0AC0-43B3-93D2-4C4DF544F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E079-028B-4860-9FC6-AE8DAFE503AF}" type="datetimeFigureOut">
              <a:rPr lang="fr-FR" smtClean="0"/>
              <a:t>29/02/2024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1554A4-B85D-43E0-A53F-FC7CF0B37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CA39D5-A66A-4E6B-8934-4B4EB5696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AFCF-422E-48C8-A721-89282200EB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37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2461A4D-BF42-40E4-8C0B-9B62771DE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60CC48-6B4D-44A9-817B-FE287BE0F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0C15DE-55A9-412F-862A-A46936F8E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0E079-028B-4860-9FC6-AE8DAFE503AF}" type="datetimeFigureOut">
              <a:rPr lang="fr-FR" smtClean="0"/>
              <a:t>29/02/2024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35116B-AB9B-4271-90EA-2851A78A3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1360C0-69DC-4D80-B0BF-9E57642B3E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BAFCF-422E-48C8-A721-89282200EB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37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9D51C3-F126-4528-BC08-F674362399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IFSI groupe Sanguin-Rhésus</a:t>
            </a:r>
          </a:p>
        </p:txBody>
      </p:sp>
    </p:spTree>
    <p:extLst>
      <p:ext uri="{BB962C8B-B14F-4D97-AF65-F5344CB8AC3E}">
        <p14:creationId xmlns:p14="http://schemas.microsoft.com/office/powerpoint/2010/main" val="36189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E9AC80-5D3D-4F53-B090-660C5806D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Groupe Sanguin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7FB4C7-238F-457E-96F4-8B5C13E94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20657"/>
            <a:ext cx="10515600" cy="502905"/>
          </a:xfrm>
        </p:spPr>
        <p:txBody>
          <a:bodyPr>
            <a:normAutofit fontScale="92500"/>
          </a:bodyPr>
          <a:lstStyle/>
          <a:p>
            <a:r>
              <a:rPr lang="fr-FR" dirty="0">
                <a:solidFill>
                  <a:srgbClr val="FF0000"/>
                </a:solidFill>
              </a:rPr>
              <a:t>Puit 1-2-3 : Epreuve globulaire (Hématies patients + Gel anti-A ou B ou AB)</a:t>
            </a:r>
          </a:p>
        </p:txBody>
      </p:sp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E7501E58-083F-44A1-8BD0-C3D0FA1CAE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595280"/>
              </p:ext>
            </p:extLst>
          </p:nvPr>
        </p:nvGraphicFramePr>
        <p:xfrm>
          <a:off x="838200" y="1397702"/>
          <a:ext cx="7880475" cy="2302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Image bitmap" r:id="rId3" imgW="6324480" imgH="1847880" progId="Paint.Picture.1">
                  <p:embed/>
                </p:oleObj>
              </mc:Choice>
              <mc:Fallback>
                <p:oleObj name="Image bitmap" r:id="rId3" imgW="6324480" imgH="184788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397702"/>
                        <a:ext cx="7880475" cy="2302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B5B8AEF-3A1B-4573-A69A-48BA15F2C0C7}"/>
              </a:ext>
            </a:extLst>
          </p:cNvPr>
          <p:cNvSpPr/>
          <p:nvPr/>
        </p:nvSpPr>
        <p:spPr>
          <a:xfrm>
            <a:off x="838200" y="1397702"/>
            <a:ext cx="1979428" cy="22067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081C14DC-B9F8-4AF1-BED0-5973CF02D76F}"/>
              </a:ext>
            </a:extLst>
          </p:cNvPr>
          <p:cNvSpPr txBox="1">
            <a:spLocks/>
          </p:cNvSpPr>
          <p:nvPr/>
        </p:nvSpPr>
        <p:spPr>
          <a:xfrm>
            <a:off x="838200" y="4592636"/>
            <a:ext cx="10515600" cy="502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B050"/>
                </a:solidFill>
              </a:rPr>
              <a:t>Puit 5-6 : Epreuve sérique (Plasma patients + Hématies A ou B)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483C40-5736-4A24-919A-1C4743FDF9A9}"/>
              </a:ext>
            </a:extLst>
          </p:cNvPr>
          <p:cNvSpPr/>
          <p:nvPr/>
        </p:nvSpPr>
        <p:spPr>
          <a:xfrm>
            <a:off x="3467987" y="1422511"/>
            <a:ext cx="1295399" cy="220673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073A25BC-162A-4945-BD33-CDE7526F23BA}"/>
              </a:ext>
            </a:extLst>
          </p:cNvPr>
          <p:cNvSpPr txBox="1">
            <a:spLocks/>
          </p:cNvSpPr>
          <p:nvPr/>
        </p:nvSpPr>
        <p:spPr>
          <a:xfrm>
            <a:off x="838200" y="5208845"/>
            <a:ext cx="11846442" cy="50290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rgbClr val="0070C0"/>
                </a:solidFill>
              </a:rPr>
              <a:t>Puit 4 et 1 à 5) : Système Rhésus et Kell (Hématies patients + Gel anti-D, C, E, c, e ou K)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AF0717-D069-42CE-8916-2FC4CB978F42}"/>
              </a:ext>
            </a:extLst>
          </p:cNvPr>
          <p:cNvSpPr/>
          <p:nvPr/>
        </p:nvSpPr>
        <p:spPr>
          <a:xfrm>
            <a:off x="4781993" y="1422511"/>
            <a:ext cx="3936682" cy="220673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98F7C7-DAE6-4B8B-A716-3314A43E3E52}"/>
              </a:ext>
            </a:extLst>
          </p:cNvPr>
          <p:cNvSpPr/>
          <p:nvPr/>
        </p:nvSpPr>
        <p:spPr>
          <a:xfrm>
            <a:off x="2836235" y="1397701"/>
            <a:ext cx="613145" cy="220673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65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  <p:bldP spid="7" grpId="0" animBg="1"/>
      <p:bldP spid="8" grpId="0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B017A9-4FEE-4138-8553-256EA4E43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86" y="682625"/>
            <a:ext cx="10515600" cy="634546"/>
          </a:xfrm>
        </p:spPr>
        <p:txBody>
          <a:bodyPr/>
          <a:lstStyle/>
          <a:p>
            <a:r>
              <a:rPr lang="fr-FR" dirty="0"/>
              <a:t>Quel Groupe?</a:t>
            </a:r>
          </a:p>
        </p:txBody>
      </p:sp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609EE5D6-7DC4-4E15-9ECC-5E3C3463A7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699575"/>
              </p:ext>
            </p:extLst>
          </p:nvPr>
        </p:nvGraphicFramePr>
        <p:xfrm>
          <a:off x="806223" y="1193346"/>
          <a:ext cx="7553325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Image bitmap" r:id="rId3" imgW="7553160" imgH="2181240" progId="Paint.Picture.1">
                  <p:embed/>
                </p:oleObj>
              </mc:Choice>
              <mc:Fallback>
                <p:oleObj name="Image bitmap" r:id="rId3" imgW="7553160" imgH="218124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6223" y="1193346"/>
                        <a:ext cx="7553325" cy="218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8CC89D8-889D-4858-948F-C6F0875B691E}"/>
              </a:ext>
            </a:extLst>
          </p:cNvPr>
          <p:cNvSpPr txBox="1">
            <a:spLocks/>
          </p:cNvSpPr>
          <p:nvPr/>
        </p:nvSpPr>
        <p:spPr>
          <a:xfrm>
            <a:off x="806223" y="3429000"/>
            <a:ext cx="10515600" cy="634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Quel Groupe?</a:t>
            </a:r>
            <a:endParaRPr lang="fr-FR" dirty="0"/>
          </a:p>
        </p:txBody>
      </p:sp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8231BA42-F516-4EF4-B49D-3A33BEE623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636507"/>
              </p:ext>
            </p:extLst>
          </p:nvPr>
        </p:nvGraphicFramePr>
        <p:xfrm>
          <a:off x="806223" y="3885292"/>
          <a:ext cx="7880475" cy="2302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Image bitmap" r:id="rId5" imgW="6324480" imgH="1847880" progId="Paint.Picture.1">
                  <p:embed/>
                </p:oleObj>
              </mc:Choice>
              <mc:Fallback>
                <p:oleObj name="Image bitmap" r:id="rId5" imgW="6324480" imgH="1847880" progId="Paint.Picture.1">
                  <p:embed/>
                  <p:pic>
                    <p:nvPicPr>
                      <p:cNvPr id="4" name="Objet 3">
                        <a:extLst>
                          <a:ext uri="{FF2B5EF4-FFF2-40B4-BE49-F238E27FC236}">
                            <a16:creationId xmlns:a16="http://schemas.microsoft.com/office/drawing/2014/main" id="{E7501E58-083F-44A1-8BD0-C3D0FA1CAE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6223" y="3885292"/>
                        <a:ext cx="7880475" cy="2302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58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B017A9-4FEE-4138-8553-256EA4E43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86" y="682625"/>
            <a:ext cx="10515600" cy="634546"/>
          </a:xfrm>
        </p:spPr>
        <p:txBody>
          <a:bodyPr/>
          <a:lstStyle/>
          <a:p>
            <a:r>
              <a:rPr lang="fr-FR" dirty="0"/>
              <a:t>Quel Groupe?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8CC89D8-889D-4858-948F-C6F0875B691E}"/>
              </a:ext>
            </a:extLst>
          </p:cNvPr>
          <p:cNvSpPr txBox="1">
            <a:spLocks/>
          </p:cNvSpPr>
          <p:nvPr/>
        </p:nvSpPr>
        <p:spPr>
          <a:xfrm>
            <a:off x="806223" y="3538276"/>
            <a:ext cx="10515600" cy="634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Quel Groupe?</a:t>
            </a:r>
          </a:p>
        </p:txBody>
      </p:sp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FE87CDFE-C082-473E-B5DF-95B89ACDBB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555109"/>
              </p:ext>
            </p:extLst>
          </p:nvPr>
        </p:nvGraphicFramePr>
        <p:xfrm>
          <a:off x="870177" y="4096203"/>
          <a:ext cx="8666106" cy="2522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Image bitmap" r:id="rId3" imgW="7134120" imgH="2076480" progId="Paint.Picture.1">
                  <p:embed/>
                </p:oleObj>
              </mc:Choice>
              <mc:Fallback>
                <p:oleObj name="Image bitmap" r:id="rId3" imgW="7134120" imgH="207648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0177" y="4096203"/>
                        <a:ext cx="8666106" cy="2522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DEA95056-EE79-43EA-B532-F615601EBE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918302"/>
              </p:ext>
            </p:extLst>
          </p:nvPr>
        </p:nvGraphicFramePr>
        <p:xfrm>
          <a:off x="806222" y="1092584"/>
          <a:ext cx="8479291" cy="244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Image bitmap" r:id="rId5" imgW="7105680" imgH="2048040" progId="Paint.Picture.1">
                  <p:embed/>
                </p:oleObj>
              </mc:Choice>
              <mc:Fallback>
                <p:oleObj name="Image bitmap" r:id="rId5" imgW="7105680" imgH="204804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6222" y="1092584"/>
                        <a:ext cx="8479291" cy="244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6634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7CFEC4-A698-4DED-A59C-8DA493C4D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R.A.I</a:t>
            </a:r>
          </a:p>
        </p:txBody>
      </p:sp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EE3F6F8B-CAB8-4F62-9019-A6630223A1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934426"/>
              </p:ext>
            </p:extLst>
          </p:nvPr>
        </p:nvGraphicFramePr>
        <p:xfrm>
          <a:off x="2928827" y="1998921"/>
          <a:ext cx="264795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Image bitmap" r:id="rId3" imgW="2647800" imgH="2924280" progId="Paint.Picture.1">
                  <p:embed/>
                </p:oleObj>
              </mc:Choice>
              <mc:Fallback>
                <p:oleObj name="Image bitmap" r:id="rId3" imgW="2647800" imgH="292428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28827" y="1998921"/>
                        <a:ext cx="2647950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C2AD1890-0AB6-4211-9B81-EA0794E86112}"/>
              </a:ext>
            </a:extLst>
          </p:cNvPr>
          <p:cNvSpPr txBox="1">
            <a:spLocks/>
          </p:cNvSpPr>
          <p:nvPr/>
        </p:nvSpPr>
        <p:spPr>
          <a:xfrm>
            <a:off x="969335" y="5289955"/>
            <a:ext cx="9482470" cy="1325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Puit I : un donneur A  + Plasma du patient   =&gt; négative</a:t>
            </a:r>
          </a:p>
          <a:p>
            <a:r>
              <a:rPr lang="fr-FR" dirty="0"/>
              <a:t>Puit II : un donneur B + Plasma du patient   =&gt; négative</a:t>
            </a:r>
          </a:p>
          <a:p>
            <a:r>
              <a:rPr lang="fr-FR" dirty="0"/>
              <a:t>Puit III : un donneur C + Plasma du patient   =&gt; négative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0AFA3C4B-DA0D-45E8-BBE0-6D7921A8FF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556273"/>
              </p:ext>
            </p:extLst>
          </p:nvPr>
        </p:nvGraphicFramePr>
        <p:xfrm>
          <a:off x="9596327" y="2355001"/>
          <a:ext cx="95250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Image bitmap" r:id="rId5" imgW="952560" imgH="2876400" progId="Paint.Picture.1">
                  <p:embed/>
                </p:oleObj>
              </mc:Choice>
              <mc:Fallback>
                <p:oleObj name="Image bitmap" r:id="rId5" imgW="952560" imgH="287640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96327" y="2355001"/>
                        <a:ext cx="952500" cy="287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2427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F2F319-0499-400D-9D03-A04C068C3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0375"/>
          </a:xfrm>
        </p:spPr>
        <p:txBody>
          <a:bodyPr>
            <a:normAutofit lnSpcReduction="10000"/>
          </a:bodyPr>
          <a:lstStyle/>
          <a:p>
            <a:r>
              <a:rPr lang="fr-FR" dirty="0"/>
              <a:t>Résultat RAI:</a:t>
            </a:r>
          </a:p>
        </p:txBody>
      </p:sp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55FC2953-7750-45CD-A5D2-7BEF9B5600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273340"/>
              </p:ext>
            </p:extLst>
          </p:nvPr>
        </p:nvGraphicFramePr>
        <p:xfrm>
          <a:off x="1717222" y="2420937"/>
          <a:ext cx="1943100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Image bitmap" r:id="rId3" imgW="1943280" imgH="2162160" progId="Paint.Picture.1">
                  <p:embed/>
                </p:oleObj>
              </mc:Choice>
              <mc:Fallback>
                <p:oleObj name="Image bitmap" r:id="rId3" imgW="1943280" imgH="216216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7222" y="2420937"/>
                        <a:ext cx="1943100" cy="216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1FE48C8F-24DE-420B-A495-856F0EE59C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344623"/>
              </p:ext>
            </p:extLst>
          </p:nvPr>
        </p:nvGraphicFramePr>
        <p:xfrm>
          <a:off x="838199" y="4718049"/>
          <a:ext cx="9031955" cy="1889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Image bitmap" r:id="rId5" imgW="7238880" imgH="1514520" progId="Paint.Picture.1">
                  <p:embed/>
                </p:oleObj>
              </mc:Choice>
              <mc:Fallback>
                <p:oleObj name="Image bitmap" r:id="rId5" imgW="7238880" imgH="151452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199" y="4718049"/>
                        <a:ext cx="9031955" cy="1889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7429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468D2A-7D9F-4EA1-9CFD-8BD622B29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1063"/>
            <a:ext cx="10515600" cy="601889"/>
          </a:xfrm>
        </p:spPr>
        <p:txBody>
          <a:bodyPr>
            <a:normAutofit fontScale="92500"/>
          </a:bodyPr>
          <a:lstStyle/>
          <a:p>
            <a:r>
              <a:rPr lang="fr-FR" dirty="0"/>
              <a:t>Si RAI positive ou ATCD de RAI + =&gt; Compatibilité CGR + plasma du patient.</a:t>
            </a:r>
          </a:p>
        </p:txBody>
      </p:sp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EDC631C8-E1B7-4D57-B36F-977E76E445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919417"/>
              </p:ext>
            </p:extLst>
          </p:nvPr>
        </p:nvGraphicFramePr>
        <p:xfrm>
          <a:off x="838200" y="2175727"/>
          <a:ext cx="95250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Image bitmap" r:id="rId3" imgW="952560" imgH="2876400" progId="Paint.Picture.1">
                  <p:embed/>
                </p:oleObj>
              </mc:Choice>
              <mc:Fallback>
                <p:oleObj name="Image bitmap" r:id="rId3" imgW="952560" imgH="2876400" progId="Paint.Picture.1">
                  <p:embed/>
                  <p:pic>
                    <p:nvPicPr>
                      <p:cNvPr id="6" name="Objet 5">
                        <a:extLst>
                          <a:ext uri="{FF2B5EF4-FFF2-40B4-BE49-F238E27FC236}">
                            <a16:creationId xmlns:a16="http://schemas.microsoft.com/office/drawing/2014/main" id="{0AFA3C4B-DA0D-45E8-BBE0-6D7921A8FF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2175727"/>
                        <a:ext cx="952500" cy="287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>
            <a:extLst>
              <a:ext uri="{FF2B5EF4-FFF2-40B4-BE49-F238E27FC236}">
                <a16:creationId xmlns:a16="http://schemas.microsoft.com/office/drawing/2014/main" id="{C3C461F6-E911-455E-B2D8-121F903B71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543664"/>
              </p:ext>
            </p:extLst>
          </p:nvPr>
        </p:nvGraphicFramePr>
        <p:xfrm>
          <a:off x="7391400" y="2573396"/>
          <a:ext cx="1136196" cy="238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Image bitmap" r:id="rId5" imgW="857160" imgH="1800360" progId="Paint.Picture.1">
                  <p:embed/>
                </p:oleObj>
              </mc:Choice>
              <mc:Fallback>
                <p:oleObj name="Image bitmap" r:id="rId5" imgW="857160" imgH="180036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91400" y="2573396"/>
                        <a:ext cx="1136196" cy="2386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B17128F-B5E0-4CB1-BE47-CBE4AE33BB16}"/>
              </a:ext>
            </a:extLst>
          </p:cNvPr>
          <p:cNvSpPr txBox="1">
            <a:spLocks/>
          </p:cNvSpPr>
          <p:nvPr/>
        </p:nvSpPr>
        <p:spPr>
          <a:xfrm>
            <a:off x="1965551" y="3313057"/>
            <a:ext cx="5425849" cy="601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CGR et plasma patient Compatible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00FA2DE-463E-4627-96BC-5FCCF4D11416}"/>
              </a:ext>
            </a:extLst>
          </p:cNvPr>
          <p:cNvSpPr txBox="1">
            <a:spLocks/>
          </p:cNvSpPr>
          <p:nvPr/>
        </p:nvSpPr>
        <p:spPr>
          <a:xfrm>
            <a:off x="9339943" y="3302171"/>
            <a:ext cx="2416628" cy="601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Incompatible</a:t>
            </a:r>
          </a:p>
        </p:txBody>
      </p:sp>
    </p:spTree>
    <p:extLst>
      <p:ext uri="{BB962C8B-B14F-4D97-AF65-F5344CB8AC3E}">
        <p14:creationId xmlns:p14="http://schemas.microsoft.com/office/powerpoint/2010/main" val="416426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142</Words>
  <Application>Microsoft Office PowerPoint</Application>
  <PresentationFormat>Grand écran</PresentationFormat>
  <Paragraphs>19</Paragraphs>
  <Slides>7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Image Paintbrush</vt:lpstr>
      <vt:lpstr>IFSI groupe Sanguin-Rhésus</vt:lpstr>
      <vt:lpstr>Groupe Sanguin</vt:lpstr>
      <vt:lpstr>Présentation PowerPoint</vt:lpstr>
      <vt:lpstr>Présentation PowerPoint</vt:lpstr>
      <vt:lpstr>R.A.I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Mehalaine Adel</dc:creator>
  <cp:lastModifiedBy>Mehalaine Adel</cp:lastModifiedBy>
  <cp:revision>4</cp:revision>
  <dcterms:created xsi:type="dcterms:W3CDTF">2024-02-29T11:33:37Z</dcterms:created>
  <dcterms:modified xsi:type="dcterms:W3CDTF">2024-02-29T11:58:37Z</dcterms:modified>
</cp:coreProperties>
</file>