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notesMasterIdLst>
    <p:notesMasterId r:id="rId32"/>
  </p:notesMasterIdLst>
  <p:sldIdLst>
    <p:sldId id="256" r:id="rId2"/>
    <p:sldId id="261" r:id="rId3"/>
    <p:sldId id="312" r:id="rId4"/>
    <p:sldId id="313" r:id="rId5"/>
    <p:sldId id="262" r:id="rId6"/>
    <p:sldId id="317" r:id="rId7"/>
    <p:sldId id="318" r:id="rId8"/>
    <p:sldId id="301" r:id="rId9"/>
    <p:sldId id="323" r:id="rId10"/>
    <p:sldId id="324" r:id="rId11"/>
    <p:sldId id="321" r:id="rId12"/>
    <p:sldId id="329" r:id="rId13"/>
    <p:sldId id="331" r:id="rId14"/>
    <p:sldId id="332" r:id="rId15"/>
    <p:sldId id="333" r:id="rId16"/>
    <p:sldId id="320" r:id="rId17"/>
    <p:sldId id="302" r:id="rId18"/>
    <p:sldId id="303" r:id="rId19"/>
    <p:sldId id="306" r:id="rId20"/>
    <p:sldId id="326" r:id="rId21"/>
    <p:sldId id="327" r:id="rId22"/>
    <p:sldId id="328" r:id="rId23"/>
    <p:sldId id="305" r:id="rId24"/>
    <p:sldId id="314" r:id="rId25"/>
    <p:sldId id="315" r:id="rId26"/>
    <p:sldId id="316" r:id="rId27"/>
    <p:sldId id="307" r:id="rId28"/>
    <p:sldId id="310" r:id="rId29"/>
    <p:sldId id="311" r:id="rId30"/>
    <p:sldId id="33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5C843-4AB3-437F-9648-335ED5766D4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AF8A073-60C2-41BE-9FB2-05CBEAFE0F94}">
      <dgm:prSet/>
      <dgm:spPr/>
      <dgm:t>
        <a:bodyPr/>
        <a:lstStyle/>
        <a:p>
          <a:r>
            <a:rPr lang="fr-FR"/>
            <a:t>Mieux comprendre les maladies </a:t>
          </a:r>
          <a:endParaRPr lang="en-US"/>
        </a:p>
      </dgm:t>
    </dgm:pt>
    <dgm:pt modelId="{C918BE99-9367-4988-BE2A-129371B1450C}" type="parTrans" cxnId="{3017F7D1-B031-40AF-93A4-E0E747078449}">
      <dgm:prSet/>
      <dgm:spPr/>
      <dgm:t>
        <a:bodyPr/>
        <a:lstStyle/>
        <a:p>
          <a:endParaRPr lang="en-US"/>
        </a:p>
      </dgm:t>
    </dgm:pt>
    <dgm:pt modelId="{4FCC8E49-A46C-4111-B757-C3D7AB6A6C4E}" type="sibTrans" cxnId="{3017F7D1-B031-40AF-93A4-E0E747078449}">
      <dgm:prSet/>
      <dgm:spPr/>
      <dgm:t>
        <a:bodyPr/>
        <a:lstStyle/>
        <a:p>
          <a:endParaRPr lang="en-US"/>
        </a:p>
      </dgm:t>
    </dgm:pt>
    <dgm:pt modelId="{707D2E75-E89B-44FE-83E1-91709BF7DE71}">
      <dgm:prSet/>
      <dgm:spPr/>
      <dgm:t>
        <a:bodyPr/>
        <a:lstStyle/>
        <a:p>
          <a:r>
            <a:rPr lang="fr-FR"/>
            <a:t>Mieux les traiter</a:t>
          </a:r>
          <a:endParaRPr lang="en-US"/>
        </a:p>
      </dgm:t>
    </dgm:pt>
    <dgm:pt modelId="{6308A54E-84D8-4DC6-AC1E-B3F91817777B}" type="parTrans" cxnId="{834A26EB-866F-4399-ABCD-0E953667D383}">
      <dgm:prSet/>
      <dgm:spPr/>
      <dgm:t>
        <a:bodyPr/>
        <a:lstStyle/>
        <a:p>
          <a:endParaRPr lang="en-US"/>
        </a:p>
      </dgm:t>
    </dgm:pt>
    <dgm:pt modelId="{C22E6BD2-7730-425E-8FB7-2D3B5E098FDA}" type="sibTrans" cxnId="{834A26EB-866F-4399-ABCD-0E953667D383}">
      <dgm:prSet/>
      <dgm:spPr/>
      <dgm:t>
        <a:bodyPr/>
        <a:lstStyle/>
        <a:p>
          <a:endParaRPr lang="en-US"/>
        </a:p>
      </dgm:t>
    </dgm:pt>
    <dgm:pt modelId="{8B21CCCB-12F8-4A94-9A89-5F3620506D42}">
      <dgm:prSet/>
      <dgm:spPr/>
      <dgm:t>
        <a:bodyPr/>
        <a:lstStyle/>
        <a:p>
          <a:r>
            <a:rPr lang="fr-FR"/>
            <a:t>Identifier les facteurs de risque potentiels</a:t>
          </a:r>
          <a:endParaRPr lang="en-US"/>
        </a:p>
      </dgm:t>
    </dgm:pt>
    <dgm:pt modelId="{3A39B5D7-E90C-4946-BDCB-70A3C11DF911}" type="parTrans" cxnId="{79BF945F-C883-4429-ADDC-277C2E28CA23}">
      <dgm:prSet/>
      <dgm:spPr/>
      <dgm:t>
        <a:bodyPr/>
        <a:lstStyle/>
        <a:p>
          <a:endParaRPr lang="en-US"/>
        </a:p>
      </dgm:t>
    </dgm:pt>
    <dgm:pt modelId="{B592C59B-84AE-4990-85CA-958C9F68324A}" type="sibTrans" cxnId="{79BF945F-C883-4429-ADDC-277C2E28CA23}">
      <dgm:prSet/>
      <dgm:spPr/>
      <dgm:t>
        <a:bodyPr/>
        <a:lstStyle/>
        <a:p>
          <a:endParaRPr lang="en-US"/>
        </a:p>
      </dgm:t>
    </dgm:pt>
    <dgm:pt modelId="{E8F71A37-D2CE-4828-9F67-D1272CECB903}" type="pres">
      <dgm:prSet presAssocID="{BD05C843-4AB3-437F-9648-335ED5766D43}" presName="linear" presStyleCnt="0">
        <dgm:presLayoutVars>
          <dgm:animLvl val="lvl"/>
          <dgm:resizeHandles val="exact"/>
        </dgm:presLayoutVars>
      </dgm:prSet>
      <dgm:spPr/>
    </dgm:pt>
    <dgm:pt modelId="{5482D0BD-97B1-417E-BE7B-6FB6166F9747}" type="pres">
      <dgm:prSet presAssocID="{AAF8A073-60C2-41BE-9FB2-05CBEAFE0F94}" presName="parentText" presStyleLbl="node1" presStyleIdx="0" presStyleCnt="3">
        <dgm:presLayoutVars>
          <dgm:chMax val="0"/>
          <dgm:bulletEnabled val="1"/>
        </dgm:presLayoutVars>
      </dgm:prSet>
      <dgm:spPr/>
    </dgm:pt>
    <dgm:pt modelId="{42386C71-FCFA-46DA-95BF-372D73254E2F}" type="pres">
      <dgm:prSet presAssocID="{4FCC8E49-A46C-4111-B757-C3D7AB6A6C4E}" presName="spacer" presStyleCnt="0"/>
      <dgm:spPr/>
    </dgm:pt>
    <dgm:pt modelId="{29104FB6-5073-463D-8C93-9ED4D7502DD1}" type="pres">
      <dgm:prSet presAssocID="{707D2E75-E89B-44FE-83E1-91709BF7DE71}" presName="parentText" presStyleLbl="node1" presStyleIdx="1" presStyleCnt="3">
        <dgm:presLayoutVars>
          <dgm:chMax val="0"/>
          <dgm:bulletEnabled val="1"/>
        </dgm:presLayoutVars>
      </dgm:prSet>
      <dgm:spPr/>
    </dgm:pt>
    <dgm:pt modelId="{B0A5C961-0841-4ED1-9389-CB9ED8C91AA0}" type="pres">
      <dgm:prSet presAssocID="{C22E6BD2-7730-425E-8FB7-2D3B5E098FDA}" presName="spacer" presStyleCnt="0"/>
      <dgm:spPr/>
    </dgm:pt>
    <dgm:pt modelId="{5B655688-3EA8-46D4-A83A-B51C116CED4A}" type="pres">
      <dgm:prSet presAssocID="{8B21CCCB-12F8-4A94-9A89-5F3620506D42}" presName="parentText" presStyleLbl="node1" presStyleIdx="2" presStyleCnt="3">
        <dgm:presLayoutVars>
          <dgm:chMax val="0"/>
          <dgm:bulletEnabled val="1"/>
        </dgm:presLayoutVars>
      </dgm:prSet>
      <dgm:spPr/>
    </dgm:pt>
  </dgm:ptLst>
  <dgm:cxnLst>
    <dgm:cxn modelId="{65F4535E-0529-4E10-9D8A-072ED2C1693A}" type="presOf" srcId="{AAF8A073-60C2-41BE-9FB2-05CBEAFE0F94}" destId="{5482D0BD-97B1-417E-BE7B-6FB6166F9747}" srcOrd="0" destOrd="0" presId="urn:microsoft.com/office/officeart/2005/8/layout/vList2"/>
    <dgm:cxn modelId="{79BF945F-C883-4429-ADDC-277C2E28CA23}" srcId="{BD05C843-4AB3-437F-9648-335ED5766D43}" destId="{8B21CCCB-12F8-4A94-9A89-5F3620506D42}" srcOrd="2" destOrd="0" parTransId="{3A39B5D7-E90C-4946-BDCB-70A3C11DF911}" sibTransId="{B592C59B-84AE-4990-85CA-958C9F68324A}"/>
    <dgm:cxn modelId="{CCB01641-95B7-4E69-BCF7-1DDE0C777564}" type="presOf" srcId="{707D2E75-E89B-44FE-83E1-91709BF7DE71}" destId="{29104FB6-5073-463D-8C93-9ED4D7502DD1}" srcOrd="0" destOrd="0" presId="urn:microsoft.com/office/officeart/2005/8/layout/vList2"/>
    <dgm:cxn modelId="{4C1FDD91-6A5D-4968-93E6-F57561605254}" type="presOf" srcId="{BD05C843-4AB3-437F-9648-335ED5766D43}" destId="{E8F71A37-D2CE-4828-9F67-D1272CECB903}" srcOrd="0" destOrd="0" presId="urn:microsoft.com/office/officeart/2005/8/layout/vList2"/>
    <dgm:cxn modelId="{3017F7D1-B031-40AF-93A4-E0E747078449}" srcId="{BD05C843-4AB3-437F-9648-335ED5766D43}" destId="{AAF8A073-60C2-41BE-9FB2-05CBEAFE0F94}" srcOrd="0" destOrd="0" parTransId="{C918BE99-9367-4988-BE2A-129371B1450C}" sibTransId="{4FCC8E49-A46C-4111-B757-C3D7AB6A6C4E}"/>
    <dgm:cxn modelId="{834A26EB-866F-4399-ABCD-0E953667D383}" srcId="{BD05C843-4AB3-437F-9648-335ED5766D43}" destId="{707D2E75-E89B-44FE-83E1-91709BF7DE71}" srcOrd="1" destOrd="0" parTransId="{6308A54E-84D8-4DC6-AC1E-B3F91817777B}" sibTransId="{C22E6BD2-7730-425E-8FB7-2D3B5E098FDA}"/>
    <dgm:cxn modelId="{C0936EF4-34AF-407E-ABB0-B93F40F73DA0}" type="presOf" srcId="{8B21CCCB-12F8-4A94-9A89-5F3620506D42}" destId="{5B655688-3EA8-46D4-A83A-B51C116CED4A}" srcOrd="0" destOrd="0" presId="urn:microsoft.com/office/officeart/2005/8/layout/vList2"/>
    <dgm:cxn modelId="{27C45A50-12E7-431F-AD30-B44F6529111E}" type="presParOf" srcId="{E8F71A37-D2CE-4828-9F67-D1272CECB903}" destId="{5482D0BD-97B1-417E-BE7B-6FB6166F9747}" srcOrd="0" destOrd="0" presId="urn:microsoft.com/office/officeart/2005/8/layout/vList2"/>
    <dgm:cxn modelId="{3AD09544-9B14-44DE-B1A0-7792B3F90DF8}" type="presParOf" srcId="{E8F71A37-D2CE-4828-9F67-D1272CECB903}" destId="{42386C71-FCFA-46DA-95BF-372D73254E2F}" srcOrd="1" destOrd="0" presId="urn:microsoft.com/office/officeart/2005/8/layout/vList2"/>
    <dgm:cxn modelId="{EAEC7A46-434B-41F1-873B-DC0525A48ECB}" type="presParOf" srcId="{E8F71A37-D2CE-4828-9F67-D1272CECB903}" destId="{29104FB6-5073-463D-8C93-9ED4D7502DD1}" srcOrd="2" destOrd="0" presId="urn:microsoft.com/office/officeart/2005/8/layout/vList2"/>
    <dgm:cxn modelId="{A1FE2F0A-D789-4DFE-A8CC-24381F4B9692}" type="presParOf" srcId="{E8F71A37-D2CE-4828-9F67-D1272CECB903}" destId="{B0A5C961-0841-4ED1-9389-CB9ED8C91AA0}" srcOrd="3" destOrd="0" presId="urn:microsoft.com/office/officeart/2005/8/layout/vList2"/>
    <dgm:cxn modelId="{F086D606-22D7-4836-BA1C-46B24330F23C}" type="presParOf" srcId="{E8F71A37-D2CE-4828-9F67-D1272CECB903}" destId="{5B655688-3EA8-46D4-A83A-B51C116CED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60587B-5D1C-4C5A-B590-50BBF16EC96F}"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93100F5-A195-41A3-BA84-9C3DC8D268CB}">
      <dgm:prSet/>
      <dgm:spPr/>
      <dgm:t>
        <a:bodyPr/>
        <a:lstStyle/>
        <a:p>
          <a:r>
            <a:rPr lang="fr-FR"/>
            <a:t>Etude pour lesquelles il n’y a pas d’intervention</a:t>
          </a:r>
          <a:endParaRPr lang="en-US"/>
        </a:p>
      </dgm:t>
    </dgm:pt>
    <dgm:pt modelId="{2CF82540-B7BB-4702-8695-E029D20D7542}" type="parTrans" cxnId="{7254FA40-B6F8-467D-BF5B-3256EBC1ED31}">
      <dgm:prSet/>
      <dgm:spPr/>
      <dgm:t>
        <a:bodyPr/>
        <a:lstStyle/>
        <a:p>
          <a:endParaRPr lang="en-US"/>
        </a:p>
      </dgm:t>
    </dgm:pt>
    <dgm:pt modelId="{68C9903D-04A2-43C8-8D1F-C9486E88DBB1}" type="sibTrans" cxnId="{7254FA40-B6F8-467D-BF5B-3256EBC1ED31}">
      <dgm:prSet/>
      <dgm:spPr/>
      <dgm:t>
        <a:bodyPr/>
        <a:lstStyle/>
        <a:p>
          <a:endParaRPr lang="en-US"/>
        </a:p>
      </dgm:t>
    </dgm:pt>
    <dgm:pt modelId="{BF1B0084-4059-44F7-9F3C-E90837C92BCB}">
      <dgm:prSet/>
      <dgm:spPr/>
      <dgm:t>
        <a:bodyPr/>
        <a:lstStyle/>
        <a:p>
          <a:r>
            <a:rPr lang="fr-FR"/>
            <a:t>Il s’agit le plus souvent de l’étude de l’exposition à un facteur (ex)</a:t>
          </a:r>
          <a:endParaRPr lang="en-US"/>
        </a:p>
      </dgm:t>
    </dgm:pt>
    <dgm:pt modelId="{3AF45093-8798-4846-9C14-90BC385C44B3}" type="parTrans" cxnId="{BA8695D8-20D9-412A-87C8-B2FCBF376508}">
      <dgm:prSet/>
      <dgm:spPr/>
      <dgm:t>
        <a:bodyPr/>
        <a:lstStyle/>
        <a:p>
          <a:endParaRPr lang="en-US"/>
        </a:p>
      </dgm:t>
    </dgm:pt>
    <dgm:pt modelId="{A49F7903-C32E-4DA9-AD9A-80A5A322C752}" type="sibTrans" cxnId="{BA8695D8-20D9-412A-87C8-B2FCBF376508}">
      <dgm:prSet/>
      <dgm:spPr/>
      <dgm:t>
        <a:bodyPr/>
        <a:lstStyle/>
        <a:p>
          <a:endParaRPr lang="en-US"/>
        </a:p>
      </dgm:t>
    </dgm:pt>
    <dgm:pt modelId="{448D05AB-A0A4-4604-BA44-3853BF9CC178}">
      <dgm:prSet/>
      <dgm:spPr/>
      <dgm:t>
        <a:bodyPr/>
        <a:lstStyle/>
        <a:p>
          <a:r>
            <a:rPr lang="fr-FR"/>
            <a:t>On recherche l’association ou non et son importance</a:t>
          </a:r>
          <a:endParaRPr lang="en-US"/>
        </a:p>
      </dgm:t>
    </dgm:pt>
    <dgm:pt modelId="{91E5803F-E274-42A8-87B5-6CC92E68BD4B}" type="parTrans" cxnId="{42741245-D52C-42DA-88E0-DC86CB0E4D59}">
      <dgm:prSet/>
      <dgm:spPr/>
      <dgm:t>
        <a:bodyPr/>
        <a:lstStyle/>
        <a:p>
          <a:endParaRPr lang="en-US"/>
        </a:p>
      </dgm:t>
    </dgm:pt>
    <dgm:pt modelId="{2DEC6C68-E86D-4516-BD8E-83FE24F9268E}" type="sibTrans" cxnId="{42741245-D52C-42DA-88E0-DC86CB0E4D59}">
      <dgm:prSet/>
      <dgm:spPr/>
      <dgm:t>
        <a:bodyPr/>
        <a:lstStyle/>
        <a:p>
          <a:endParaRPr lang="en-US"/>
        </a:p>
      </dgm:t>
    </dgm:pt>
    <dgm:pt modelId="{268B937D-E5E6-4EFE-A2C8-12E3AA890A80}">
      <dgm:prSet/>
      <dgm:spPr/>
      <dgm:t>
        <a:bodyPr/>
        <a:lstStyle/>
        <a:p>
          <a:r>
            <a:rPr lang="fr-FR"/>
            <a:t>Elles ne présentent pas de risque et n’ont pas d’impact sur la prise en charge</a:t>
          </a:r>
          <a:endParaRPr lang="en-US"/>
        </a:p>
      </dgm:t>
    </dgm:pt>
    <dgm:pt modelId="{B5EE93CA-423C-4526-BD52-04CD8D10EB1A}" type="parTrans" cxnId="{9550B9A0-25E6-40BD-9970-6848BDB93C74}">
      <dgm:prSet/>
      <dgm:spPr/>
      <dgm:t>
        <a:bodyPr/>
        <a:lstStyle/>
        <a:p>
          <a:endParaRPr lang="en-US"/>
        </a:p>
      </dgm:t>
    </dgm:pt>
    <dgm:pt modelId="{97F37E55-C9EB-4812-86B1-7F36BA27B77E}" type="sibTrans" cxnId="{9550B9A0-25E6-40BD-9970-6848BDB93C74}">
      <dgm:prSet/>
      <dgm:spPr/>
      <dgm:t>
        <a:bodyPr/>
        <a:lstStyle/>
        <a:p>
          <a:endParaRPr lang="en-US"/>
        </a:p>
      </dgm:t>
    </dgm:pt>
    <dgm:pt modelId="{A23E1617-2D4B-40C8-AEFA-C56002202D28}">
      <dgm:prSet/>
      <dgm:spPr/>
      <dgm:t>
        <a:bodyPr/>
        <a:lstStyle/>
        <a:p>
          <a:r>
            <a:rPr lang="fr-FR"/>
            <a:t>Elles ne nécessitent pas d’acte complémentaire et s’inscrivent dans la pratique courante</a:t>
          </a:r>
          <a:endParaRPr lang="en-US"/>
        </a:p>
      </dgm:t>
    </dgm:pt>
    <dgm:pt modelId="{A6EFD8AB-8339-4DEA-9D98-9FD8C0E5DF96}" type="parTrans" cxnId="{2511CFD3-C3D1-4F54-B841-806A15834284}">
      <dgm:prSet/>
      <dgm:spPr/>
      <dgm:t>
        <a:bodyPr/>
        <a:lstStyle/>
        <a:p>
          <a:endParaRPr lang="en-US"/>
        </a:p>
      </dgm:t>
    </dgm:pt>
    <dgm:pt modelId="{F0775F06-1950-4516-A2AC-B2C2A8551D22}" type="sibTrans" cxnId="{2511CFD3-C3D1-4F54-B841-806A15834284}">
      <dgm:prSet/>
      <dgm:spPr/>
      <dgm:t>
        <a:bodyPr/>
        <a:lstStyle/>
        <a:p>
          <a:endParaRPr lang="en-US"/>
        </a:p>
      </dgm:t>
    </dgm:pt>
    <dgm:pt modelId="{C728A31B-A1AD-422A-A316-4EACB7B266DC}" type="pres">
      <dgm:prSet presAssocID="{4160587B-5D1C-4C5A-B590-50BBF16EC96F}" presName="outerComposite" presStyleCnt="0">
        <dgm:presLayoutVars>
          <dgm:chMax val="5"/>
          <dgm:dir/>
          <dgm:resizeHandles val="exact"/>
        </dgm:presLayoutVars>
      </dgm:prSet>
      <dgm:spPr/>
    </dgm:pt>
    <dgm:pt modelId="{F571D6D0-EF72-4C8D-9C89-14D5C90425FC}" type="pres">
      <dgm:prSet presAssocID="{4160587B-5D1C-4C5A-B590-50BBF16EC96F}" presName="dummyMaxCanvas" presStyleCnt="0">
        <dgm:presLayoutVars/>
      </dgm:prSet>
      <dgm:spPr/>
    </dgm:pt>
    <dgm:pt modelId="{2B9CA3DE-AC77-49E4-AFA2-CC476398EC8C}" type="pres">
      <dgm:prSet presAssocID="{4160587B-5D1C-4C5A-B590-50BBF16EC96F}" presName="FiveNodes_1" presStyleLbl="node1" presStyleIdx="0" presStyleCnt="5">
        <dgm:presLayoutVars>
          <dgm:bulletEnabled val="1"/>
        </dgm:presLayoutVars>
      </dgm:prSet>
      <dgm:spPr/>
    </dgm:pt>
    <dgm:pt modelId="{220977F1-D6C1-44CE-B07C-6040A9178CF2}" type="pres">
      <dgm:prSet presAssocID="{4160587B-5D1C-4C5A-B590-50BBF16EC96F}" presName="FiveNodes_2" presStyleLbl="node1" presStyleIdx="1" presStyleCnt="5">
        <dgm:presLayoutVars>
          <dgm:bulletEnabled val="1"/>
        </dgm:presLayoutVars>
      </dgm:prSet>
      <dgm:spPr/>
    </dgm:pt>
    <dgm:pt modelId="{EE080054-17DA-4C61-9B69-F6C49C782A56}" type="pres">
      <dgm:prSet presAssocID="{4160587B-5D1C-4C5A-B590-50BBF16EC96F}" presName="FiveNodes_3" presStyleLbl="node1" presStyleIdx="2" presStyleCnt="5">
        <dgm:presLayoutVars>
          <dgm:bulletEnabled val="1"/>
        </dgm:presLayoutVars>
      </dgm:prSet>
      <dgm:spPr/>
    </dgm:pt>
    <dgm:pt modelId="{478131A8-A453-4A2A-8DED-15675C3788C4}" type="pres">
      <dgm:prSet presAssocID="{4160587B-5D1C-4C5A-B590-50BBF16EC96F}" presName="FiveNodes_4" presStyleLbl="node1" presStyleIdx="3" presStyleCnt="5">
        <dgm:presLayoutVars>
          <dgm:bulletEnabled val="1"/>
        </dgm:presLayoutVars>
      </dgm:prSet>
      <dgm:spPr/>
    </dgm:pt>
    <dgm:pt modelId="{0C4992C6-9623-4A03-A986-F5A357304351}" type="pres">
      <dgm:prSet presAssocID="{4160587B-5D1C-4C5A-B590-50BBF16EC96F}" presName="FiveNodes_5" presStyleLbl="node1" presStyleIdx="4" presStyleCnt="5">
        <dgm:presLayoutVars>
          <dgm:bulletEnabled val="1"/>
        </dgm:presLayoutVars>
      </dgm:prSet>
      <dgm:spPr/>
    </dgm:pt>
    <dgm:pt modelId="{B4425E70-EF42-464E-B7A0-E9E664F0689A}" type="pres">
      <dgm:prSet presAssocID="{4160587B-5D1C-4C5A-B590-50BBF16EC96F}" presName="FiveConn_1-2" presStyleLbl="fgAccFollowNode1" presStyleIdx="0" presStyleCnt="4">
        <dgm:presLayoutVars>
          <dgm:bulletEnabled val="1"/>
        </dgm:presLayoutVars>
      </dgm:prSet>
      <dgm:spPr/>
    </dgm:pt>
    <dgm:pt modelId="{3ECB5DE1-3346-47AF-B380-826EA62B5631}" type="pres">
      <dgm:prSet presAssocID="{4160587B-5D1C-4C5A-B590-50BBF16EC96F}" presName="FiveConn_2-3" presStyleLbl="fgAccFollowNode1" presStyleIdx="1" presStyleCnt="4">
        <dgm:presLayoutVars>
          <dgm:bulletEnabled val="1"/>
        </dgm:presLayoutVars>
      </dgm:prSet>
      <dgm:spPr/>
    </dgm:pt>
    <dgm:pt modelId="{47AAFD05-1D69-4065-AFFC-6AD5EDC926F8}" type="pres">
      <dgm:prSet presAssocID="{4160587B-5D1C-4C5A-B590-50BBF16EC96F}" presName="FiveConn_3-4" presStyleLbl="fgAccFollowNode1" presStyleIdx="2" presStyleCnt="4">
        <dgm:presLayoutVars>
          <dgm:bulletEnabled val="1"/>
        </dgm:presLayoutVars>
      </dgm:prSet>
      <dgm:spPr/>
    </dgm:pt>
    <dgm:pt modelId="{46436B01-DC3A-43D3-913A-E1466389D1FE}" type="pres">
      <dgm:prSet presAssocID="{4160587B-5D1C-4C5A-B590-50BBF16EC96F}" presName="FiveConn_4-5" presStyleLbl="fgAccFollowNode1" presStyleIdx="3" presStyleCnt="4">
        <dgm:presLayoutVars>
          <dgm:bulletEnabled val="1"/>
        </dgm:presLayoutVars>
      </dgm:prSet>
      <dgm:spPr/>
    </dgm:pt>
    <dgm:pt modelId="{D76C0407-125F-4714-9F58-F98B64275164}" type="pres">
      <dgm:prSet presAssocID="{4160587B-5D1C-4C5A-B590-50BBF16EC96F}" presName="FiveNodes_1_text" presStyleLbl="node1" presStyleIdx="4" presStyleCnt="5">
        <dgm:presLayoutVars>
          <dgm:bulletEnabled val="1"/>
        </dgm:presLayoutVars>
      </dgm:prSet>
      <dgm:spPr/>
    </dgm:pt>
    <dgm:pt modelId="{00EA716F-82D8-4C0E-8486-BFC0488D6CA9}" type="pres">
      <dgm:prSet presAssocID="{4160587B-5D1C-4C5A-B590-50BBF16EC96F}" presName="FiveNodes_2_text" presStyleLbl="node1" presStyleIdx="4" presStyleCnt="5">
        <dgm:presLayoutVars>
          <dgm:bulletEnabled val="1"/>
        </dgm:presLayoutVars>
      </dgm:prSet>
      <dgm:spPr/>
    </dgm:pt>
    <dgm:pt modelId="{EE2818AF-4993-4906-9E9F-6803258949D3}" type="pres">
      <dgm:prSet presAssocID="{4160587B-5D1C-4C5A-B590-50BBF16EC96F}" presName="FiveNodes_3_text" presStyleLbl="node1" presStyleIdx="4" presStyleCnt="5">
        <dgm:presLayoutVars>
          <dgm:bulletEnabled val="1"/>
        </dgm:presLayoutVars>
      </dgm:prSet>
      <dgm:spPr/>
    </dgm:pt>
    <dgm:pt modelId="{3FE91D38-B299-40FA-B2C4-1E84A966C345}" type="pres">
      <dgm:prSet presAssocID="{4160587B-5D1C-4C5A-B590-50BBF16EC96F}" presName="FiveNodes_4_text" presStyleLbl="node1" presStyleIdx="4" presStyleCnt="5">
        <dgm:presLayoutVars>
          <dgm:bulletEnabled val="1"/>
        </dgm:presLayoutVars>
      </dgm:prSet>
      <dgm:spPr/>
    </dgm:pt>
    <dgm:pt modelId="{74B14599-8F3C-4C38-BDCE-CD1A6806488A}" type="pres">
      <dgm:prSet presAssocID="{4160587B-5D1C-4C5A-B590-50BBF16EC96F}" presName="FiveNodes_5_text" presStyleLbl="node1" presStyleIdx="4" presStyleCnt="5">
        <dgm:presLayoutVars>
          <dgm:bulletEnabled val="1"/>
        </dgm:presLayoutVars>
      </dgm:prSet>
      <dgm:spPr/>
    </dgm:pt>
  </dgm:ptLst>
  <dgm:cxnLst>
    <dgm:cxn modelId="{EC7BF90F-4620-40A0-B697-DCE26215C35A}" type="presOf" srcId="{97F37E55-C9EB-4812-86B1-7F36BA27B77E}" destId="{46436B01-DC3A-43D3-913A-E1466389D1FE}" srcOrd="0" destOrd="0" presId="urn:microsoft.com/office/officeart/2005/8/layout/vProcess5"/>
    <dgm:cxn modelId="{8DA0BB1E-49BD-480D-AACA-AD5319CEEA09}" type="presOf" srcId="{448D05AB-A0A4-4604-BA44-3853BF9CC178}" destId="{EE080054-17DA-4C61-9B69-F6C49C782A56}" srcOrd="0" destOrd="0" presId="urn:microsoft.com/office/officeart/2005/8/layout/vProcess5"/>
    <dgm:cxn modelId="{7254FA40-B6F8-467D-BF5B-3256EBC1ED31}" srcId="{4160587B-5D1C-4C5A-B590-50BBF16EC96F}" destId="{E93100F5-A195-41A3-BA84-9C3DC8D268CB}" srcOrd="0" destOrd="0" parTransId="{2CF82540-B7BB-4702-8695-E029D20D7542}" sibTransId="{68C9903D-04A2-43C8-8D1F-C9486E88DBB1}"/>
    <dgm:cxn modelId="{1D40005D-2337-40E0-A035-0E4E035D96EA}" type="presOf" srcId="{A49F7903-C32E-4DA9-AD9A-80A5A322C752}" destId="{3ECB5DE1-3346-47AF-B380-826EA62B5631}" srcOrd="0" destOrd="0" presId="urn:microsoft.com/office/officeart/2005/8/layout/vProcess5"/>
    <dgm:cxn modelId="{29F10E64-DB82-4F22-90F0-687C861D2DB7}" type="presOf" srcId="{4160587B-5D1C-4C5A-B590-50BBF16EC96F}" destId="{C728A31B-A1AD-422A-A316-4EACB7B266DC}" srcOrd="0" destOrd="0" presId="urn:microsoft.com/office/officeart/2005/8/layout/vProcess5"/>
    <dgm:cxn modelId="{42741245-D52C-42DA-88E0-DC86CB0E4D59}" srcId="{4160587B-5D1C-4C5A-B590-50BBF16EC96F}" destId="{448D05AB-A0A4-4604-BA44-3853BF9CC178}" srcOrd="2" destOrd="0" parTransId="{91E5803F-E274-42A8-87B5-6CC92E68BD4B}" sibTransId="{2DEC6C68-E86D-4516-BD8E-83FE24F9268E}"/>
    <dgm:cxn modelId="{4DE06B67-41A2-4C04-AA22-E20D07D98B1C}" type="presOf" srcId="{BF1B0084-4059-44F7-9F3C-E90837C92BCB}" destId="{00EA716F-82D8-4C0E-8486-BFC0488D6CA9}" srcOrd="1" destOrd="0" presId="urn:microsoft.com/office/officeart/2005/8/layout/vProcess5"/>
    <dgm:cxn modelId="{6E49124D-9387-43D6-BE1C-D2C961EA3C7C}" type="presOf" srcId="{448D05AB-A0A4-4604-BA44-3853BF9CC178}" destId="{EE2818AF-4993-4906-9E9F-6803258949D3}" srcOrd="1" destOrd="0" presId="urn:microsoft.com/office/officeart/2005/8/layout/vProcess5"/>
    <dgm:cxn modelId="{BF05089D-55E7-4446-8E3A-183E03812C2D}" type="presOf" srcId="{A23E1617-2D4B-40C8-AEFA-C56002202D28}" destId="{74B14599-8F3C-4C38-BDCE-CD1A6806488A}" srcOrd="1" destOrd="0" presId="urn:microsoft.com/office/officeart/2005/8/layout/vProcess5"/>
    <dgm:cxn modelId="{9550B9A0-25E6-40BD-9970-6848BDB93C74}" srcId="{4160587B-5D1C-4C5A-B590-50BBF16EC96F}" destId="{268B937D-E5E6-4EFE-A2C8-12E3AA890A80}" srcOrd="3" destOrd="0" parTransId="{B5EE93CA-423C-4526-BD52-04CD8D10EB1A}" sibTransId="{97F37E55-C9EB-4812-86B1-7F36BA27B77E}"/>
    <dgm:cxn modelId="{8C65AEA8-191C-4634-B2F2-7BC9F6E00C9B}" type="presOf" srcId="{2DEC6C68-E86D-4516-BD8E-83FE24F9268E}" destId="{47AAFD05-1D69-4065-AFFC-6AD5EDC926F8}" srcOrd="0" destOrd="0" presId="urn:microsoft.com/office/officeart/2005/8/layout/vProcess5"/>
    <dgm:cxn modelId="{BE5400B7-89ED-401A-8632-131E0F2E6A9F}" type="presOf" srcId="{268B937D-E5E6-4EFE-A2C8-12E3AA890A80}" destId="{478131A8-A453-4A2A-8DED-15675C3788C4}" srcOrd="0" destOrd="0" presId="urn:microsoft.com/office/officeart/2005/8/layout/vProcess5"/>
    <dgm:cxn modelId="{C6FAFEC2-7D2E-4FA9-A897-5274A942A057}" type="presOf" srcId="{BF1B0084-4059-44F7-9F3C-E90837C92BCB}" destId="{220977F1-D6C1-44CE-B07C-6040A9178CF2}" srcOrd="0" destOrd="0" presId="urn:microsoft.com/office/officeart/2005/8/layout/vProcess5"/>
    <dgm:cxn modelId="{2511CFD3-C3D1-4F54-B841-806A15834284}" srcId="{4160587B-5D1C-4C5A-B590-50BBF16EC96F}" destId="{A23E1617-2D4B-40C8-AEFA-C56002202D28}" srcOrd="4" destOrd="0" parTransId="{A6EFD8AB-8339-4DEA-9D98-9FD8C0E5DF96}" sibTransId="{F0775F06-1950-4516-A2AC-B2C2A8551D22}"/>
    <dgm:cxn modelId="{BA8695D8-20D9-412A-87C8-B2FCBF376508}" srcId="{4160587B-5D1C-4C5A-B590-50BBF16EC96F}" destId="{BF1B0084-4059-44F7-9F3C-E90837C92BCB}" srcOrd="1" destOrd="0" parTransId="{3AF45093-8798-4846-9C14-90BC385C44B3}" sibTransId="{A49F7903-C32E-4DA9-AD9A-80A5A322C752}"/>
    <dgm:cxn modelId="{150A56D9-E406-44E4-995F-BB786C335EAB}" type="presOf" srcId="{A23E1617-2D4B-40C8-AEFA-C56002202D28}" destId="{0C4992C6-9623-4A03-A986-F5A357304351}" srcOrd="0" destOrd="0" presId="urn:microsoft.com/office/officeart/2005/8/layout/vProcess5"/>
    <dgm:cxn modelId="{284979DF-0039-42BF-BCB2-3A3F5109D34F}" type="presOf" srcId="{268B937D-E5E6-4EFE-A2C8-12E3AA890A80}" destId="{3FE91D38-B299-40FA-B2C4-1E84A966C345}" srcOrd="1" destOrd="0" presId="urn:microsoft.com/office/officeart/2005/8/layout/vProcess5"/>
    <dgm:cxn modelId="{7C7B2CE9-5525-4B4D-A8DD-DC4FF9E3EC7F}" type="presOf" srcId="{E93100F5-A195-41A3-BA84-9C3DC8D268CB}" destId="{2B9CA3DE-AC77-49E4-AFA2-CC476398EC8C}" srcOrd="0" destOrd="0" presId="urn:microsoft.com/office/officeart/2005/8/layout/vProcess5"/>
    <dgm:cxn modelId="{771832EF-EA1A-438E-9FFC-724AD3F581A7}" type="presOf" srcId="{68C9903D-04A2-43C8-8D1F-C9486E88DBB1}" destId="{B4425E70-EF42-464E-B7A0-E9E664F0689A}" srcOrd="0" destOrd="0" presId="urn:microsoft.com/office/officeart/2005/8/layout/vProcess5"/>
    <dgm:cxn modelId="{F01A93FD-542B-4370-88C0-0CA1FEE8011B}" type="presOf" srcId="{E93100F5-A195-41A3-BA84-9C3DC8D268CB}" destId="{D76C0407-125F-4714-9F58-F98B64275164}" srcOrd="1" destOrd="0" presId="urn:microsoft.com/office/officeart/2005/8/layout/vProcess5"/>
    <dgm:cxn modelId="{504FC942-2040-4045-A5B5-D59337264004}" type="presParOf" srcId="{C728A31B-A1AD-422A-A316-4EACB7B266DC}" destId="{F571D6D0-EF72-4C8D-9C89-14D5C90425FC}" srcOrd="0" destOrd="0" presId="urn:microsoft.com/office/officeart/2005/8/layout/vProcess5"/>
    <dgm:cxn modelId="{BDD9D8AF-5F15-47C0-BE2D-86B6D905D437}" type="presParOf" srcId="{C728A31B-A1AD-422A-A316-4EACB7B266DC}" destId="{2B9CA3DE-AC77-49E4-AFA2-CC476398EC8C}" srcOrd="1" destOrd="0" presId="urn:microsoft.com/office/officeart/2005/8/layout/vProcess5"/>
    <dgm:cxn modelId="{AAAD73CA-C0E3-4CB4-B0DC-6F7A840DB3BC}" type="presParOf" srcId="{C728A31B-A1AD-422A-A316-4EACB7B266DC}" destId="{220977F1-D6C1-44CE-B07C-6040A9178CF2}" srcOrd="2" destOrd="0" presId="urn:microsoft.com/office/officeart/2005/8/layout/vProcess5"/>
    <dgm:cxn modelId="{359ADC47-B179-4C18-95A7-09EA5D559714}" type="presParOf" srcId="{C728A31B-A1AD-422A-A316-4EACB7B266DC}" destId="{EE080054-17DA-4C61-9B69-F6C49C782A56}" srcOrd="3" destOrd="0" presId="urn:microsoft.com/office/officeart/2005/8/layout/vProcess5"/>
    <dgm:cxn modelId="{3293B53B-CB28-4987-8235-1764A2A1CCB8}" type="presParOf" srcId="{C728A31B-A1AD-422A-A316-4EACB7B266DC}" destId="{478131A8-A453-4A2A-8DED-15675C3788C4}" srcOrd="4" destOrd="0" presId="urn:microsoft.com/office/officeart/2005/8/layout/vProcess5"/>
    <dgm:cxn modelId="{623BE63B-CDEF-48E1-BBC7-64452070A8A1}" type="presParOf" srcId="{C728A31B-A1AD-422A-A316-4EACB7B266DC}" destId="{0C4992C6-9623-4A03-A986-F5A357304351}" srcOrd="5" destOrd="0" presId="urn:microsoft.com/office/officeart/2005/8/layout/vProcess5"/>
    <dgm:cxn modelId="{DF3484C5-27D1-406A-9E87-D299981270A8}" type="presParOf" srcId="{C728A31B-A1AD-422A-A316-4EACB7B266DC}" destId="{B4425E70-EF42-464E-B7A0-E9E664F0689A}" srcOrd="6" destOrd="0" presId="urn:microsoft.com/office/officeart/2005/8/layout/vProcess5"/>
    <dgm:cxn modelId="{FC8541E3-59A1-4B67-8652-6D05B202D11B}" type="presParOf" srcId="{C728A31B-A1AD-422A-A316-4EACB7B266DC}" destId="{3ECB5DE1-3346-47AF-B380-826EA62B5631}" srcOrd="7" destOrd="0" presId="urn:microsoft.com/office/officeart/2005/8/layout/vProcess5"/>
    <dgm:cxn modelId="{88CFF15E-D5B4-40F0-9F1C-C6E7E63F75FD}" type="presParOf" srcId="{C728A31B-A1AD-422A-A316-4EACB7B266DC}" destId="{47AAFD05-1D69-4065-AFFC-6AD5EDC926F8}" srcOrd="8" destOrd="0" presId="urn:microsoft.com/office/officeart/2005/8/layout/vProcess5"/>
    <dgm:cxn modelId="{CD65557B-ACA9-427F-95BC-F9C8AC75007A}" type="presParOf" srcId="{C728A31B-A1AD-422A-A316-4EACB7B266DC}" destId="{46436B01-DC3A-43D3-913A-E1466389D1FE}" srcOrd="9" destOrd="0" presId="urn:microsoft.com/office/officeart/2005/8/layout/vProcess5"/>
    <dgm:cxn modelId="{B9D80F42-139C-4848-9D4F-1E3017991608}" type="presParOf" srcId="{C728A31B-A1AD-422A-A316-4EACB7B266DC}" destId="{D76C0407-125F-4714-9F58-F98B64275164}" srcOrd="10" destOrd="0" presId="urn:microsoft.com/office/officeart/2005/8/layout/vProcess5"/>
    <dgm:cxn modelId="{A1F6912A-EE09-4FB9-937B-2317A93A571A}" type="presParOf" srcId="{C728A31B-A1AD-422A-A316-4EACB7B266DC}" destId="{00EA716F-82D8-4C0E-8486-BFC0488D6CA9}" srcOrd="11" destOrd="0" presId="urn:microsoft.com/office/officeart/2005/8/layout/vProcess5"/>
    <dgm:cxn modelId="{C3962084-D5C6-4493-AA0D-D6C228E9DDC2}" type="presParOf" srcId="{C728A31B-A1AD-422A-A316-4EACB7B266DC}" destId="{EE2818AF-4993-4906-9E9F-6803258949D3}" srcOrd="12" destOrd="0" presId="urn:microsoft.com/office/officeart/2005/8/layout/vProcess5"/>
    <dgm:cxn modelId="{174E6DC3-7EC0-4CFF-8D4F-4D037B689A77}" type="presParOf" srcId="{C728A31B-A1AD-422A-A316-4EACB7B266DC}" destId="{3FE91D38-B299-40FA-B2C4-1E84A966C345}" srcOrd="13" destOrd="0" presId="urn:microsoft.com/office/officeart/2005/8/layout/vProcess5"/>
    <dgm:cxn modelId="{953982CF-4BCB-4A92-9693-E1E6DE2C5F49}" type="presParOf" srcId="{C728A31B-A1AD-422A-A316-4EACB7B266DC}" destId="{74B14599-8F3C-4C38-BDCE-CD1A6806488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AA024-5F64-4361-8AA6-147A5D6C3727}"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80593D5E-52B2-4204-BF25-00CEC17FDC56}">
      <dgm:prSet/>
      <dgm:spPr/>
      <dgm:t>
        <a:bodyPr/>
        <a:lstStyle/>
        <a:p>
          <a:r>
            <a:rPr lang="fr-FR"/>
            <a:t>Descriptive</a:t>
          </a:r>
          <a:endParaRPr lang="en-US"/>
        </a:p>
      </dgm:t>
    </dgm:pt>
    <dgm:pt modelId="{E013C88F-C0EF-4744-BA49-858FCEE3EE36}" type="parTrans" cxnId="{BD04D320-1B82-488A-894A-5302FD5EA801}">
      <dgm:prSet/>
      <dgm:spPr/>
      <dgm:t>
        <a:bodyPr/>
        <a:lstStyle/>
        <a:p>
          <a:endParaRPr lang="en-US"/>
        </a:p>
      </dgm:t>
    </dgm:pt>
    <dgm:pt modelId="{A5C63240-1E1D-41A0-80D8-D934DA2DC8A8}" type="sibTrans" cxnId="{BD04D320-1B82-488A-894A-5302FD5EA801}">
      <dgm:prSet/>
      <dgm:spPr/>
      <dgm:t>
        <a:bodyPr/>
        <a:lstStyle/>
        <a:p>
          <a:endParaRPr lang="en-US"/>
        </a:p>
      </dgm:t>
    </dgm:pt>
    <dgm:pt modelId="{71F428A0-C0B6-4067-9CA2-72AB516D600D}">
      <dgm:prSet/>
      <dgm:spPr/>
      <dgm:t>
        <a:bodyPr/>
        <a:lstStyle/>
        <a:p>
          <a:r>
            <a:rPr lang="fr-FR"/>
            <a:t>Description de l’exposition à un facteur : fréquence, durée,…</a:t>
          </a:r>
          <a:endParaRPr lang="en-US"/>
        </a:p>
      </dgm:t>
    </dgm:pt>
    <dgm:pt modelId="{97288C6D-7742-4A30-9D52-A04D67B97825}" type="parTrans" cxnId="{18065139-396A-4F18-949C-032B6719AEB4}">
      <dgm:prSet/>
      <dgm:spPr/>
      <dgm:t>
        <a:bodyPr/>
        <a:lstStyle/>
        <a:p>
          <a:endParaRPr lang="en-US"/>
        </a:p>
      </dgm:t>
    </dgm:pt>
    <dgm:pt modelId="{6E2EC859-FBF5-49DE-9756-C0153C44F08C}" type="sibTrans" cxnId="{18065139-396A-4F18-949C-032B6719AEB4}">
      <dgm:prSet/>
      <dgm:spPr/>
      <dgm:t>
        <a:bodyPr/>
        <a:lstStyle/>
        <a:p>
          <a:endParaRPr lang="en-US"/>
        </a:p>
      </dgm:t>
    </dgm:pt>
    <dgm:pt modelId="{6FFA0F2B-CE60-4E85-8566-653632399444}">
      <dgm:prSet/>
      <dgm:spPr/>
      <dgm:t>
        <a:bodyPr/>
        <a:lstStyle/>
        <a:p>
          <a:r>
            <a:rPr lang="fr-FR"/>
            <a:t>Analytique</a:t>
          </a:r>
          <a:endParaRPr lang="en-US"/>
        </a:p>
      </dgm:t>
    </dgm:pt>
    <dgm:pt modelId="{7E73A4B9-3687-4077-A74D-C142E711CB18}" type="parTrans" cxnId="{0C568BE9-1BF8-4791-8A24-80ADF0D79B4A}">
      <dgm:prSet/>
      <dgm:spPr/>
      <dgm:t>
        <a:bodyPr/>
        <a:lstStyle/>
        <a:p>
          <a:endParaRPr lang="en-US"/>
        </a:p>
      </dgm:t>
    </dgm:pt>
    <dgm:pt modelId="{866E43AC-E9BB-4395-8980-6BA2E99E1838}" type="sibTrans" cxnId="{0C568BE9-1BF8-4791-8A24-80ADF0D79B4A}">
      <dgm:prSet/>
      <dgm:spPr/>
      <dgm:t>
        <a:bodyPr/>
        <a:lstStyle/>
        <a:p>
          <a:endParaRPr lang="en-US"/>
        </a:p>
      </dgm:t>
    </dgm:pt>
    <dgm:pt modelId="{6751A498-881E-4659-8EB6-20DC4F7CB8D6}">
      <dgm:prSet/>
      <dgm:spPr/>
      <dgm:t>
        <a:bodyPr/>
        <a:lstStyle/>
        <a:p>
          <a:r>
            <a:rPr lang="fr-FR"/>
            <a:t>Mesure de l’association entre l’exposition à un facteur et la survenue de l’évenement </a:t>
          </a:r>
          <a:endParaRPr lang="en-US"/>
        </a:p>
      </dgm:t>
    </dgm:pt>
    <dgm:pt modelId="{ABFFCA19-720C-4A24-8696-46DEC7ABDD24}" type="parTrans" cxnId="{45B88BCA-6427-4521-8BF9-94DFF9C52AF9}">
      <dgm:prSet/>
      <dgm:spPr/>
      <dgm:t>
        <a:bodyPr/>
        <a:lstStyle/>
        <a:p>
          <a:endParaRPr lang="en-US"/>
        </a:p>
      </dgm:t>
    </dgm:pt>
    <dgm:pt modelId="{D79066CA-918B-4CEC-92E5-9E2ECC211281}" type="sibTrans" cxnId="{45B88BCA-6427-4521-8BF9-94DFF9C52AF9}">
      <dgm:prSet/>
      <dgm:spPr/>
      <dgm:t>
        <a:bodyPr/>
        <a:lstStyle/>
        <a:p>
          <a:endParaRPr lang="en-US"/>
        </a:p>
      </dgm:t>
    </dgm:pt>
    <dgm:pt modelId="{FB4E2AEB-51AD-4B88-AD23-EC8974E12B53}" type="pres">
      <dgm:prSet presAssocID="{1B3AA024-5F64-4361-8AA6-147A5D6C3727}" presName="diagram" presStyleCnt="0">
        <dgm:presLayoutVars>
          <dgm:chPref val="1"/>
          <dgm:dir/>
          <dgm:animOne val="branch"/>
          <dgm:animLvl val="lvl"/>
          <dgm:resizeHandles/>
        </dgm:presLayoutVars>
      </dgm:prSet>
      <dgm:spPr/>
    </dgm:pt>
    <dgm:pt modelId="{C40EC385-6C8A-483D-89DD-513671C791A0}" type="pres">
      <dgm:prSet presAssocID="{80593D5E-52B2-4204-BF25-00CEC17FDC56}" presName="root" presStyleCnt="0"/>
      <dgm:spPr/>
    </dgm:pt>
    <dgm:pt modelId="{1E8009E9-FEDC-4475-B3DF-738ED391F933}" type="pres">
      <dgm:prSet presAssocID="{80593D5E-52B2-4204-BF25-00CEC17FDC56}" presName="rootComposite" presStyleCnt="0"/>
      <dgm:spPr/>
    </dgm:pt>
    <dgm:pt modelId="{47792F45-617D-42A3-84AD-A7F6709D5ECC}" type="pres">
      <dgm:prSet presAssocID="{80593D5E-52B2-4204-BF25-00CEC17FDC56}" presName="rootText" presStyleLbl="node1" presStyleIdx="0" presStyleCnt="2"/>
      <dgm:spPr/>
    </dgm:pt>
    <dgm:pt modelId="{D97F73F4-1AE4-4BA5-9204-36E6DFE104A3}" type="pres">
      <dgm:prSet presAssocID="{80593D5E-52B2-4204-BF25-00CEC17FDC56}" presName="rootConnector" presStyleLbl="node1" presStyleIdx="0" presStyleCnt="2"/>
      <dgm:spPr/>
    </dgm:pt>
    <dgm:pt modelId="{6682C394-2D57-4424-B1B5-B4D3B1F1F580}" type="pres">
      <dgm:prSet presAssocID="{80593D5E-52B2-4204-BF25-00CEC17FDC56}" presName="childShape" presStyleCnt="0"/>
      <dgm:spPr/>
    </dgm:pt>
    <dgm:pt modelId="{CFD72593-34D7-4CAA-B4C7-E671989B211B}" type="pres">
      <dgm:prSet presAssocID="{97288C6D-7742-4A30-9D52-A04D67B97825}" presName="Name13" presStyleLbl="parChTrans1D2" presStyleIdx="0" presStyleCnt="2"/>
      <dgm:spPr/>
    </dgm:pt>
    <dgm:pt modelId="{AE2AF10A-7010-4983-8670-44E9861AD117}" type="pres">
      <dgm:prSet presAssocID="{71F428A0-C0B6-4067-9CA2-72AB516D600D}" presName="childText" presStyleLbl="bgAcc1" presStyleIdx="0" presStyleCnt="2">
        <dgm:presLayoutVars>
          <dgm:bulletEnabled val="1"/>
        </dgm:presLayoutVars>
      </dgm:prSet>
      <dgm:spPr/>
    </dgm:pt>
    <dgm:pt modelId="{6709DF1E-73FB-4809-A25F-310A13E874B5}" type="pres">
      <dgm:prSet presAssocID="{6FFA0F2B-CE60-4E85-8566-653632399444}" presName="root" presStyleCnt="0"/>
      <dgm:spPr/>
    </dgm:pt>
    <dgm:pt modelId="{30583BBF-2060-4C03-ACD2-FBDF04ABC620}" type="pres">
      <dgm:prSet presAssocID="{6FFA0F2B-CE60-4E85-8566-653632399444}" presName="rootComposite" presStyleCnt="0"/>
      <dgm:spPr/>
    </dgm:pt>
    <dgm:pt modelId="{2CEEF78E-ACE8-4460-8B2E-219A9BE9C1E5}" type="pres">
      <dgm:prSet presAssocID="{6FFA0F2B-CE60-4E85-8566-653632399444}" presName="rootText" presStyleLbl="node1" presStyleIdx="1" presStyleCnt="2"/>
      <dgm:spPr/>
    </dgm:pt>
    <dgm:pt modelId="{2924EC94-30D4-42CB-993A-56CF50ED0890}" type="pres">
      <dgm:prSet presAssocID="{6FFA0F2B-CE60-4E85-8566-653632399444}" presName="rootConnector" presStyleLbl="node1" presStyleIdx="1" presStyleCnt="2"/>
      <dgm:spPr/>
    </dgm:pt>
    <dgm:pt modelId="{A1824080-4C2A-4BC4-AF75-75A1AED3F1BB}" type="pres">
      <dgm:prSet presAssocID="{6FFA0F2B-CE60-4E85-8566-653632399444}" presName="childShape" presStyleCnt="0"/>
      <dgm:spPr/>
    </dgm:pt>
    <dgm:pt modelId="{52003621-DEF7-450F-9CB9-307F0DB93867}" type="pres">
      <dgm:prSet presAssocID="{ABFFCA19-720C-4A24-8696-46DEC7ABDD24}" presName="Name13" presStyleLbl="parChTrans1D2" presStyleIdx="1" presStyleCnt="2"/>
      <dgm:spPr/>
    </dgm:pt>
    <dgm:pt modelId="{65FCA162-AE22-4C21-A4C0-32F31732EE02}" type="pres">
      <dgm:prSet presAssocID="{6751A498-881E-4659-8EB6-20DC4F7CB8D6}" presName="childText" presStyleLbl="bgAcc1" presStyleIdx="1" presStyleCnt="2">
        <dgm:presLayoutVars>
          <dgm:bulletEnabled val="1"/>
        </dgm:presLayoutVars>
      </dgm:prSet>
      <dgm:spPr/>
    </dgm:pt>
  </dgm:ptLst>
  <dgm:cxnLst>
    <dgm:cxn modelId="{0FCC6C03-C5A2-4D8B-A7CD-0F9952D9810F}" type="presOf" srcId="{1B3AA024-5F64-4361-8AA6-147A5D6C3727}" destId="{FB4E2AEB-51AD-4B88-AD23-EC8974E12B53}" srcOrd="0" destOrd="0" presId="urn:microsoft.com/office/officeart/2005/8/layout/hierarchy3"/>
    <dgm:cxn modelId="{B8DC1012-203D-4C46-B345-D72BBE3AAD96}" type="presOf" srcId="{80593D5E-52B2-4204-BF25-00CEC17FDC56}" destId="{D97F73F4-1AE4-4BA5-9204-36E6DFE104A3}" srcOrd="1" destOrd="0" presId="urn:microsoft.com/office/officeart/2005/8/layout/hierarchy3"/>
    <dgm:cxn modelId="{D5C2651A-9ADF-4EDF-A4A6-71FAE5712F97}" type="presOf" srcId="{71F428A0-C0B6-4067-9CA2-72AB516D600D}" destId="{AE2AF10A-7010-4983-8670-44E9861AD117}" srcOrd="0" destOrd="0" presId="urn:microsoft.com/office/officeart/2005/8/layout/hierarchy3"/>
    <dgm:cxn modelId="{BD04D320-1B82-488A-894A-5302FD5EA801}" srcId="{1B3AA024-5F64-4361-8AA6-147A5D6C3727}" destId="{80593D5E-52B2-4204-BF25-00CEC17FDC56}" srcOrd="0" destOrd="0" parTransId="{E013C88F-C0EF-4744-BA49-858FCEE3EE36}" sibTransId="{A5C63240-1E1D-41A0-80D8-D934DA2DC8A8}"/>
    <dgm:cxn modelId="{18065139-396A-4F18-949C-032B6719AEB4}" srcId="{80593D5E-52B2-4204-BF25-00CEC17FDC56}" destId="{71F428A0-C0B6-4067-9CA2-72AB516D600D}" srcOrd="0" destOrd="0" parTransId="{97288C6D-7742-4A30-9D52-A04D67B97825}" sibTransId="{6E2EC859-FBF5-49DE-9756-C0153C44F08C}"/>
    <dgm:cxn modelId="{FF2B2D58-3094-45F9-9DE3-94B54A16C26B}" type="presOf" srcId="{80593D5E-52B2-4204-BF25-00CEC17FDC56}" destId="{47792F45-617D-42A3-84AD-A7F6709D5ECC}" srcOrd="0" destOrd="0" presId="urn:microsoft.com/office/officeart/2005/8/layout/hierarchy3"/>
    <dgm:cxn modelId="{D686F858-6793-4DB4-9A82-49FACD9DDC59}" type="presOf" srcId="{ABFFCA19-720C-4A24-8696-46DEC7ABDD24}" destId="{52003621-DEF7-450F-9CB9-307F0DB93867}" srcOrd="0" destOrd="0" presId="urn:microsoft.com/office/officeart/2005/8/layout/hierarchy3"/>
    <dgm:cxn modelId="{1F29877A-987B-4128-96AB-BC2CD9D3D5A3}" type="presOf" srcId="{6FFA0F2B-CE60-4E85-8566-653632399444}" destId="{2CEEF78E-ACE8-4460-8B2E-219A9BE9C1E5}" srcOrd="0" destOrd="0" presId="urn:microsoft.com/office/officeart/2005/8/layout/hierarchy3"/>
    <dgm:cxn modelId="{E5339B92-D437-420D-8A71-90B87E9C65FB}" type="presOf" srcId="{97288C6D-7742-4A30-9D52-A04D67B97825}" destId="{CFD72593-34D7-4CAA-B4C7-E671989B211B}" srcOrd="0" destOrd="0" presId="urn:microsoft.com/office/officeart/2005/8/layout/hierarchy3"/>
    <dgm:cxn modelId="{45B88BCA-6427-4521-8BF9-94DFF9C52AF9}" srcId="{6FFA0F2B-CE60-4E85-8566-653632399444}" destId="{6751A498-881E-4659-8EB6-20DC4F7CB8D6}" srcOrd="0" destOrd="0" parTransId="{ABFFCA19-720C-4A24-8696-46DEC7ABDD24}" sibTransId="{D79066CA-918B-4CEC-92E5-9E2ECC211281}"/>
    <dgm:cxn modelId="{C311E9DA-AC85-4D92-8C23-44ECD35CCD5C}" type="presOf" srcId="{6751A498-881E-4659-8EB6-20DC4F7CB8D6}" destId="{65FCA162-AE22-4C21-A4C0-32F31732EE02}" srcOrd="0" destOrd="0" presId="urn:microsoft.com/office/officeart/2005/8/layout/hierarchy3"/>
    <dgm:cxn modelId="{0C568BE9-1BF8-4791-8A24-80ADF0D79B4A}" srcId="{1B3AA024-5F64-4361-8AA6-147A5D6C3727}" destId="{6FFA0F2B-CE60-4E85-8566-653632399444}" srcOrd="1" destOrd="0" parTransId="{7E73A4B9-3687-4077-A74D-C142E711CB18}" sibTransId="{866E43AC-E9BB-4395-8980-6BA2E99E1838}"/>
    <dgm:cxn modelId="{6BEFC2FE-505F-4BCD-BF3B-A337A48DAED4}" type="presOf" srcId="{6FFA0F2B-CE60-4E85-8566-653632399444}" destId="{2924EC94-30D4-42CB-993A-56CF50ED0890}" srcOrd="1" destOrd="0" presId="urn:microsoft.com/office/officeart/2005/8/layout/hierarchy3"/>
    <dgm:cxn modelId="{ECDC1FC8-4677-4F17-BAD3-328B64FF4BFD}" type="presParOf" srcId="{FB4E2AEB-51AD-4B88-AD23-EC8974E12B53}" destId="{C40EC385-6C8A-483D-89DD-513671C791A0}" srcOrd="0" destOrd="0" presId="urn:microsoft.com/office/officeart/2005/8/layout/hierarchy3"/>
    <dgm:cxn modelId="{8166701B-AA1A-4683-9ABE-6E0A712A03F9}" type="presParOf" srcId="{C40EC385-6C8A-483D-89DD-513671C791A0}" destId="{1E8009E9-FEDC-4475-B3DF-738ED391F933}" srcOrd="0" destOrd="0" presId="urn:microsoft.com/office/officeart/2005/8/layout/hierarchy3"/>
    <dgm:cxn modelId="{28F45557-D256-4D33-9B97-E1B3C62038BC}" type="presParOf" srcId="{1E8009E9-FEDC-4475-B3DF-738ED391F933}" destId="{47792F45-617D-42A3-84AD-A7F6709D5ECC}" srcOrd="0" destOrd="0" presId="urn:microsoft.com/office/officeart/2005/8/layout/hierarchy3"/>
    <dgm:cxn modelId="{F1EF68CA-B393-491A-A54D-FE6342DDC54C}" type="presParOf" srcId="{1E8009E9-FEDC-4475-B3DF-738ED391F933}" destId="{D97F73F4-1AE4-4BA5-9204-36E6DFE104A3}" srcOrd="1" destOrd="0" presId="urn:microsoft.com/office/officeart/2005/8/layout/hierarchy3"/>
    <dgm:cxn modelId="{4A4B020F-0D84-4543-85E7-B5A41B8EC632}" type="presParOf" srcId="{C40EC385-6C8A-483D-89DD-513671C791A0}" destId="{6682C394-2D57-4424-B1B5-B4D3B1F1F580}" srcOrd="1" destOrd="0" presId="urn:microsoft.com/office/officeart/2005/8/layout/hierarchy3"/>
    <dgm:cxn modelId="{5C235985-2F7B-4992-A4C5-8EF988D01680}" type="presParOf" srcId="{6682C394-2D57-4424-B1B5-B4D3B1F1F580}" destId="{CFD72593-34D7-4CAA-B4C7-E671989B211B}" srcOrd="0" destOrd="0" presId="urn:microsoft.com/office/officeart/2005/8/layout/hierarchy3"/>
    <dgm:cxn modelId="{A4559DE6-3AF6-4BC3-9F7C-F63BB119A42F}" type="presParOf" srcId="{6682C394-2D57-4424-B1B5-B4D3B1F1F580}" destId="{AE2AF10A-7010-4983-8670-44E9861AD117}" srcOrd="1" destOrd="0" presId="urn:microsoft.com/office/officeart/2005/8/layout/hierarchy3"/>
    <dgm:cxn modelId="{308A2600-E543-4143-B05B-47CCDA7DC8FC}" type="presParOf" srcId="{FB4E2AEB-51AD-4B88-AD23-EC8974E12B53}" destId="{6709DF1E-73FB-4809-A25F-310A13E874B5}" srcOrd="1" destOrd="0" presId="urn:microsoft.com/office/officeart/2005/8/layout/hierarchy3"/>
    <dgm:cxn modelId="{EEE10AC8-C28E-4747-99F9-582AB44C6B20}" type="presParOf" srcId="{6709DF1E-73FB-4809-A25F-310A13E874B5}" destId="{30583BBF-2060-4C03-ACD2-FBDF04ABC620}" srcOrd="0" destOrd="0" presId="urn:microsoft.com/office/officeart/2005/8/layout/hierarchy3"/>
    <dgm:cxn modelId="{DAE187F1-E1ED-4683-8127-4BBB70BB37C6}" type="presParOf" srcId="{30583BBF-2060-4C03-ACD2-FBDF04ABC620}" destId="{2CEEF78E-ACE8-4460-8B2E-219A9BE9C1E5}" srcOrd="0" destOrd="0" presId="urn:microsoft.com/office/officeart/2005/8/layout/hierarchy3"/>
    <dgm:cxn modelId="{22794718-6684-44B7-9339-6E0A4D6521F3}" type="presParOf" srcId="{30583BBF-2060-4C03-ACD2-FBDF04ABC620}" destId="{2924EC94-30D4-42CB-993A-56CF50ED0890}" srcOrd="1" destOrd="0" presId="urn:microsoft.com/office/officeart/2005/8/layout/hierarchy3"/>
    <dgm:cxn modelId="{8ADD9550-6724-4F28-AE0C-766501B58886}" type="presParOf" srcId="{6709DF1E-73FB-4809-A25F-310A13E874B5}" destId="{A1824080-4C2A-4BC4-AF75-75A1AED3F1BB}" srcOrd="1" destOrd="0" presId="urn:microsoft.com/office/officeart/2005/8/layout/hierarchy3"/>
    <dgm:cxn modelId="{897D6998-8697-4079-B441-EB9C1043740B}" type="presParOf" srcId="{A1824080-4C2A-4BC4-AF75-75A1AED3F1BB}" destId="{52003621-DEF7-450F-9CB9-307F0DB93867}" srcOrd="0" destOrd="0" presId="urn:microsoft.com/office/officeart/2005/8/layout/hierarchy3"/>
    <dgm:cxn modelId="{34B2AEF4-97E4-46B4-BC87-A3E77690559A}" type="presParOf" srcId="{A1824080-4C2A-4BC4-AF75-75A1AED3F1BB}" destId="{65FCA162-AE22-4C21-A4C0-32F31732EE0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3AA024-5F64-4361-8AA6-147A5D6C3727}"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80593D5E-52B2-4204-BF25-00CEC17FDC56}">
      <dgm:prSet/>
      <dgm:spPr/>
      <dgm:t>
        <a:bodyPr/>
        <a:lstStyle/>
        <a:p>
          <a:r>
            <a:rPr lang="fr-FR" dirty="0"/>
            <a:t>Bio médicale</a:t>
          </a:r>
          <a:endParaRPr lang="en-US" dirty="0"/>
        </a:p>
      </dgm:t>
    </dgm:pt>
    <dgm:pt modelId="{E013C88F-C0EF-4744-BA49-858FCEE3EE36}" type="parTrans" cxnId="{BD04D320-1B82-488A-894A-5302FD5EA801}">
      <dgm:prSet/>
      <dgm:spPr/>
      <dgm:t>
        <a:bodyPr/>
        <a:lstStyle/>
        <a:p>
          <a:endParaRPr lang="en-US"/>
        </a:p>
      </dgm:t>
    </dgm:pt>
    <dgm:pt modelId="{A5C63240-1E1D-41A0-80D8-D934DA2DC8A8}" type="sibTrans" cxnId="{BD04D320-1B82-488A-894A-5302FD5EA801}">
      <dgm:prSet/>
      <dgm:spPr/>
      <dgm:t>
        <a:bodyPr/>
        <a:lstStyle/>
        <a:p>
          <a:endParaRPr lang="en-US"/>
        </a:p>
      </dgm:t>
    </dgm:pt>
    <dgm:pt modelId="{71F428A0-C0B6-4067-9CA2-72AB516D600D}">
      <dgm:prSet/>
      <dgm:spPr/>
      <dgm:t>
        <a:bodyPr/>
        <a:lstStyle/>
        <a:p>
          <a:r>
            <a:rPr lang="fr-FR" dirty="0"/>
            <a:t>Organisées et pratiquées sur l’être humain</a:t>
          </a:r>
          <a:endParaRPr lang="en-US" dirty="0"/>
        </a:p>
      </dgm:t>
    </dgm:pt>
    <dgm:pt modelId="{97288C6D-7742-4A30-9D52-A04D67B97825}" type="parTrans" cxnId="{18065139-396A-4F18-949C-032B6719AEB4}">
      <dgm:prSet/>
      <dgm:spPr/>
      <dgm:t>
        <a:bodyPr/>
        <a:lstStyle/>
        <a:p>
          <a:endParaRPr lang="en-US"/>
        </a:p>
      </dgm:t>
    </dgm:pt>
    <dgm:pt modelId="{6E2EC859-FBF5-49DE-9756-C0153C44F08C}" type="sibTrans" cxnId="{18065139-396A-4F18-949C-032B6719AEB4}">
      <dgm:prSet/>
      <dgm:spPr/>
      <dgm:t>
        <a:bodyPr/>
        <a:lstStyle/>
        <a:p>
          <a:endParaRPr lang="en-US"/>
        </a:p>
      </dgm:t>
    </dgm:pt>
    <dgm:pt modelId="{6FFA0F2B-CE60-4E85-8566-653632399444}">
      <dgm:prSet/>
      <dgm:spPr/>
      <dgm:t>
        <a:bodyPr/>
        <a:lstStyle/>
        <a:p>
          <a:r>
            <a:rPr lang="fr-FR" dirty="0"/>
            <a:t>De soins courants </a:t>
          </a:r>
          <a:endParaRPr lang="en-US" dirty="0"/>
        </a:p>
      </dgm:t>
    </dgm:pt>
    <dgm:pt modelId="{7E73A4B9-3687-4077-A74D-C142E711CB18}" type="parTrans" cxnId="{0C568BE9-1BF8-4791-8A24-80ADF0D79B4A}">
      <dgm:prSet/>
      <dgm:spPr/>
      <dgm:t>
        <a:bodyPr/>
        <a:lstStyle/>
        <a:p>
          <a:endParaRPr lang="en-US"/>
        </a:p>
      </dgm:t>
    </dgm:pt>
    <dgm:pt modelId="{866E43AC-E9BB-4395-8980-6BA2E99E1838}" type="sibTrans" cxnId="{0C568BE9-1BF8-4791-8A24-80ADF0D79B4A}">
      <dgm:prSet/>
      <dgm:spPr/>
      <dgm:t>
        <a:bodyPr/>
        <a:lstStyle/>
        <a:p>
          <a:endParaRPr lang="en-US"/>
        </a:p>
      </dgm:t>
    </dgm:pt>
    <dgm:pt modelId="{6751A498-881E-4659-8EB6-20DC4F7CB8D6}">
      <dgm:prSet/>
      <dgm:spPr/>
      <dgm:t>
        <a:bodyPr/>
        <a:lstStyle/>
        <a:p>
          <a:r>
            <a:rPr lang="fr-FR" dirty="0"/>
            <a:t>Comparer, évaluer des actes</a:t>
          </a:r>
          <a:endParaRPr lang="en-US" dirty="0"/>
        </a:p>
      </dgm:t>
    </dgm:pt>
    <dgm:pt modelId="{ABFFCA19-720C-4A24-8696-46DEC7ABDD24}" type="parTrans" cxnId="{45B88BCA-6427-4521-8BF9-94DFF9C52AF9}">
      <dgm:prSet/>
      <dgm:spPr/>
      <dgm:t>
        <a:bodyPr/>
        <a:lstStyle/>
        <a:p>
          <a:endParaRPr lang="en-US"/>
        </a:p>
      </dgm:t>
    </dgm:pt>
    <dgm:pt modelId="{D79066CA-918B-4CEC-92E5-9E2ECC211281}" type="sibTrans" cxnId="{45B88BCA-6427-4521-8BF9-94DFF9C52AF9}">
      <dgm:prSet/>
      <dgm:spPr/>
      <dgm:t>
        <a:bodyPr/>
        <a:lstStyle/>
        <a:p>
          <a:endParaRPr lang="en-US"/>
        </a:p>
      </dgm:t>
    </dgm:pt>
    <dgm:pt modelId="{FB4E2AEB-51AD-4B88-AD23-EC8974E12B53}" type="pres">
      <dgm:prSet presAssocID="{1B3AA024-5F64-4361-8AA6-147A5D6C3727}" presName="diagram" presStyleCnt="0">
        <dgm:presLayoutVars>
          <dgm:chPref val="1"/>
          <dgm:dir/>
          <dgm:animOne val="branch"/>
          <dgm:animLvl val="lvl"/>
          <dgm:resizeHandles/>
        </dgm:presLayoutVars>
      </dgm:prSet>
      <dgm:spPr/>
    </dgm:pt>
    <dgm:pt modelId="{C40EC385-6C8A-483D-89DD-513671C791A0}" type="pres">
      <dgm:prSet presAssocID="{80593D5E-52B2-4204-BF25-00CEC17FDC56}" presName="root" presStyleCnt="0"/>
      <dgm:spPr/>
    </dgm:pt>
    <dgm:pt modelId="{1E8009E9-FEDC-4475-B3DF-738ED391F933}" type="pres">
      <dgm:prSet presAssocID="{80593D5E-52B2-4204-BF25-00CEC17FDC56}" presName="rootComposite" presStyleCnt="0"/>
      <dgm:spPr/>
    </dgm:pt>
    <dgm:pt modelId="{47792F45-617D-42A3-84AD-A7F6709D5ECC}" type="pres">
      <dgm:prSet presAssocID="{80593D5E-52B2-4204-BF25-00CEC17FDC56}" presName="rootText" presStyleLbl="node1" presStyleIdx="0" presStyleCnt="2"/>
      <dgm:spPr/>
    </dgm:pt>
    <dgm:pt modelId="{D97F73F4-1AE4-4BA5-9204-36E6DFE104A3}" type="pres">
      <dgm:prSet presAssocID="{80593D5E-52B2-4204-BF25-00CEC17FDC56}" presName="rootConnector" presStyleLbl="node1" presStyleIdx="0" presStyleCnt="2"/>
      <dgm:spPr/>
    </dgm:pt>
    <dgm:pt modelId="{6682C394-2D57-4424-B1B5-B4D3B1F1F580}" type="pres">
      <dgm:prSet presAssocID="{80593D5E-52B2-4204-BF25-00CEC17FDC56}" presName="childShape" presStyleCnt="0"/>
      <dgm:spPr/>
    </dgm:pt>
    <dgm:pt modelId="{CFD72593-34D7-4CAA-B4C7-E671989B211B}" type="pres">
      <dgm:prSet presAssocID="{97288C6D-7742-4A30-9D52-A04D67B97825}" presName="Name13" presStyleLbl="parChTrans1D2" presStyleIdx="0" presStyleCnt="2"/>
      <dgm:spPr/>
    </dgm:pt>
    <dgm:pt modelId="{AE2AF10A-7010-4983-8670-44E9861AD117}" type="pres">
      <dgm:prSet presAssocID="{71F428A0-C0B6-4067-9CA2-72AB516D600D}" presName="childText" presStyleLbl="bgAcc1" presStyleIdx="0" presStyleCnt="2">
        <dgm:presLayoutVars>
          <dgm:bulletEnabled val="1"/>
        </dgm:presLayoutVars>
      </dgm:prSet>
      <dgm:spPr/>
    </dgm:pt>
    <dgm:pt modelId="{6709DF1E-73FB-4809-A25F-310A13E874B5}" type="pres">
      <dgm:prSet presAssocID="{6FFA0F2B-CE60-4E85-8566-653632399444}" presName="root" presStyleCnt="0"/>
      <dgm:spPr/>
    </dgm:pt>
    <dgm:pt modelId="{30583BBF-2060-4C03-ACD2-FBDF04ABC620}" type="pres">
      <dgm:prSet presAssocID="{6FFA0F2B-CE60-4E85-8566-653632399444}" presName="rootComposite" presStyleCnt="0"/>
      <dgm:spPr/>
    </dgm:pt>
    <dgm:pt modelId="{2CEEF78E-ACE8-4460-8B2E-219A9BE9C1E5}" type="pres">
      <dgm:prSet presAssocID="{6FFA0F2B-CE60-4E85-8566-653632399444}" presName="rootText" presStyleLbl="node1" presStyleIdx="1" presStyleCnt="2"/>
      <dgm:spPr/>
    </dgm:pt>
    <dgm:pt modelId="{2924EC94-30D4-42CB-993A-56CF50ED0890}" type="pres">
      <dgm:prSet presAssocID="{6FFA0F2B-CE60-4E85-8566-653632399444}" presName="rootConnector" presStyleLbl="node1" presStyleIdx="1" presStyleCnt="2"/>
      <dgm:spPr/>
    </dgm:pt>
    <dgm:pt modelId="{A1824080-4C2A-4BC4-AF75-75A1AED3F1BB}" type="pres">
      <dgm:prSet presAssocID="{6FFA0F2B-CE60-4E85-8566-653632399444}" presName="childShape" presStyleCnt="0"/>
      <dgm:spPr/>
    </dgm:pt>
    <dgm:pt modelId="{52003621-DEF7-450F-9CB9-307F0DB93867}" type="pres">
      <dgm:prSet presAssocID="{ABFFCA19-720C-4A24-8696-46DEC7ABDD24}" presName="Name13" presStyleLbl="parChTrans1D2" presStyleIdx="1" presStyleCnt="2"/>
      <dgm:spPr/>
    </dgm:pt>
    <dgm:pt modelId="{65FCA162-AE22-4C21-A4C0-32F31732EE02}" type="pres">
      <dgm:prSet presAssocID="{6751A498-881E-4659-8EB6-20DC4F7CB8D6}" presName="childText" presStyleLbl="bgAcc1" presStyleIdx="1" presStyleCnt="2">
        <dgm:presLayoutVars>
          <dgm:bulletEnabled val="1"/>
        </dgm:presLayoutVars>
      </dgm:prSet>
      <dgm:spPr/>
    </dgm:pt>
  </dgm:ptLst>
  <dgm:cxnLst>
    <dgm:cxn modelId="{0FCC6C03-C5A2-4D8B-A7CD-0F9952D9810F}" type="presOf" srcId="{1B3AA024-5F64-4361-8AA6-147A5D6C3727}" destId="{FB4E2AEB-51AD-4B88-AD23-EC8974E12B53}" srcOrd="0" destOrd="0" presId="urn:microsoft.com/office/officeart/2005/8/layout/hierarchy3"/>
    <dgm:cxn modelId="{B8DC1012-203D-4C46-B345-D72BBE3AAD96}" type="presOf" srcId="{80593D5E-52B2-4204-BF25-00CEC17FDC56}" destId="{D97F73F4-1AE4-4BA5-9204-36E6DFE104A3}" srcOrd="1" destOrd="0" presId="urn:microsoft.com/office/officeart/2005/8/layout/hierarchy3"/>
    <dgm:cxn modelId="{D5C2651A-9ADF-4EDF-A4A6-71FAE5712F97}" type="presOf" srcId="{71F428A0-C0B6-4067-9CA2-72AB516D600D}" destId="{AE2AF10A-7010-4983-8670-44E9861AD117}" srcOrd="0" destOrd="0" presId="urn:microsoft.com/office/officeart/2005/8/layout/hierarchy3"/>
    <dgm:cxn modelId="{BD04D320-1B82-488A-894A-5302FD5EA801}" srcId="{1B3AA024-5F64-4361-8AA6-147A5D6C3727}" destId="{80593D5E-52B2-4204-BF25-00CEC17FDC56}" srcOrd="0" destOrd="0" parTransId="{E013C88F-C0EF-4744-BA49-858FCEE3EE36}" sibTransId="{A5C63240-1E1D-41A0-80D8-D934DA2DC8A8}"/>
    <dgm:cxn modelId="{18065139-396A-4F18-949C-032B6719AEB4}" srcId="{80593D5E-52B2-4204-BF25-00CEC17FDC56}" destId="{71F428A0-C0B6-4067-9CA2-72AB516D600D}" srcOrd="0" destOrd="0" parTransId="{97288C6D-7742-4A30-9D52-A04D67B97825}" sibTransId="{6E2EC859-FBF5-49DE-9756-C0153C44F08C}"/>
    <dgm:cxn modelId="{FF2B2D58-3094-45F9-9DE3-94B54A16C26B}" type="presOf" srcId="{80593D5E-52B2-4204-BF25-00CEC17FDC56}" destId="{47792F45-617D-42A3-84AD-A7F6709D5ECC}" srcOrd="0" destOrd="0" presId="urn:microsoft.com/office/officeart/2005/8/layout/hierarchy3"/>
    <dgm:cxn modelId="{D686F858-6793-4DB4-9A82-49FACD9DDC59}" type="presOf" srcId="{ABFFCA19-720C-4A24-8696-46DEC7ABDD24}" destId="{52003621-DEF7-450F-9CB9-307F0DB93867}" srcOrd="0" destOrd="0" presId="urn:microsoft.com/office/officeart/2005/8/layout/hierarchy3"/>
    <dgm:cxn modelId="{1F29877A-987B-4128-96AB-BC2CD9D3D5A3}" type="presOf" srcId="{6FFA0F2B-CE60-4E85-8566-653632399444}" destId="{2CEEF78E-ACE8-4460-8B2E-219A9BE9C1E5}" srcOrd="0" destOrd="0" presId="urn:microsoft.com/office/officeart/2005/8/layout/hierarchy3"/>
    <dgm:cxn modelId="{E5339B92-D437-420D-8A71-90B87E9C65FB}" type="presOf" srcId="{97288C6D-7742-4A30-9D52-A04D67B97825}" destId="{CFD72593-34D7-4CAA-B4C7-E671989B211B}" srcOrd="0" destOrd="0" presId="urn:microsoft.com/office/officeart/2005/8/layout/hierarchy3"/>
    <dgm:cxn modelId="{45B88BCA-6427-4521-8BF9-94DFF9C52AF9}" srcId="{6FFA0F2B-CE60-4E85-8566-653632399444}" destId="{6751A498-881E-4659-8EB6-20DC4F7CB8D6}" srcOrd="0" destOrd="0" parTransId="{ABFFCA19-720C-4A24-8696-46DEC7ABDD24}" sibTransId="{D79066CA-918B-4CEC-92E5-9E2ECC211281}"/>
    <dgm:cxn modelId="{C311E9DA-AC85-4D92-8C23-44ECD35CCD5C}" type="presOf" srcId="{6751A498-881E-4659-8EB6-20DC4F7CB8D6}" destId="{65FCA162-AE22-4C21-A4C0-32F31732EE02}" srcOrd="0" destOrd="0" presId="urn:microsoft.com/office/officeart/2005/8/layout/hierarchy3"/>
    <dgm:cxn modelId="{0C568BE9-1BF8-4791-8A24-80ADF0D79B4A}" srcId="{1B3AA024-5F64-4361-8AA6-147A5D6C3727}" destId="{6FFA0F2B-CE60-4E85-8566-653632399444}" srcOrd="1" destOrd="0" parTransId="{7E73A4B9-3687-4077-A74D-C142E711CB18}" sibTransId="{866E43AC-E9BB-4395-8980-6BA2E99E1838}"/>
    <dgm:cxn modelId="{6BEFC2FE-505F-4BCD-BF3B-A337A48DAED4}" type="presOf" srcId="{6FFA0F2B-CE60-4E85-8566-653632399444}" destId="{2924EC94-30D4-42CB-993A-56CF50ED0890}" srcOrd="1" destOrd="0" presId="urn:microsoft.com/office/officeart/2005/8/layout/hierarchy3"/>
    <dgm:cxn modelId="{ECDC1FC8-4677-4F17-BAD3-328B64FF4BFD}" type="presParOf" srcId="{FB4E2AEB-51AD-4B88-AD23-EC8974E12B53}" destId="{C40EC385-6C8A-483D-89DD-513671C791A0}" srcOrd="0" destOrd="0" presId="urn:microsoft.com/office/officeart/2005/8/layout/hierarchy3"/>
    <dgm:cxn modelId="{8166701B-AA1A-4683-9ABE-6E0A712A03F9}" type="presParOf" srcId="{C40EC385-6C8A-483D-89DD-513671C791A0}" destId="{1E8009E9-FEDC-4475-B3DF-738ED391F933}" srcOrd="0" destOrd="0" presId="urn:microsoft.com/office/officeart/2005/8/layout/hierarchy3"/>
    <dgm:cxn modelId="{28F45557-D256-4D33-9B97-E1B3C62038BC}" type="presParOf" srcId="{1E8009E9-FEDC-4475-B3DF-738ED391F933}" destId="{47792F45-617D-42A3-84AD-A7F6709D5ECC}" srcOrd="0" destOrd="0" presId="urn:microsoft.com/office/officeart/2005/8/layout/hierarchy3"/>
    <dgm:cxn modelId="{F1EF68CA-B393-491A-A54D-FE6342DDC54C}" type="presParOf" srcId="{1E8009E9-FEDC-4475-B3DF-738ED391F933}" destId="{D97F73F4-1AE4-4BA5-9204-36E6DFE104A3}" srcOrd="1" destOrd="0" presId="urn:microsoft.com/office/officeart/2005/8/layout/hierarchy3"/>
    <dgm:cxn modelId="{4A4B020F-0D84-4543-85E7-B5A41B8EC632}" type="presParOf" srcId="{C40EC385-6C8A-483D-89DD-513671C791A0}" destId="{6682C394-2D57-4424-B1B5-B4D3B1F1F580}" srcOrd="1" destOrd="0" presId="urn:microsoft.com/office/officeart/2005/8/layout/hierarchy3"/>
    <dgm:cxn modelId="{5C235985-2F7B-4992-A4C5-8EF988D01680}" type="presParOf" srcId="{6682C394-2D57-4424-B1B5-B4D3B1F1F580}" destId="{CFD72593-34D7-4CAA-B4C7-E671989B211B}" srcOrd="0" destOrd="0" presId="urn:microsoft.com/office/officeart/2005/8/layout/hierarchy3"/>
    <dgm:cxn modelId="{A4559DE6-3AF6-4BC3-9F7C-F63BB119A42F}" type="presParOf" srcId="{6682C394-2D57-4424-B1B5-B4D3B1F1F580}" destId="{AE2AF10A-7010-4983-8670-44E9861AD117}" srcOrd="1" destOrd="0" presId="urn:microsoft.com/office/officeart/2005/8/layout/hierarchy3"/>
    <dgm:cxn modelId="{308A2600-E543-4143-B05B-47CCDA7DC8FC}" type="presParOf" srcId="{FB4E2AEB-51AD-4B88-AD23-EC8974E12B53}" destId="{6709DF1E-73FB-4809-A25F-310A13E874B5}" srcOrd="1" destOrd="0" presId="urn:microsoft.com/office/officeart/2005/8/layout/hierarchy3"/>
    <dgm:cxn modelId="{EEE10AC8-C28E-4747-99F9-582AB44C6B20}" type="presParOf" srcId="{6709DF1E-73FB-4809-A25F-310A13E874B5}" destId="{30583BBF-2060-4C03-ACD2-FBDF04ABC620}" srcOrd="0" destOrd="0" presId="urn:microsoft.com/office/officeart/2005/8/layout/hierarchy3"/>
    <dgm:cxn modelId="{DAE187F1-E1ED-4683-8127-4BBB70BB37C6}" type="presParOf" srcId="{30583BBF-2060-4C03-ACD2-FBDF04ABC620}" destId="{2CEEF78E-ACE8-4460-8B2E-219A9BE9C1E5}" srcOrd="0" destOrd="0" presId="urn:microsoft.com/office/officeart/2005/8/layout/hierarchy3"/>
    <dgm:cxn modelId="{22794718-6684-44B7-9339-6E0A4D6521F3}" type="presParOf" srcId="{30583BBF-2060-4C03-ACD2-FBDF04ABC620}" destId="{2924EC94-30D4-42CB-993A-56CF50ED0890}" srcOrd="1" destOrd="0" presId="urn:microsoft.com/office/officeart/2005/8/layout/hierarchy3"/>
    <dgm:cxn modelId="{8ADD9550-6724-4F28-AE0C-766501B58886}" type="presParOf" srcId="{6709DF1E-73FB-4809-A25F-310A13E874B5}" destId="{A1824080-4C2A-4BC4-AF75-75A1AED3F1BB}" srcOrd="1" destOrd="0" presId="urn:microsoft.com/office/officeart/2005/8/layout/hierarchy3"/>
    <dgm:cxn modelId="{897D6998-8697-4079-B441-EB9C1043740B}" type="presParOf" srcId="{A1824080-4C2A-4BC4-AF75-75A1AED3F1BB}" destId="{52003621-DEF7-450F-9CB9-307F0DB93867}" srcOrd="0" destOrd="0" presId="urn:microsoft.com/office/officeart/2005/8/layout/hierarchy3"/>
    <dgm:cxn modelId="{34B2AEF4-97E4-46B4-BC87-A3E77690559A}" type="presParOf" srcId="{A1824080-4C2A-4BC4-AF75-75A1AED3F1BB}" destId="{65FCA162-AE22-4C21-A4C0-32F31732EE0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3AA024-5F64-4361-8AA6-147A5D6C3727}"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80593D5E-52B2-4204-BF25-00CEC17FDC56}">
      <dgm:prSet/>
      <dgm:spPr/>
      <dgm:t>
        <a:bodyPr/>
        <a:lstStyle/>
        <a:p>
          <a:r>
            <a:rPr lang="en-US" dirty="0" err="1"/>
            <a:t>Interventionnelle</a:t>
          </a:r>
          <a:endParaRPr lang="en-US" dirty="0"/>
        </a:p>
      </dgm:t>
    </dgm:pt>
    <dgm:pt modelId="{E013C88F-C0EF-4744-BA49-858FCEE3EE36}" type="parTrans" cxnId="{BD04D320-1B82-488A-894A-5302FD5EA801}">
      <dgm:prSet/>
      <dgm:spPr/>
      <dgm:t>
        <a:bodyPr/>
        <a:lstStyle/>
        <a:p>
          <a:endParaRPr lang="en-US"/>
        </a:p>
      </dgm:t>
    </dgm:pt>
    <dgm:pt modelId="{A5C63240-1E1D-41A0-80D8-D934DA2DC8A8}" type="sibTrans" cxnId="{BD04D320-1B82-488A-894A-5302FD5EA801}">
      <dgm:prSet/>
      <dgm:spPr/>
      <dgm:t>
        <a:bodyPr/>
        <a:lstStyle/>
        <a:p>
          <a:endParaRPr lang="en-US"/>
        </a:p>
      </dgm:t>
    </dgm:pt>
    <dgm:pt modelId="{71F428A0-C0B6-4067-9CA2-72AB516D600D}">
      <dgm:prSet/>
      <dgm:spPr/>
      <dgm:t>
        <a:bodyPr/>
        <a:lstStyle/>
        <a:p>
          <a:r>
            <a:rPr lang="fr-FR" b="1" i="0" dirty="0"/>
            <a:t>Une intervention non dénuée de risque pour les personnes qui y participent,</a:t>
          </a:r>
          <a:r>
            <a:rPr lang="fr-FR" b="0" i="0" dirty="0"/>
            <a:t> et non justifiée par leur prise en charge habituelle</a:t>
          </a:r>
        </a:p>
        <a:p>
          <a:r>
            <a:rPr lang="fr-FR" b="0" i="0" dirty="0">
              <a:sym typeface="Wingdings" panose="05000000000000000000" pitchFamily="2" charset="2"/>
            </a:rPr>
            <a:t> Essai clinique</a:t>
          </a:r>
          <a:endParaRPr lang="en-US" dirty="0"/>
        </a:p>
      </dgm:t>
    </dgm:pt>
    <dgm:pt modelId="{97288C6D-7742-4A30-9D52-A04D67B97825}" type="parTrans" cxnId="{18065139-396A-4F18-949C-032B6719AEB4}">
      <dgm:prSet/>
      <dgm:spPr/>
      <dgm:t>
        <a:bodyPr/>
        <a:lstStyle/>
        <a:p>
          <a:endParaRPr lang="en-US"/>
        </a:p>
      </dgm:t>
    </dgm:pt>
    <dgm:pt modelId="{6E2EC859-FBF5-49DE-9756-C0153C44F08C}" type="sibTrans" cxnId="{18065139-396A-4F18-949C-032B6719AEB4}">
      <dgm:prSet/>
      <dgm:spPr/>
      <dgm:t>
        <a:bodyPr/>
        <a:lstStyle/>
        <a:p>
          <a:endParaRPr lang="en-US"/>
        </a:p>
      </dgm:t>
    </dgm:pt>
    <dgm:pt modelId="{6FFA0F2B-CE60-4E85-8566-653632399444}">
      <dgm:prSet/>
      <dgm:spPr/>
      <dgm:t>
        <a:bodyPr/>
        <a:lstStyle/>
        <a:p>
          <a:r>
            <a:rPr lang="fr-FR" dirty="0"/>
            <a:t>Interventionnelle à risque et contraintes minimes</a:t>
          </a:r>
          <a:endParaRPr lang="en-US" dirty="0"/>
        </a:p>
      </dgm:t>
    </dgm:pt>
    <dgm:pt modelId="{7E73A4B9-3687-4077-A74D-C142E711CB18}" type="parTrans" cxnId="{0C568BE9-1BF8-4791-8A24-80ADF0D79B4A}">
      <dgm:prSet/>
      <dgm:spPr/>
      <dgm:t>
        <a:bodyPr/>
        <a:lstStyle/>
        <a:p>
          <a:endParaRPr lang="en-US"/>
        </a:p>
      </dgm:t>
    </dgm:pt>
    <dgm:pt modelId="{866E43AC-E9BB-4395-8980-6BA2E99E1838}" type="sibTrans" cxnId="{0C568BE9-1BF8-4791-8A24-80ADF0D79B4A}">
      <dgm:prSet/>
      <dgm:spPr/>
      <dgm:t>
        <a:bodyPr/>
        <a:lstStyle/>
        <a:p>
          <a:endParaRPr lang="en-US"/>
        </a:p>
      </dgm:t>
    </dgm:pt>
    <dgm:pt modelId="{6751A498-881E-4659-8EB6-20DC4F7CB8D6}">
      <dgm:prSet/>
      <dgm:spPr/>
      <dgm:t>
        <a:bodyPr/>
        <a:lstStyle/>
        <a:p>
          <a:r>
            <a:rPr lang="fr-FR" dirty="0"/>
            <a:t>Intervention ou actes peu invasifs (PDS, questionnaires, tests motricités,…)</a:t>
          </a:r>
          <a:endParaRPr lang="en-US" dirty="0"/>
        </a:p>
      </dgm:t>
    </dgm:pt>
    <dgm:pt modelId="{ABFFCA19-720C-4A24-8696-46DEC7ABDD24}" type="parTrans" cxnId="{45B88BCA-6427-4521-8BF9-94DFF9C52AF9}">
      <dgm:prSet/>
      <dgm:spPr/>
      <dgm:t>
        <a:bodyPr/>
        <a:lstStyle/>
        <a:p>
          <a:endParaRPr lang="en-US"/>
        </a:p>
      </dgm:t>
    </dgm:pt>
    <dgm:pt modelId="{D79066CA-918B-4CEC-92E5-9E2ECC211281}" type="sibTrans" cxnId="{45B88BCA-6427-4521-8BF9-94DFF9C52AF9}">
      <dgm:prSet/>
      <dgm:spPr/>
      <dgm:t>
        <a:bodyPr/>
        <a:lstStyle/>
        <a:p>
          <a:endParaRPr lang="en-US"/>
        </a:p>
      </dgm:t>
    </dgm:pt>
    <dgm:pt modelId="{FB4E2AEB-51AD-4B88-AD23-EC8974E12B53}" type="pres">
      <dgm:prSet presAssocID="{1B3AA024-5F64-4361-8AA6-147A5D6C3727}" presName="diagram" presStyleCnt="0">
        <dgm:presLayoutVars>
          <dgm:chPref val="1"/>
          <dgm:dir/>
          <dgm:animOne val="branch"/>
          <dgm:animLvl val="lvl"/>
          <dgm:resizeHandles/>
        </dgm:presLayoutVars>
      </dgm:prSet>
      <dgm:spPr/>
    </dgm:pt>
    <dgm:pt modelId="{C40EC385-6C8A-483D-89DD-513671C791A0}" type="pres">
      <dgm:prSet presAssocID="{80593D5E-52B2-4204-BF25-00CEC17FDC56}" presName="root" presStyleCnt="0"/>
      <dgm:spPr/>
    </dgm:pt>
    <dgm:pt modelId="{1E8009E9-FEDC-4475-B3DF-738ED391F933}" type="pres">
      <dgm:prSet presAssocID="{80593D5E-52B2-4204-BF25-00CEC17FDC56}" presName="rootComposite" presStyleCnt="0"/>
      <dgm:spPr/>
    </dgm:pt>
    <dgm:pt modelId="{47792F45-617D-42A3-84AD-A7F6709D5ECC}" type="pres">
      <dgm:prSet presAssocID="{80593D5E-52B2-4204-BF25-00CEC17FDC56}" presName="rootText" presStyleLbl="node1" presStyleIdx="0" presStyleCnt="2"/>
      <dgm:spPr/>
    </dgm:pt>
    <dgm:pt modelId="{D97F73F4-1AE4-4BA5-9204-36E6DFE104A3}" type="pres">
      <dgm:prSet presAssocID="{80593D5E-52B2-4204-BF25-00CEC17FDC56}" presName="rootConnector" presStyleLbl="node1" presStyleIdx="0" presStyleCnt="2"/>
      <dgm:spPr/>
    </dgm:pt>
    <dgm:pt modelId="{6682C394-2D57-4424-B1B5-B4D3B1F1F580}" type="pres">
      <dgm:prSet presAssocID="{80593D5E-52B2-4204-BF25-00CEC17FDC56}" presName="childShape" presStyleCnt="0"/>
      <dgm:spPr/>
    </dgm:pt>
    <dgm:pt modelId="{CFD72593-34D7-4CAA-B4C7-E671989B211B}" type="pres">
      <dgm:prSet presAssocID="{97288C6D-7742-4A30-9D52-A04D67B97825}" presName="Name13" presStyleLbl="parChTrans1D2" presStyleIdx="0" presStyleCnt="2"/>
      <dgm:spPr/>
    </dgm:pt>
    <dgm:pt modelId="{AE2AF10A-7010-4983-8670-44E9861AD117}" type="pres">
      <dgm:prSet presAssocID="{71F428A0-C0B6-4067-9CA2-72AB516D600D}" presName="childText" presStyleLbl="bgAcc1" presStyleIdx="0" presStyleCnt="2">
        <dgm:presLayoutVars>
          <dgm:bulletEnabled val="1"/>
        </dgm:presLayoutVars>
      </dgm:prSet>
      <dgm:spPr/>
    </dgm:pt>
    <dgm:pt modelId="{6709DF1E-73FB-4809-A25F-310A13E874B5}" type="pres">
      <dgm:prSet presAssocID="{6FFA0F2B-CE60-4E85-8566-653632399444}" presName="root" presStyleCnt="0"/>
      <dgm:spPr/>
    </dgm:pt>
    <dgm:pt modelId="{30583BBF-2060-4C03-ACD2-FBDF04ABC620}" type="pres">
      <dgm:prSet presAssocID="{6FFA0F2B-CE60-4E85-8566-653632399444}" presName="rootComposite" presStyleCnt="0"/>
      <dgm:spPr/>
    </dgm:pt>
    <dgm:pt modelId="{2CEEF78E-ACE8-4460-8B2E-219A9BE9C1E5}" type="pres">
      <dgm:prSet presAssocID="{6FFA0F2B-CE60-4E85-8566-653632399444}" presName="rootText" presStyleLbl="node1" presStyleIdx="1" presStyleCnt="2"/>
      <dgm:spPr/>
    </dgm:pt>
    <dgm:pt modelId="{2924EC94-30D4-42CB-993A-56CF50ED0890}" type="pres">
      <dgm:prSet presAssocID="{6FFA0F2B-CE60-4E85-8566-653632399444}" presName="rootConnector" presStyleLbl="node1" presStyleIdx="1" presStyleCnt="2"/>
      <dgm:spPr/>
    </dgm:pt>
    <dgm:pt modelId="{A1824080-4C2A-4BC4-AF75-75A1AED3F1BB}" type="pres">
      <dgm:prSet presAssocID="{6FFA0F2B-CE60-4E85-8566-653632399444}" presName="childShape" presStyleCnt="0"/>
      <dgm:spPr/>
    </dgm:pt>
    <dgm:pt modelId="{52003621-DEF7-450F-9CB9-307F0DB93867}" type="pres">
      <dgm:prSet presAssocID="{ABFFCA19-720C-4A24-8696-46DEC7ABDD24}" presName="Name13" presStyleLbl="parChTrans1D2" presStyleIdx="1" presStyleCnt="2"/>
      <dgm:spPr/>
    </dgm:pt>
    <dgm:pt modelId="{65FCA162-AE22-4C21-A4C0-32F31732EE02}" type="pres">
      <dgm:prSet presAssocID="{6751A498-881E-4659-8EB6-20DC4F7CB8D6}" presName="childText" presStyleLbl="bgAcc1" presStyleIdx="1" presStyleCnt="2">
        <dgm:presLayoutVars>
          <dgm:bulletEnabled val="1"/>
        </dgm:presLayoutVars>
      </dgm:prSet>
      <dgm:spPr/>
    </dgm:pt>
  </dgm:ptLst>
  <dgm:cxnLst>
    <dgm:cxn modelId="{0FCC6C03-C5A2-4D8B-A7CD-0F9952D9810F}" type="presOf" srcId="{1B3AA024-5F64-4361-8AA6-147A5D6C3727}" destId="{FB4E2AEB-51AD-4B88-AD23-EC8974E12B53}" srcOrd="0" destOrd="0" presId="urn:microsoft.com/office/officeart/2005/8/layout/hierarchy3"/>
    <dgm:cxn modelId="{B8DC1012-203D-4C46-B345-D72BBE3AAD96}" type="presOf" srcId="{80593D5E-52B2-4204-BF25-00CEC17FDC56}" destId="{D97F73F4-1AE4-4BA5-9204-36E6DFE104A3}" srcOrd="1" destOrd="0" presId="urn:microsoft.com/office/officeart/2005/8/layout/hierarchy3"/>
    <dgm:cxn modelId="{D5C2651A-9ADF-4EDF-A4A6-71FAE5712F97}" type="presOf" srcId="{71F428A0-C0B6-4067-9CA2-72AB516D600D}" destId="{AE2AF10A-7010-4983-8670-44E9861AD117}" srcOrd="0" destOrd="0" presId="urn:microsoft.com/office/officeart/2005/8/layout/hierarchy3"/>
    <dgm:cxn modelId="{BD04D320-1B82-488A-894A-5302FD5EA801}" srcId="{1B3AA024-5F64-4361-8AA6-147A5D6C3727}" destId="{80593D5E-52B2-4204-BF25-00CEC17FDC56}" srcOrd="0" destOrd="0" parTransId="{E013C88F-C0EF-4744-BA49-858FCEE3EE36}" sibTransId="{A5C63240-1E1D-41A0-80D8-D934DA2DC8A8}"/>
    <dgm:cxn modelId="{18065139-396A-4F18-949C-032B6719AEB4}" srcId="{80593D5E-52B2-4204-BF25-00CEC17FDC56}" destId="{71F428A0-C0B6-4067-9CA2-72AB516D600D}" srcOrd="0" destOrd="0" parTransId="{97288C6D-7742-4A30-9D52-A04D67B97825}" sibTransId="{6E2EC859-FBF5-49DE-9756-C0153C44F08C}"/>
    <dgm:cxn modelId="{FF2B2D58-3094-45F9-9DE3-94B54A16C26B}" type="presOf" srcId="{80593D5E-52B2-4204-BF25-00CEC17FDC56}" destId="{47792F45-617D-42A3-84AD-A7F6709D5ECC}" srcOrd="0" destOrd="0" presId="urn:microsoft.com/office/officeart/2005/8/layout/hierarchy3"/>
    <dgm:cxn modelId="{D686F858-6793-4DB4-9A82-49FACD9DDC59}" type="presOf" srcId="{ABFFCA19-720C-4A24-8696-46DEC7ABDD24}" destId="{52003621-DEF7-450F-9CB9-307F0DB93867}" srcOrd="0" destOrd="0" presId="urn:microsoft.com/office/officeart/2005/8/layout/hierarchy3"/>
    <dgm:cxn modelId="{1F29877A-987B-4128-96AB-BC2CD9D3D5A3}" type="presOf" srcId="{6FFA0F2B-CE60-4E85-8566-653632399444}" destId="{2CEEF78E-ACE8-4460-8B2E-219A9BE9C1E5}" srcOrd="0" destOrd="0" presId="urn:microsoft.com/office/officeart/2005/8/layout/hierarchy3"/>
    <dgm:cxn modelId="{E5339B92-D437-420D-8A71-90B87E9C65FB}" type="presOf" srcId="{97288C6D-7742-4A30-9D52-A04D67B97825}" destId="{CFD72593-34D7-4CAA-B4C7-E671989B211B}" srcOrd="0" destOrd="0" presId="urn:microsoft.com/office/officeart/2005/8/layout/hierarchy3"/>
    <dgm:cxn modelId="{45B88BCA-6427-4521-8BF9-94DFF9C52AF9}" srcId="{6FFA0F2B-CE60-4E85-8566-653632399444}" destId="{6751A498-881E-4659-8EB6-20DC4F7CB8D6}" srcOrd="0" destOrd="0" parTransId="{ABFFCA19-720C-4A24-8696-46DEC7ABDD24}" sibTransId="{D79066CA-918B-4CEC-92E5-9E2ECC211281}"/>
    <dgm:cxn modelId="{C311E9DA-AC85-4D92-8C23-44ECD35CCD5C}" type="presOf" srcId="{6751A498-881E-4659-8EB6-20DC4F7CB8D6}" destId="{65FCA162-AE22-4C21-A4C0-32F31732EE02}" srcOrd="0" destOrd="0" presId="urn:microsoft.com/office/officeart/2005/8/layout/hierarchy3"/>
    <dgm:cxn modelId="{0C568BE9-1BF8-4791-8A24-80ADF0D79B4A}" srcId="{1B3AA024-5F64-4361-8AA6-147A5D6C3727}" destId="{6FFA0F2B-CE60-4E85-8566-653632399444}" srcOrd="1" destOrd="0" parTransId="{7E73A4B9-3687-4077-A74D-C142E711CB18}" sibTransId="{866E43AC-E9BB-4395-8980-6BA2E99E1838}"/>
    <dgm:cxn modelId="{6BEFC2FE-505F-4BCD-BF3B-A337A48DAED4}" type="presOf" srcId="{6FFA0F2B-CE60-4E85-8566-653632399444}" destId="{2924EC94-30D4-42CB-993A-56CF50ED0890}" srcOrd="1" destOrd="0" presId="urn:microsoft.com/office/officeart/2005/8/layout/hierarchy3"/>
    <dgm:cxn modelId="{ECDC1FC8-4677-4F17-BAD3-328B64FF4BFD}" type="presParOf" srcId="{FB4E2AEB-51AD-4B88-AD23-EC8974E12B53}" destId="{C40EC385-6C8A-483D-89DD-513671C791A0}" srcOrd="0" destOrd="0" presId="urn:microsoft.com/office/officeart/2005/8/layout/hierarchy3"/>
    <dgm:cxn modelId="{8166701B-AA1A-4683-9ABE-6E0A712A03F9}" type="presParOf" srcId="{C40EC385-6C8A-483D-89DD-513671C791A0}" destId="{1E8009E9-FEDC-4475-B3DF-738ED391F933}" srcOrd="0" destOrd="0" presId="urn:microsoft.com/office/officeart/2005/8/layout/hierarchy3"/>
    <dgm:cxn modelId="{28F45557-D256-4D33-9B97-E1B3C62038BC}" type="presParOf" srcId="{1E8009E9-FEDC-4475-B3DF-738ED391F933}" destId="{47792F45-617D-42A3-84AD-A7F6709D5ECC}" srcOrd="0" destOrd="0" presId="urn:microsoft.com/office/officeart/2005/8/layout/hierarchy3"/>
    <dgm:cxn modelId="{F1EF68CA-B393-491A-A54D-FE6342DDC54C}" type="presParOf" srcId="{1E8009E9-FEDC-4475-B3DF-738ED391F933}" destId="{D97F73F4-1AE4-4BA5-9204-36E6DFE104A3}" srcOrd="1" destOrd="0" presId="urn:microsoft.com/office/officeart/2005/8/layout/hierarchy3"/>
    <dgm:cxn modelId="{4A4B020F-0D84-4543-85E7-B5A41B8EC632}" type="presParOf" srcId="{C40EC385-6C8A-483D-89DD-513671C791A0}" destId="{6682C394-2D57-4424-B1B5-B4D3B1F1F580}" srcOrd="1" destOrd="0" presId="urn:microsoft.com/office/officeart/2005/8/layout/hierarchy3"/>
    <dgm:cxn modelId="{5C235985-2F7B-4992-A4C5-8EF988D01680}" type="presParOf" srcId="{6682C394-2D57-4424-B1B5-B4D3B1F1F580}" destId="{CFD72593-34D7-4CAA-B4C7-E671989B211B}" srcOrd="0" destOrd="0" presId="urn:microsoft.com/office/officeart/2005/8/layout/hierarchy3"/>
    <dgm:cxn modelId="{A4559DE6-3AF6-4BC3-9F7C-F63BB119A42F}" type="presParOf" srcId="{6682C394-2D57-4424-B1B5-B4D3B1F1F580}" destId="{AE2AF10A-7010-4983-8670-44E9861AD117}" srcOrd="1" destOrd="0" presId="urn:microsoft.com/office/officeart/2005/8/layout/hierarchy3"/>
    <dgm:cxn modelId="{308A2600-E543-4143-B05B-47CCDA7DC8FC}" type="presParOf" srcId="{FB4E2AEB-51AD-4B88-AD23-EC8974E12B53}" destId="{6709DF1E-73FB-4809-A25F-310A13E874B5}" srcOrd="1" destOrd="0" presId="urn:microsoft.com/office/officeart/2005/8/layout/hierarchy3"/>
    <dgm:cxn modelId="{EEE10AC8-C28E-4747-99F9-582AB44C6B20}" type="presParOf" srcId="{6709DF1E-73FB-4809-A25F-310A13E874B5}" destId="{30583BBF-2060-4C03-ACD2-FBDF04ABC620}" srcOrd="0" destOrd="0" presId="urn:microsoft.com/office/officeart/2005/8/layout/hierarchy3"/>
    <dgm:cxn modelId="{DAE187F1-E1ED-4683-8127-4BBB70BB37C6}" type="presParOf" srcId="{30583BBF-2060-4C03-ACD2-FBDF04ABC620}" destId="{2CEEF78E-ACE8-4460-8B2E-219A9BE9C1E5}" srcOrd="0" destOrd="0" presId="urn:microsoft.com/office/officeart/2005/8/layout/hierarchy3"/>
    <dgm:cxn modelId="{22794718-6684-44B7-9339-6E0A4D6521F3}" type="presParOf" srcId="{30583BBF-2060-4C03-ACD2-FBDF04ABC620}" destId="{2924EC94-30D4-42CB-993A-56CF50ED0890}" srcOrd="1" destOrd="0" presId="urn:microsoft.com/office/officeart/2005/8/layout/hierarchy3"/>
    <dgm:cxn modelId="{8ADD9550-6724-4F28-AE0C-766501B58886}" type="presParOf" srcId="{6709DF1E-73FB-4809-A25F-310A13E874B5}" destId="{A1824080-4C2A-4BC4-AF75-75A1AED3F1BB}" srcOrd="1" destOrd="0" presId="urn:microsoft.com/office/officeart/2005/8/layout/hierarchy3"/>
    <dgm:cxn modelId="{897D6998-8697-4079-B441-EB9C1043740B}" type="presParOf" srcId="{A1824080-4C2A-4BC4-AF75-75A1AED3F1BB}" destId="{52003621-DEF7-450F-9CB9-307F0DB93867}" srcOrd="0" destOrd="0" presId="urn:microsoft.com/office/officeart/2005/8/layout/hierarchy3"/>
    <dgm:cxn modelId="{34B2AEF4-97E4-46B4-BC87-A3E77690559A}" type="presParOf" srcId="{A1824080-4C2A-4BC4-AF75-75A1AED3F1BB}" destId="{65FCA162-AE22-4C21-A4C0-32F31732EE0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F65220-9C05-44A9-8492-E01115A3A52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F2E8D63-AFFC-44B7-A09F-8A917385D5CE}">
      <dgm:prSet/>
      <dgm:spPr/>
      <dgm:t>
        <a:bodyPr/>
        <a:lstStyle/>
        <a:p>
          <a:r>
            <a:rPr lang="fr-FR"/>
            <a:t>I. – Sont des recherches impliquant la personne humaine les recherches organisées et pratiquées sur des personnes volontaires saines ou malades, en vue du développement des connaissances biologiques ou médicales qui visent à évaluer :</a:t>
          </a:r>
          <a:endParaRPr lang="en-US"/>
        </a:p>
      </dgm:t>
    </dgm:pt>
    <dgm:pt modelId="{F8B51635-9E9D-4E66-BD1A-B4AB4EDD7EDC}" type="parTrans" cxnId="{F05834F0-950A-4E10-ABCE-F030ED81BBDF}">
      <dgm:prSet/>
      <dgm:spPr/>
      <dgm:t>
        <a:bodyPr/>
        <a:lstStyle/>
        <a:p>
          <a:endParaRPr lang="en-US"/>
        </a:p>
      </dgm:t>
    </dgm:pt>
    <dgm:pt modelId="{96A0F6DA-7521-424B-BD89-3309310C6538}" type="sibTrans" cxnId="{F05834F0-950A-4E10-ABCE-F030ED81BBDF}">
      <dgm:prSet/>
      <dgm:spPr/>
      <dgm:t>
        <a:bodyPr/>
        <a:lstStyle/>
        <a:p>
          <a:endParaRPr lang="en-US"/>
        </a:p>
      </dgm:t>
    </dgm:pt>
    <dgm:pt modelId="{8C1744B2-EEF9-4D7C-BCD4-B31110BC0661}">
      <dgm:prSet/>
      <dgm:spPr/>
      <dgm:t>
        <a:bodyPr/>
        <a:lstStyle/>
        <a:p>
          <a:r>
            <a:rPr lang="fr-FR"/>
            <a:t>1° Les mécanismes de fonctionnement de l'organisme humain, normal ou pathologique ;</a:t>
          </a:r>
          <a:endParaRPr lang="en-US"/>
        </a:p>
      </dgm:t>
    </dgm:pt>
    <dgm:pt modelId="{11805F69-CBB7-437F-8576-018989E6D902}" type="parTrans" cxnId="{42792624-09D3-4915-A92F-06E470296433}">
      <dgm:prSet/>
      <dgm:spPr/>
      <dgm:t>
        <a:bodyPr/>
        <a:lstStyle/>
        <a:p>
          <a:endParaRPr lang="en-US"/>
        </a:p>
      </dgm:t>
    </dgm:pt>
    <dgm:pt modelId="{D1BF151D-DC0E-4627-B798-00F5D3E41D7D}" type="sibTrans" cxnId="{42792624-09D3-4915-A92F-06E470296433}">
      <dgm:prSet/>
      <dgm:spPr/>
      <dgm:t>
        <a:bodyPr/>
        <a:lstStyle/>
        <a:p>
          <a:endParaRPr lang="en-US"/>
        </a:p>
      </dgm:t>
    </dgm:pt>
    <dgm:pt modelId="{1B13CF83-A064-4B3B-A1DB-4560A03E5701}">
      <dgm:prSet/>
      <dgm:spPr/>
      <dgm:t>
        <a:bodyPr/>
        <a:lstStyle/>
        <a:p>
          <a:r>
            <a:rPr lang="fr-FR"/>
            <a:t>2° L'efficacité et la sécurité de la réalisation d'actes ou de l'utilisation ou de l'administration de produits dans un but de diagnostic, de traitement ou de prévention d'états pathologiques.</a:t>
          </a:r>
          <a:endParaRPr lang="en-US"/>
        </a:p>
      </dgm:t>
    </dgm:pt>
    <dgm:pt modelId="{CE7C2939-4B32-44D2-A679-2336B9CCF397}" type="parTrans" cxnId="{5DB5BC72-8962-438B-8E13-DFC0533D9E2B}">
      <dgm:prSet/>
      <dgm:spPr/>
      <dgm:t>
        <a:bodyPr/>
        <a:lstStyle/>
        <a:p>
          <a:endParaRPr lang="en-US"/>
        </a:p>
      </dgm:t>
    </dgm:pt>
    <dgm:pt modelId="{22EC2B66-6C47-4C9D-820E-28BB175D0B92}" type="sibTrans" cxnId="{5DB5BC72-8962-438B-8E13-DFC0533D9E2B}">
      <dgm:prSet/>
      <dgm:spPr/>
      <dgm:t>
        <a:bodyPr/>
        <a:lstStyle/>
        <a:p>
          <a:endParaRPr lang="en-US"/>
        </a:p>
      </dgm:t>
    </dgm:pt>
    <dgm:pt modelId="{6B2F4114-D309-4D67-A737-3023E2B7419D}" type="pres">
      <dgm:prSet presAssocID="{F3F65220-9C05-44A9-8492-E01115A3A523}" presName="linear" presStyleCnt="0">
        <dgm:presLayoutVars>
          <dgm:animLvl val="lvl"/>
          <dgm:resizeHandles val="exact"/>
        </dgm:presLayoutVars>
      </dgm:prSet>
      <dgm:spPr/>
    </dgm:pt>
    <dgm:pt modelId="{EFF1B38C-D89A-48A7-B273-C34B3F6A189E}" type="pres">
      <dgm:prSet presAssocID="{6F2E8D63-AFFC-44B7-A09F-8A917385D5CE}" presName="parentText" presStyleLbl="node1" presStyleIdx="0" presStyleCnt="3">
        <dgm:presLayoutVars>
          <dgm:chMax val="0"/>
          <dgm:bulletEnabled val="1"/>
        </dgm:presLayoutVars>
      </dgm:prSet>
      <dgm:spPr/>
    </dgm:pt>
    <dgm:pt modelId="{22C30683-AF98-4A1A-B659-642715ABA0BF}" type="pres">
      <dgm:prSet presAssocID="{96A0F6DA-7521-424B-BD89-3309310C6538}" presName="spacer" presStyleCnt="0"/>
      <dgm:spPr/>
    </dgm:pt>
    <dgm:pt modelId="{CC734F21-3BF0-42E4-B8A9-72CF3F02C9AD}" type="pres">
      <dgm:prSet presAssocID="{8C1744B2-EEF9-4D7C-BCD4-B31110BC0661}" presName="parentText" presStyleLbl="node1" presStyleIdx="1" presStyleCnt="3">
        <dgm:presLayoutVars>
          <dgm:chMax val="0"/>
          <dgm:bulletEnabled val="1"/>
        </dgm:presLayoutVars>
      </dgm:prSet>
      <dgm:spPr/>
    </dgm:pt>
    <dgm:pt modelId="{4CDFEC06-1AC0-4C00-9E9D-AD055223B88B}" type="pres">
      <dgm:prSet presAssocID="{D1BF151D-DC0E-4627-B798-00F5D3E41D7D}" presName="spacer" presStyleCnt="0"/>
      <dgm:spPr/>
    </dgm:pt>
    <dgm:pt modelId="{D7F83425-2BC0-4E09-9A4C-C5D0977A28C1}" type="pres">
      <dgm:prSet presAssocID="{1B13CF83-A064-4B3B-A1DB-4560A03E5701}" presName="parentText" presStyleLbl="node1" presStyleIdx="2" presStyleCnt="3">
        <dgm:presLayoutVars>
          <dgm:chMax val="0"/>
          <dgm:bulletEnabled val="1"/>
        </dgm:presLayoutVars>
      </dgm:prSet>
      <dgm:spPr/>
    </dgm:pt>
  </dgm:ptLst>
  <dgm:cxnLst>
    <dgm:cxn modelId="{42792624-09D3-4915-A92F-06E470296433}" srcId="{F3F65220-9C05-44A9-8492-E01115A3A523}" destId="{8C1744B2-EEF9-4D7C-BCD4-B31110BC0661}" srcOrd="1" destOrd="0" parTransId="{11805F69-CBB7-437F-8576-018989E6D902}" sibTransId="{D1BF151D-DC0E-4627-B798-00F5D3E41D7D}"/>
    <dgm:cxn modelId="{1D81E75E-DF44-40E7-AB63-2AA6F6879A60}" type="presOf" srcId="{F3F65220-9C05-44A9-8492-E01115A3A523}" destId="{6B2F4114-D309-4D67-A737-3023E2B7419D}" srcOrd="0" destOrd="0" presId="urn:microsoft.com/office/officeart/2005/8/layout/vList2"/>
    <dgm:cxn modelId="{32BB8446-E02E-4FB2-ACD7-F50E01E1C963}" type="presOf" srcId="{6F2E8D63-AFFC-44B7-A09F-8A917385D5CE}" destId="{EFF1B38C-D89A-48A7-B273-C34B3F6A189E}" srcOrd="0" destOrd="0" presId="urn:microsoft.com/office/officeart/2005/8/layout/vList2"/>
    <dgm:cxn modelId="{5A22A646-071B-466D-B6F0-54552E0AC455}" type="presOf" srcId="{1B13CF83-A064-4B3B-A1DB-4560A03E5701}" destId="{D7F83425-2BC0-4E09-9A4C-C5D0977A28C1}" srcOrd="0" destOrd="0" presId="urn:microsoft.com/office/officeart/2005/8/layout/vList2"/>
    <dgm:cxn modelId="{5DB5BC72-8962-438B-8E13-DFC0533D9E2B}" srcId="{F3F65220-9C05-44A9-8492-E01115A3A523}" destId="{1B13CF83-A064-4B3B-A1DB-4560A03E5701}" srcOrd="2" destOrd="0" parTransId="{CE7C2939-4B32-44D2-A679-2336B9CCF397}" sibTransId="{22EC2B66-6C47-4C9D-820E-28BB175D0B92}"/>
    <dgm:cxn modelId="{8A7F59C8-670D-41B5-8A30-0E3506D884C8}" type="presOf" srcId="{8C1744B2-EEF9-4D7C-BCD4-B31110BC0661}" destId="{CC734F21-3BF0-42E4-B8A9-72CF3F02C9AD}" srcOrd="0" destOrd="0" presId="urn:microsoft.com/office/officeart/2005/8/layout/vList2"/>
    <dgm:cxn modelId="{F05834F0-950A-4E10-ABCE-F030ED81BBDF}" srcId="{F3F65220-9C05-44A9-8492-E01115A3A523}" destId="{6F2E8D63-AFFC-44B7-A09F-8A917385D5CE}" srcOrd="0" destOrd="0" parTransId="{F8B51635-9E9D-4E66-BD1A-B4AB4EDD7EDC}" sibTransId="{96A0F6DA-7521-424B-BD89-3309310C6538}"/>
    <dgm:cxn modelId="{AC676A52-91A1-4DF9-89FA-3BC49F78CAAD}" type="presParOf" srcId="{6B2F4114-D309-4D67-A737-3023E2B7419D}" destId="{EFF1B38C-D89A-48A7-B273-C34B3F6A189E}" srcOrd="0" destOrd="0" presId="urn:microsoft.com/office/officeart/2005/8/layout/vList2"/>
    <dgm:cxn modelId="{F8E95DE0-CAFB-466F-A72E-CEE38323DB48}" type="presParOf" srcId="{6B2F4114-D309-4D67-A737-3023E2B7419D}" destId="{22C30683-AF98-4A1A-B659-642715ABA0BF}" srcOrd="1" destOrd="0" presId="urn:microsoft.com/office/officeart/2005/8/layout/vList2"/>
    <dgm:cxn modelId="{6B024DD9-FF16-4B79-9106-ED9580B8AD0C}" type="presParOf" srcId="{6B2F4114-D309-4D67-A737-3023E2B7419D}" destId="{CC734F21-3BF0-42E4-B8A9-72CF3F02C9AD}" srcOrd="2" destOrd="0" presId="urn:microsoft.com/office/officeart/2005/8/layout/vList2"/>
    <dgm:cxn modelId="{932ACE4D-918A-4F5F-A667-BBD0B921202B}" type="presParOf" srcId="{6B2F4114-D309-4D67-A737-3023E2B7419D}" destId="{4CDFEC06-1AC0-4C00-9E9D-AD055223B88B}" srcOrd="3" destOrd="0" presId="urn:microsoft.com/office/officeart/2005/8/layout/vList2"/>
    <dgm:cxn modelId="{76F7F528-5181-4047-A969-F7C84279F6F8}" type="presParOf" srcId="{6B2F4114-D309-4D67-A737-3023E2B7419D}" destId="{D7F83425-2BC0-4E09-9A4C-C5D0977A28C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2D0BD-97B1-417E-BE7B-6FB6166F9747}">
      <dsp:nvSpPr>
        <dsp:cNvPr id="0" name=""/>
        <dsp:cNvSpPr/>
      </dsp:nvSpPr>
      <dsp:spPr>
        <a:xfrm>
          <a:off x="0" y="47572"/>
          <a:ext cx="6451943" cy="13903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Mieux comprendre les maladies </a:t>
          </a:r>
          <a:endParaRPr lang="en-US" sz="3500" kern="1200"/>
        </a:p>
      </dsp:txBody>
      <dsp:txXfrm>
        <a:off x="67873" y="115445"/>
        <a:ext cx="6316197" cy="1254634"/>
      </dsp:txXfrm>
    </dsp:sp>
    <dsp:sp modelId="{29104FB6-5073-463D-8C93-9ED4D7502DD1}">
      <dsp:nvSpPr>
        <dsp:cNvPr id="0" name=""/>
        <dsp:cNvSpPr/>
      </dsp:nvSpPr>
      <dsp:spPr>
        <a:xfrm>
          <a:off x="0" y="1538753"/>
          <a:ext cx="6451943" cy="1390380"/>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Mieux les traiter</a:t>
          </a:r>
          <a:endParaRPr lang="en-US" sz="3500" kern="1200"/>
        </a:p>
      </dsp:txBody>
      <dsp:txXfrm>
        <a:off x="67873" y="1606626"/>
        <a:ext cx="6316197" cy="1254634"/>
      </dsp:txXfrm>
    </dsp:sp>
    <dsp:sp modelId="{5B655688-3EA8-46D4-A83A-B51C116CED4A}">
      <dsp:nvSpPr>
        <dsp:cNvPr id="0" name=""/>
        <dsp:cNvSpPr/>
      </dsp:nvSpPr>
      <dsp:spPr>
        <a:xfrm>
          <a:off x="0" y="3029933"/>
          <a:ext cx="6451943" cy="1390380"/>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r-FR" sz="3500" kern="1200"/>
            <a:t>Identifier les facteurs de risque potentiels</a:t>
          </a:r>
          <a:endParaRPr lang="en-US" sz="3500" kern="1200"/>
        </a:p>
      </dsp:txBody>
      <dsp:txXfrm>
        <a:off x="67873" y="3097806"/>
        <a:ext cx="6316197" cy="1254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A3DE-AC77-49E4-AFA2-CC476398EC8C}">
      <dsp:nvSpPr>
        <dsp:cNvPr id="0" name=""/>
        <dsp:cNvSpPr/>
      </dsp:nvSpPr>
      <dsp:spPr>
        <a:xfrm>
          <a:off x="0" y="0"/>
          <a:ext cx="7601950" cy="68354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Etude pour lesquelles il n’y a pas d’intervention</a:t>
          </a:r>
          <a:endParaRPr lang="en-US" sz="1800" kern="1200"/>
        </a:p>
      </dsp:txBody>
      <dsp:txXfrm>
        <a:off x="20020" y="20020"/>
        <a:ext cx="6784378" cy="643504"/>
      </dsp:txXfrm>
    </dsp:sp>
    <dsp:sp modelId="{220977F1-D6C1-44CE-B07C-6040A9178CF2}">
      <dsp:nvSpPr>
        <dsp:cNvPr id="0" name=""/>
        <dsp:cNvSpPr/>
      </dsp:nvSpPr>
      <dsp:spPr>
        <a:xfrm>
          <a:off x="567678" y="778481"/>
          <a:ext cx="7601950" cy="68354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Il s’agit le plus souvent de l’étude de l’exposition à un facteur (ex)</a:t>
          </a:r>
          <a:endParaRPr lang="en-US" sz="1800" kern="1200"/>
        </a:p>
      </dsp:txBody>
      <dsp:txXfrm>
        <a:off x="587698" y="798501"/>
        <a:ext cx="6549928" cy="643504"/>
      </dsp:txXfrm>
    </dsp:sp>
    <dsp:sp modelId="{EE080054-17DA-4C61-9B69-F6C49C782A56}">
      <dsp:nvSpPr>
        <dsp:cNvPr id="0" name=""/>
        <dsp:cNvSpPr/>
      </dsp:nvSpPr>
      <dsp:spPr>
        <a:xfrm>
          <a:off x="1135356" y="1556962"/>
          <a:ext cx="7601950" cy="68354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On recherche l’association ou non et son importance</a:t>
          </a:r>
          <a:endParaRPr lang="en-US" sz="1800" kern="1200"/>
        </a:p>
      </dsp:txBody>
      <dsp:txXfrm>
        <a:off x="1155376" y="1576982"/>
        <a:ext cx="6549928" cy="643504"/>
      </dsp:txXfrm>
    </dsp:sp>
    <dsp:sp modelId="{478131A8-A453-4A2A-8DED-15675C3788C4}">
      <dsp:nvSpPr>
        <dsp:cNvPr id="0" name=""/>
        <dsp:cNvSpPr/>
      </dsp:nvSpPr>
      <dsp:spPr>
        <a:xfrm>
          <a:off x="1703034" y="2335443"/>
          <a:ext cx="7601950" cy="68354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Elles ne présentent pas de risque et n’ont pas d’impact sur la prise en charge</a:t>
          </a:r>
          <a:endParaRPr lang="en-US" sz="1800" kern="1200"/>
        </a:p>
      </dsp:txBody>
      <dsp:txXfrm>
        <a:off x="1723054" y="2355463"/>
        <a:ext cx="6549928" cy="643504"/>
      </dsp:txXfrm>
    </dsp:sp>
    <dsp:sp modelId="{0C4992C6-9623-4A03-A986-F5A357304351}">
      <dsp:nvSpPr>
        <dsp:cNvPr id="0" name=""/>
        <dsp:cNvSpPr/>
      </dsp:nvSpPr>
      <dsp:spPr>
        <a:xfrm>
          <a:off x="2270712" y="3113924"/>
          <a:ext cx="7601950" cy="68354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Elles ne nécessitent pas d’acte complémentaire et s’inscrivent dans la pratique courante</a:t>
          </a:r>
          <a:endParaRPr lang="en-US" sz="1800" kern="1200"/>
        </a:p>
      </dsp:txBody>
      <dsp:txXfrm>
        <a:off x="2290732" y="3133944"/>
        <a:ext cx="6549928" cy="643504"/>
      </dsp:txXfrm>
    </dsp:sp>
    <dsp:sp modelId="{B4425E70-EF42-464E-B7A0-E9E664F0689A}">
      <dsp:nvSpPr>
        <dsp:cNvPr id="0" name=""/>
        <dsp:cNvSpPr/>
      </dsp:nvSpPr>
      <dsp:spPr>
        <a:xfrm>
          <a:off x="7157646" y="499367"/>
          <a:ext cx="444303" cy="444303"/>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257614" y="499367"/>
        <a:ext cx="244367" cy="334338"/>
      </dsp:txXfrm>
    </dsp:sp>
    <dsp:sp modelId="{3ECB5DE1-3346-47AF-B380-826EA62B5631}">
      <dsp:nvSpPr>
        <dsp:cNvPr id="0" name=""/>
        <dsp:cNvSpPr/>
      </dsp:nvSpPr>
      <dsp:spPr>
        <a:xfrm>
          <a:off x="7725324" y="1277848"/>
          <a:ext cx="444303" cy="444303"/>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825292" y="1277848"/>
        <a:ext cx="244367" cy="334338"/>
      </dsp:txXfrm>
    </dsp:sp>
    <dsp:sp modelId="{47AAFD05-1D69-4065-AFFC-6AD5EDC926F8}">
      <dsp:nvSpPr>
        <dsp:cNvPr id="0" name=""/>
        <dsp:cNvSpPr/>
      </dsp:nvSpPr>
      <dsp:spPr>
        <a:xfrm>
          <a:off x="8293002" y="2044937"/>
          <a:ext cx="444303" cy="444303"/>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392970" y="2044937"/>
        <a:ext cx="244367" cy="334338"/>
      </dsp:txXfrm>
    </dsp:sp>
    <dsp:sp modelId="{46436B01-DC3A-43D3-913A-E1466389D1FE}">
      <dsp:nvSpPr>
        <dsp:cNvPr id="0" name=""/>
        <dsp:cNvSpPr/>
      </dsp:nvSpPr>
      <dsp:spPr>
        <a:xfrm>
          <a:off x="8860681" y="2831013"/>
          <a:ext cx="444303" cy="444303"/>
        </a:xfrm>
        <a:prstGeom prst="downArrow">
          <a:avLst>
            <a:gd name="adj1" fmla="val 55000"/>
            <a:gd name="adj2" fmla="val 45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960649" y="2831013"/>
        <a:ext cx="244367" cy="334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92F45-617D-42A3-84AD-A7F6709D5ECC}">
      <dsp:nvSpPr>
        <dsp:cNvPr id="0" name=""/>
        <dsp:cNvSpPr/>
      </dsp:nvSpPr>
      <dsp:spPr>
        <a:xfrm>
          <a:off x="1140080" y="609"/>
          <a:ext cx="3374445" cy="16872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fr-FR" sz="5200" kern="1200"/>
            <a:t>Descriptive</a:t>
          </a:r>
          <a:endParaRPr lang="en-US" sz="5200" kern="1200"/>
        </a:p>
      </dsp:txBody>
      <dsp:txXfrm>
        <a:off x="1189497" y="50026"/>
        <a:ext cx="3275611" cy="1588388"/>
      </dsp:txXfrm>
    </dsp:sp>
    <dsp:sp modelId="{CFD72593-34D7-4CAA-B4C7-E671989B211B}">
      <dsp:nvSpPr>
        <dsp:cNvPr id="0" name=""/>
        <dsp:cNvSpPr/>
      </dsp:nvSpPr>
      <dsp:spPr>
        <a:xfrm>
          <a:off x="1477525" y="1687832"/>
          <a:ext cx="337444" cy="1265417"/>
        </a:xfrm>
        <a:custGeom>
          <a:avLst/>
          <a:gdLst/>
          <a:ahLst/>
          <a:cxnLst/>
          <a:rect l="0" t="0" r="0" b="0"/>
          <a:pathLst>
            <a:path>
              <a:moveTo>
                <a:pt x="0" y="0"/>
              </a:moveTo>
              <a:lnTo>
                <a:pt x="0" y="1265417"/>
              </a:lnTo>
              <a:lnTo>
                <a:pt x="337444" y="126541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AF10A-7010-4983-8670-44E9861AD117}">
      <dsp:nvSpPr>
        <dsp:cNvPr id="0" name=""/>
        <dsp:cNvSpPr/>
      </dsp:nvSpPr>
      <dsp:spPr>
        <a:xfrm>
          <a:off x="1814969" y="2109637"/>
          <a:ext cx="2699556" cy="168722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FR" sz="2100" kern="1200"/>
            <a:t>Description de l’exposition à un facteur : fréquence, durée,…</a:t>
          </a:r>
          <a:endParaRPr lang="en-US" sz="2100" kern="1200"/>
        </a:p>
      </dsp:txBody>
      <dsp:txXfrm>
        <a:off x="1864386" y="2159054"/>
        <a:ext cx="2600722" cy="1588388"/>
      </dsp:txXfrm>
    </dsp:sp>
    <dsp:sp modelId="{2CEEF78E-ACE8-4460-8B2E-219A9BE9C1E5}">
      <dsp:nvSpPr>
        <dsp:cNvPr id="0" name=""/>
        <dsp:cNvSpPr/>
      </dsp:nvSpPr>
      <dsp:spPr>
        <a:xfrm>
          <a:off x="5358137" y="609"/>
          <a:ext cx="3374445" cy="168722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fr-FR" sz="5200" kern="1200"/>
            <a:t>Analytique</a:t>
          </a:r>
          <a:endParaRPr lang="en-US" sz="5200" kern="1200"/>
        </a:p>
      </dsp:txBody>
      <dsp:txXfrm>
        <a:off x="5407554" y="50026"/>
        <a:ext cx="3275611" cy="1588388"/>
      </dsp:txXfrm>
    </dsp:sp>
    <dsp:sp modelId="{52003621-DEF7-450F-9CB9-307F0DB93867}">
      <dsp:nvSpPr>
        <dsp:cNvPr id="0" name=""/>
        <dsp:cNvSpPr/>
      </dsp:nvSpPr>
      <dsp:spPr>
        <a:xfrm>
          <a:off x="5695581" y="1687832"/>
          <a:ext cx="337444" cy="1265417"/>
        </a:xfrm>
        <a:custGeom>
          <a:avLst/>
          <a:gdLst/>
          <a:ahLst/>
          <a:cxnLst/>
          <a:rect l="0" t="0" r="0" b="0"/>
          <a:pathLst>
            <a:path>
              <a:moveTo>
                <a:pt x="0" y="0"/>
              </a:moveTo>
              <a:lnTo>
                <a:pt x="0" y="1265417"/>
              </a:lnTo>
              <a:lnTo>
                <a:pt x="337444" y="126541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FCA162-AE22-4C21-A4C0-32F31732EE02}">
      <dsp:nvSpPr>
        <dsp:cNvPr id="0" name=""/>
        <dsp:cNvSpPr/>
      </dsp:nvSpPr>
      <dsp:spPr>
        <a:xfrm>
          <a:off x="6033026" y="2109637"/>
          <a:ext cx="2699556" cy="168722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fr-FR" sz="2100" kern="1200"/>
            <a:t>Mesure de l’association entre l’exposition à un facteur et la survenue de l’évenement </a:t>
          </a:r>
          <a:endParaRPr lang="en-US" sz="2100" kern="1200"/>
        </a:p>
      </dsp:txBody>
      <dsp:txXfrm>
        <a:off x="6082443" y="2159054"/>
        <a:ext cx="2600722" cy="1588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92F45-617D-42A3-84AD-A7F6709D5ECC}">
      <dsp:nvSpPr>
        <dsp:cNvPr id="0" name=""/>
        <dsp:cNvSpPr/>
      </dsp:nvSpPr>
      <dsp:spPr>
        <a:xfrm>
          <a:off x="1140080" y="609"/>
          <a:ext cx="3374445" cy="16872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fr-FR" sz="5200" kern="1200" dirty="0"/>
            <a:t>Bio médicale</a:t>
          </a:r>
          <a:endParaRPr lang="en-US" sz="5200" kern="1200" dirty="0"/>
        </a:p>
      </dsp:txBody>
      <dsp:txXfrm>
        <a:off x="1189497" y="50026"/>
        <a:ext cx="3275611" cy="1588388"/>
      </dsp:txXfrm>
    </dsp:sp>
    <dsp:sp modelId="{CFD72593-34D7-4CAA-B4C7-E671989B211B}">
      <dsp:nvSpPr>
        <dsp:cNvPr id="0" name=""/>
        <dsp:cNvSpPr/>
      </dsp:nvSpPr>
      <dsp:spPr>
        <a:xfrm>
          <a:off x="1477525" y="1687832"/>
          <a:ext cx="337444" cy="1265417"/>
        </a:xfrm>
        <a:custGeom>
          <a:avLst/>
          <a:gdLst/>
          <a:ahLst/>
          <a:cxnLst/>
          <a:rect l="0" t="0" r="0" b="0"/>
          <a:pathLst>
            <a:path>
              <a:moveTo>
                <a:pt x="0" y="0"/>
              </a:moveTo>
              <a:lnTo>
                <a:pt x="0" y="1265417"/>
              </a:lnTo>
              <a:lnTo>
                <a:pt x="337444" y="126541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AF10A-7010-4983-8670-44E9861AD117}">
      <dsp:nvSpPr>
        <dsp:cNvPr id="0" name=""/>
        <dsp:cNvSpPr/>
      </dsp:nvSpPr>
      <dsp:spPr>
        <a:xfrm>
          <a:off x="1814969" y="2109637"/>
          <a:ext cx="2699556" cy="168722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fr-FR" sz="3300" kern="1200" dirty="0"/>
            <a:t>Organisées et pratiquées sur l’être humain</a:t>
          </a:r>
          <a:endParaRPr lang="en-US" sz="3300" kern="1200" dirty="0"/>
        </a:p>
      </dsp:txBody>
      <dsp:txXfrm>
        <a:off x="1864386" y="2159054"/>
        <a:ext cx="2600722" cy="1588388"/>
      </dsp:txXfrm>
    </dsp:sp>
    <dsp:sp modelId="{2CEEF78E-ACE8-4460-8B2E-219A9BE9C1E5}">
      <dsp:nvSpPr>
        <dsp:cNvPr id="0" name=""/>
        <dsp:cNvSpPr/>
      </dsp:nvSpPr>
      <dsp:spPr>
        <a:xfrm>
          <a:off x="5358137" y="609"/>
          <a:ext cx="3374445" cy="168722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66040" rIns="99060" bIns="66040" numCol="1" spcCol="1270" anchor="ctr" anchorCtr="0">
          <a:noAutofit/>
        </a:bodyPr>
        <a:lstStyle/>
        <a:p>
          <a:pPr marL="0" lvl="0" indent="0" algn="ctr" defTabSz="2311400">
            <a:lnSpc>
              <a:spcPct val="90000"/>
            </a:lnSpc>
            <a:spcBef>
              <a:spcPct val="0"/>
            </a:spcBef>
            <a:spcAft>
              <a:spcPct val="35000"/>
            </a:spcAft>
            <a:buNone/>
          </a:pPr>
          <a:r>
            <a:rPr lang="fr-FR" sz="5200" kern="1200" dirty="0"/>
            <a:t>De soins courants </a:t>
          </a:r>
          <a:endParaRPr lang="en-US" sz="5200" kern="1200" dirty="0"/>
        </a:p>
      </dsp:txBody>
      <dsp:txXfrm>
        <a:off x="5407554" y="50026"/>
        <a:ext cx="3275611" cy="1588388"/>
      </dsp:txXfrm>
    </dsp:sp>
    <dsp:sp modelId="{52003621-DEF7-450F-9CB9-307F0DB93867}">
      <dsp:nvSpPr>
        <dsp:cNvPr id="0" name=""/>
        <dsp:cNvSpPr/>
      </dsp:nvSpPr>
      <dsp:spPr>
        <a:xfrm>
          <a:off x="5695581" y="1687832"/>
          <a:ext cx="337444" cy="1265417"/>
        </a:xfrm>
        <a:custGeom>
          <a:avLst/>
          <a:gdLst/>
          <a:ahLst/>
          <a:cxnLst/>
          <a:rect l="0" t="0" r="0" b="0"/>
          <a:pathLst>
            <a:path>
              <a:moveTo>
                <a:pt x="0" y="0"/>
              </a:moveTo>
              <a:lnTo>
                <a:pt x="0" y="1265417"/>
              </a:lnTo>
              <a:lnTo>
                <a:pt x="337444" y="126541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FCA162-AE22-4C21-A4C0-32F31732EE02}">
      <dsp:nvSpPr>
        <dsp:cNvPr id="0" name=""/>
        <dsp:cNvSpPr/>
      </dsp:nvSpPr>
      <dsp:spPr>
        <a:xfrm>
          <a:off x="6033026" y="2109637"/>
          <a:ext cx="2699556" cy="168722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fr-FR" sz="3300" kern="1200" dirty="0"/>
            <a:t>Comparer, évaluer des actes</a:t>
          </a:r>
          <a:endParaRPr lang="en-US" sz="3300" kern="1200" dirty="0"/>
        </a:p>
      </dsp:txBody>
      <dsp:txXfrm>
        <a:off x="6082443" y="2159054"/>
        <a:ext cx="2600722" cy="1588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92F45-617D-42A3-84AD-A7F6709D5ECC}">
      <dsp:nvSpPr>
        <dsp:cNvPr id="0" name=""/>
        <dsp:cNvSpPr/>
      </dsp:nvSpPr>
      <dsp:spPr>
        <a:xfrm>
          <a:off x="1140080" y="609"/>
          <a:ext cx="3374445" cy="168722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kern="1200" dirty="0" err="1"/>
            <a:t>Interventionnelle</a:t>
          </a:r>
          <a:endParaRPr lang="en-US" sz="2900" kern="1200" dirty="0"/>
        </a:p>
      </dsp:txBody>
      <dsp:txXfrm>
        <a:off x="1189497" y="50026"/>
        <a:ext cx="3275611" cy="1588388"/>
      </dsp:txXfrm>
    </dsp:sp>
    <dsp:sp modelId="{CFD72593-34D7-4CAA-B4C7-E671989B211B}">
      <dsp:nvSpPr>
        <dsp:cNvPr id="0" name=""/>
        <dsp:cNvSpPr/>
      </dsp:nvSpPr>
      <dsp:spPr>
        <a:xfrm>
          <a:off x="1477525" y="1687832"/>
          <a:ext cx="337444" cy="1265417"/>
        </a:xfrm>
        <a:custGeom>
          <a:avLst/>
          <a:gdLst/>
          <a:ahLst/>
          <a:cxnLst/>
          <a:rect l="0" t="0" r="0" b="0"/>
          <a:pathLst>
            <a:path>
              <a:moveTo>
                <a:pt x="0" y="0"/>
              </a:moveTo>
              <a:lnTo>
                <a:pt x="0" y="1265417"/>
              </a:lnTo>
              <a:lnTo>
                <a:pt x="337444" y="126541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AF10A-7010-4983-8670-44E9861AD117}">
      <dsp:nvSpPr>
        <dsp:cNvPr id="0" name=""/>
        <dsp:cNvSpPr/>
      </dsp:nvSpPr>
      <dsp:spPr>
        <a:xfrm>
          <a:off x="1814969" y="2109637"/>
          <a:ext cx="2699556" cy="168722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b="1" i="0" kern="1200" dirty="0"/>
            <a:t>Une intervention non dénuée de risque pour les personnes qui y participent,</a:t>
          </a:r>
          <a:r>
            <a:rPr lang="fr-FR" sz="1500" b="0" i="0" kern="1200" dirty="0"/>
            <a:t> et non justifiée par leur prise en charge habituelle</a:t>
          </a:r>
        </a:p>
        <a:p>
          <a:pPr marL="0" lvl="0" indent="0" algn="ctr" defTabSz="666750">
            <a:lnSpc>
              <a:spcPct val="90000"/>
            </a:lnSpc>
            <a:spcBef>
              <a:spcPct val="0"/>
            </a:spcBef>
            <a:spcAft>
              <a:spcPct val="35000"/>
            </a:spcAft>
            <a:buNone/>
          </a:pPr>
          <a:r>
            <a:rPr lang="fr-FR" sz="1500" b="0" i="0" kern="1200" dirty="0">
              <a:sym typeface="Wingdings" panose="05000000000000000000" pitchFamily="2" charset="2"/>
            </a:rPr>
            <a:t> Essai clinique</a:t>
          </a:r>
          <a:endParaRPr lang="en-US" sz="1500" kern="1200" dirty="0"/>
        </a:p>
      </dsp:txBody>
      <dsp:txXfrm>
        <a:off x="1864386" y="2159054"/>
        <a:ext cx="2600722" cy="1588388"/>
      </dsp:txXfrm>
    </dsp:sp>
    <dsp:sp modelId="{2CEEF78E-ACE8-4460-8B2E-219A9BE9C1E5}">
      <dsp:nvSpPr>
        <dsp:cNvPr id="0" name=""/>
        <dsp:cNvSpPr/>
      </dsp:nvSpPr>
      <dsp:spPr>
        <a:xfrm>
          <a:off x="5358137" y="609"/>
          <a:ext cx="3374445" cy="168722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fr-FR" sz="2900" kern="1200" dirty="0"/>
            <a:t>Interventionnelle à risque et contraintes minimes</a:t>
          </a:r>
          <a:endParaRPr lang="en-US" sz="2900" kern="1200" dirty="0"/>
        </a:p>
      </dsp:txBody>
      <dsp:txXfrm>
        <a:off x="5407554" y="50026"/>
        <a:ext cx="3275611" cy="1588388"/>
      </dsp:txXfrm>
    </dsp:sp>
    <dsp:sp modelId="{52003621-DEF7-450F-9CB9-307F0DB93867}">
      <dsp:nvSpPr>
        <dsp:cNvPr id="0" name=""/>
        <dsp:cNvSpPr/>
      </dsp:nvSpPr>
      <dsp:spPr>
        <a:xfrm>
          <a:off x="5695581" y="1687832"/>
          <a:ext cx="337444" cy="1265417"/>
        </a:xfrm>
        <a:custGeom>
          <a:avLst/>
          <a:gdLst/>
          <a:ahLst/>
          <a:cxnLst/>
          <a:rect l="0" t="0" r="0" b="0"/>
          <a:pathLst>
            <a:path>
              <a:moveTo>
                <a:pt x="0" y="0"/>
              </a:moveTo>
              <a:lnTo>
                <a:pt x="0" y="1265417"/>
              </a:lnTo>
              <a:lnTo>
                <a:pt x="337444" y="126541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FCA162-AE22-4C21-A4C0-32F31732EE02}">
      <dsp:nvSpPr>
        <dsp:cNvPr id="0" name=""/>
        <dsp:cNvSpPr/>
      </dsp:nvSpPr>
      <dsp:spPr>
        <a:xfrm>
          <a:off x="6033026" y="2109637"/>
          <a:ext cx="2699556" cy="1687222"/>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fr-FR" sz="1500" kern="1200" dirty="0"/>
            <a:t>Intervention ou actes peu invasifs (PDS, questionnaires, tests motricités,…)</a:t>
          </a:r>
          <a:endParaRPr lang="en-US" sz="1500" kern="1200" dirty="0"/>
        </a:p>
      </dsp:txBody>
      <dsp:txXfrm>
        <a:off x="6082443" y="2159054"/>
        <a:ext cx="2600722" cy="1588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1B38C-D89A-48A7-B273-C34B3F6A189E}">
      <dsp:nvSpPr>
        <dsp:cNvPr id="0" name=""/>
        <dsp:cNvSpPr/>
      </dsp:nvSpPr>
      <dsp:spPr>
        <a:xfrm>
          <a:off x="0" y="145178"/>
          <a:ext cx="6451943" cy="13560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I. – Sont des recherches impliquant la personne humaine les recherches organisées et pratiquées sur des personnes volontaires saines ou malades, en vue du développement des connaissances biologiques ou médicales qui visent à évaluer :</a:t>
          </a:r>
          <a:endParaRPr lang="en-US" sz="1900" kern="1200"/>
        </a:p>
      </dsp:txBody>
      <dsp:txXfrm>
        <a:off x="66196" y="211374"/>
        <a:ext cx="6319551" cy="1223637"/>
      </dsp:txXfrm>
    </dsp:sp>
    <dsp:sp modelId="{CC734F21-3BF0-42E4-B8A9-72CF3F02C9AD}">
      <dsp:nvSpPr>
        <dsp:cNvPr id="0" name=""/>
        <dsp:cNvSpPr/>
      </dsp:nvSpPr>
      <dsp:spPr>
        <a:xfrm>
          <a:off x="0" y="1555928"/>
          <a:ext cx="6451943" cy="1356029"/>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1° Les mécanismes de fonctionnement de l'organisme humain, normal ou pathologique ;</a:t>
          </a:r>
          <a:endParaRPr lang="en-US" sz="1900" kern="1200"/>
        </a:p>
      </dsp:txBody>
      <dsp:txXfrm>
        <a:off x="66196" y="1622124"/>
        <a:ext cx="6319551" cy="1223637"/>
      </dsp:txXfrm>
    </dsp:sp>
    <dsp:sp modelId="{D7F83425-2BC0-4E09-9A4C-C5D0977A28C1}">
      <dsp:nvSpPr>
        <dsp:cNvPr id="0" name=""/>
        <dsp:cNvSpPr/>
      </dsp:nvSpPr>
      <dsp:spPr>
        <a:xfrm>
          <a:off x="0" y="2966678"/>
          <a:ext cx="6451943" cy="1356029"/>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2° L'efficacité et la sécurité de la réalisation d'actes ou de l'utilisation ou de l'administration de produits dans un but de diagnostic, de traitement ou de prévention d'états pathologiques.</a:t>
          </a:r>
          <a:endParaRPr lang="en-US" sz="1900" kern="1200"/>
        </a:p>
      </dsp:txBody>
      <dsp:txXfrm>
        <a:off x="66196" y="3032874"/>
        <a:ext cx="6319551" cy="12236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9EA85-95D9-4AF5-8E1E-93E7631EBEE2}" type="datetimeFigureOut">
              <a:rPr lang="fr-FR" smtClean="0"/>
              <a:t>09/01/2024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87F58-8D28-48D6-82C1-4B03EA4BF153}" type="slidenum">
              <a:rPr lang="fr-FR" smtClean="0"/>
              <a:t>‹N°›</a:t>
            </a:fld>
            <a:endParaRPr lang="fr-FR"/>
          </a:p>
        </p:txBody>
      </p:sp>
    </p:spTree>
    <p:extLst>
      <p:ext uri="{BB962C8B-B14F-4D97-AF65-F5344CB8AC3E}">
        <p14:creationId xmlns:p14="http://schemas.microsoft.com/office/powerpoint/2010/main" val="399226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E2A95D8-BB30-4628-AF15-239153E91581}" type="datetime1">
              <a:rPr lang="fr-FR" smtClean="0"/>
              <a:t>09/01/2024</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18D8D64-5531-4C35-AE75-FB133457682F}" type="slidenum">
              <a:rPr lang="fr-FR" smtClean="0"/>
              <a:t>‹N°›</a:t>
            </a:fld>
            <a:endParaRPr lang="fr-F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08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DCE8EDE-9D45-4155-AAFD-59030EE2D8BF}" type="datetime1">
              <a:rPr lang="fr-FR" smtClean="0"/>
              <a:t>09/01/2024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8D8D64-5531-4C35-AE75-FB133457682F}" type="slidenum">
              <a:rPr lang="fr-FR" smtClean="0"/>
              <a:t>‹N°›</a:t>
            </a:fld>
            <a:endParaRPr lang="fr-FR"/>
          </a:p>
        </p:txBody>
      </p:sp>
    </p:spTree>
    <p:extLst>
      <p:ext uri="{BB962C8B-B14F-4D97-AF65-F5344CB8AC3E}">
        <p14:creationId xmlns:p14="http://schemas.microsoft.com/office/powerpoint/2010/main" val="70510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978BFF-5509-4666-BFA6-45CC6116593B}" type="datetime1">
              <a:rPr lang="fr-FR" smtClean="0"/>
              <a:t>09/01/2024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8D8D64-5531-4C35-AE75-FB133457682F}" type="slidenum">
              <a:rPr lang="fr-FR" smtClean="0"/>
              <a:t>‹N°›</a:t>
            </a:fld>
            <a:endParaRPr lang="fr-FR"/>
          </a:p>
        </p:txBody>
      </p:sp>
    </p:spTree>
    <p:extLst>
      <p:ext uri="{BB962C8B-B14F-4D97-AF65-F5344CB8AC3E}">
        <p14:creationId xmlns:p14="http://schemas.microsoft.com/office/powerpoint/2010/main" val="61821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63F651F-92CC-4D86-9D64-7F40EEFFBABA}" type="datetime1">
              <a:rPr lang="fr-FR" smtClean="0"/>
              <a:t>09/01/2024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8D8D64-5531-4C35-AE75-FB133457682F}" type="slidenum">
              <a:rPr lang="fr-FR" smtClean="0"/>
              <a:t>‹N°›</a:t>
            </a:fld>
            <a:endParaRPr lang="fr-FR"/>
          </a:p>
        </p:txBody>
      </p:sp>
    </p:spTree>
    <p:extLst>
      <p:ext uri="{BB962C8B-B14F-4D97-AF65-F5344CB8AC3E}">
        <p14:creationId xmlns:p14="http://schemas.microsoft.com/office/powerpoint/2010/main" val="221102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8B4C15-F83F-484D-89BC-0E0B81F0CE0E}" type="datetime1">
              <a:rPr lang="fr-FR" smtClean="0"/>
              <a:t>09/01/2024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18D8D64-5531-4C35-AE75-FB133457682F}" type="slidenum">
              <a:rPr lang="fr-FR" smtClean="0"/>
              <a:t>‹N°›</a:t>
            </a:fld>
            <a:endParaRPr lang="fr-F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51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602EB0-B923-46B1-8ED1-54A2D03E7775}" type="datetime1">
              <a:rPr lang="fr-FR" smtClean="0"/>
              <a:t>09/01/2024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18D8D64-5531-4C35-AE75-FB133457682F}" type="slidenum">
              <a:rPr lang="fr-FR" smtClean="0"/>
              <a:t>‹N°›</a:t>
            </a:fld>
            <a:endParaRPr lang="fr-FR"/>
          </a:p>
        </p:txBody>
      </p:sp>
    </p:spTree>
    <p:extLst>
      <p:ext uri="{BB962C8B-B14F-4D97-AF65-F5344CB8AC3E}">
        <p14:creationId xmlns:p14="http://schemas.microsoft.com/office/powerpoint/2010/main" val="71915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C35FC36-155E-4EB3-B81C-37D53D0C1F31}" type="datetime1">
              <a:rPr lang="fr-FR" smtClean="0"/>
              <a:t>09/01/2024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18D8D64-5531-4C35-AE75-FB133457682F}" type="slidenum">
              <a:rPr lang="fr-FR" smtClean="0"/>
              <a:t>‹N°›</a:t>
            </a:fld>
            <a:endParaRPr lang="fr-FR"/>
          </a:p>
        </p:txBody>
      </p:sp>
    </p:spTree>
    <p:extLst>
      <p:ext uri="{BB962C8B-B14F-4D97-AF65-F5344CB8AC3E}">
        <p14:creationId xmlns:p14="http://schemas.microsoft.com/office/powerpoint/2010/main" val="312018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C9787F5-A1F2-41FA-B263-8996C3371C7C}" type="datetime1">
              <a:rPr lang="fr-FR" smtClean="0"/>
              <a:t>09/01/2024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18D8D64-5531-4C35-AE75-FB133457682F}" type="slidenum">
              <a:rPr lang="fr-FR" smtClean="0"/>
              <a:t>‹N°›</a:t>
            </a:fld>
            <a:endParaRPr lang="fr-FR"/>
          </a:p>
        </p:txBody>
      </p:sp>
    </p:spTree>
    <p:extLst>
      <p:ext uri="{BB962C8B-B14F-4D97-AF65-F5344CB8AC3E}">
        <p14:creationId xmlns:p14="http://schemas.microsoft.com/office/powerpoint/2010/main" val="45155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709A5-A0DE-47D0-863A-D262095CB5AC}" type="datetime1">
              <a:rPr lang="fr-FR" smtClean="0"/>
              <a:t>09/01/2024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18D8D64-5531-4C35-AE75-FB133457682F}" type="slidenum">
              <a:rPr lang="fr-FR" smtClean="0"/>
              <a:t>‹N°›</a:t>
            </a:fld>
            <a:endParaRPr lang="fr-FR"/>
          </a:p>
        </p:txBody>
      </p:sp>
    </p:spTree>
    <p:extLst>
      <p:ext uri="{BB962C8B-B14F-4D97-AF65-F5344CB8AC3E}">
        <p14:creationId xmlns:p14="http://schemas.microsoft.com/office/powerpoint/2010/main" val="40139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05CEB95-AD4E-452F-AAD2-DA9CBA8D3D93}" type="datetime1">
              <a:rPr lang="fr-FR" smtClean="0"/>
              <a:t>09/01/2024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18D8D64-5531-4C35-AE75-FB133457682F}" type="slidenum">
              <a:rPr lang="fr-FR" smtClean="0"/>
              <a:t>‹N°›</a:t>
            </a:fld>
            <a:endParaRPr lang="fr-FR"/>
          </a:p>
        </p:txBody>
      </p:sp>
    </p:spTree>
    <p:extLst>
      <p:ext uri="{BB962C8B-B14F-4D97-AF65-F5344CB8AC3E}">
        <p14:creationId xmlns:p14="http://schemas.microsoft.com/office/powerpoint/2010/main" val="56566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AD5CF361-8009-46D6-8830-36ADAC1952FE}" type="datetime1">
              <a:rPr lang="fr-FR" smtClean="0"/>
              <a:t>09/01/2024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18D8D64-5531-4C35-AE75-FB133457682F}" type="slidenum">
              <a:rPr lang="fr-FR" smtClean="0"/>
              <a:t>‹N°›</a:t>
            </a:fld>
            <a:endParaRPr lang="fr-FR"/>
          </a:p>
        </p:txBody>
      </p:sp>
    </p:spTree>
    <p:extLst>
      <p:ext uri="{BB962C8B-B14F-4D97-AF65-F5344CB8AC3E}">
        <p14:creationId xmlns:p14="http://schemas.microsoft.com/office/powerpoint/2010/main" val="332511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7D35575-1CFA-4755-BD43-DE33269ED5B3}" type="datetime1">
              <a:rPr lang="fr-FR" smtClean="0"/>
              <a:t>09/01/2024</a:t>
            </a:fld>
            <a:endParaRPr lang="fr-F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fr-F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18D8D64-5531-4C35-AE75-FB133457682F}" type="slidenum">
              <a:rPr lang="fr-FR" smtClean="0"/>
              <a:t>‹N°›</a:t>
            </a:fld>
            <a:endParaRPr lang="fr-FR"/>
          </a:p>
        </p:txBody>
      </p:sp>
    </p:spTree>
    <p:extLst>
      <p:ext uri="{BB962C8B-B14F-4D97-AF65-F5344CB8AC3E}">
        <p14:creationId xmlns:p14="http://schemas.microsoft.com/office/powerpoint/2010/main" val="205824978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serm.fr/nos-recherches/recherche-clinique/essais-cliniques-recherches-interventionnelles-portant-sur-produit-san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afcros.com/wp-content/uploads/2022/05/BAROMETRE_2022_AFCROS-JRC-2022-17-03-22.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em.org/sites/default/files/2018-02/LEEM-Enque%25CC%2582te-2016_synthe%25CC%2580se%2520VF%2520-%2520152%2520Mo.pdf" TargetMode="External"/><Relationship Id="rId2" Type="http://schemas.openxmlformats.org/officeDocument/2006/relationships/hyperlink" Target="https://www.leem.org/sites/default/files/2021-12/Infographie%20-%20Recherches%20cliniques%20industriell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639389-5CE5-4E42-90F2-7285AB3AB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Rectangle 9">
            <a:extLst>
              <a:ext uri="{FF2B5EF4-FFF2-40B4-BE49-F238E27FC236}">
                <a16:creationId xmlns:a16="http://schemas.microsoft.com/office/drawing/2014/main" id="{00D8BB72-00A6-426D-9D3D-E424019F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solidFill>
            <a:schemeClr val="accent3"/>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6690CD3C-3755-4F1C-9BDA-BF4A62A21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1" y="240030"/>
            <a:ext cx="7821038" cy="637794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5F523B79-E223-40EC-ABD8-1C9A17262392}"/>
              </a:ext>
            </a:extLst>
          </p:cNvPr>
          <p:cNvSpPr>
            <a:spLocks noGrp="1"/>
          </p:cNvSpPr>
          <p:nvPr>
            <p:ph type="ctrTitle"/>
          </p:nvPr>
        </p:nvSpPr>
        <p:spPr>
          <a:xfrm>
            <a:off x="1142996" y="688255"/>
            <a:ext cx="6244018" cy="5217595"/>
          </a:xfrm>
          <a:noFill/>
          <a:ln w="12700" cmpd="sng">
            <a:noFill/>
          </a:ln>
        </p:spPr>
        <p:txBody>
          <a:bodyPr anchor="ctr">
            <a:normAutofit/>
          </a:bodyPr>
          <a:lstStyle/>
          <a:p>
            <a:pPr algn="r"/>
            <a:r>
              <a:rPr lang="fr-FR" sz="6600" dirty="0">
                <a:solidFill>
                  <a:schemeClr val="tx2"/>
                </a:solidFill>
              </a:rPr>
              <a:t>La recherche CLINIQUE en France et dans le monde</a:t>
            </a:r>
          </a:p>
        </p:txBody>
      </p:sp>
      <p:sp>
        <p:nvSpPr>
          <p:cNvPr id="3" name="Sous-titre 2">
            <a:extLst>
              <a:ext uri="{FF2B5EF4-FFF2-40B4-BE49-F238E27FC236}">
                <a16:creationId xmlns:a16="http://schemas.microsoft.com/office/drawing/2014/main" id="{11B3A5B4-F1A8-4A06-A09D-6C71EECD2641}"/>
              </a:ext>
            </a:extLst>
          </p:cNvPr>
          <p:cNvSpPr>
            <a:spLocks noGrp="1"/>
          </p:cNvSpPr>
          <p:nvPr>
            <p:ph type="subTitle" idx="1"/>
          </p:nvPr>
        </p:nvSpPr>
        <p:spPr>
          <a:xfrm>
            <a:off x="8369994" y="4524375"/>
            <a:ext cx="3431481" cy="1381475"/>
          </a:xfrm>
        </p:spPr>
        <p:txBody>
          <a:bodyPr anchor="ctr">
            <a:normAutofit/>
          </a:bodyPr>
          <a:lstStyle/>
          <a:p>
            <a:pPr algn="l"/>
            <a:r>
              <a:rPr lang="fr-FR" sz="2400" dirty="0">
                <a:solidFill>
                  <a:srgbClr val="FFFFFF"/>
                </a:solidFill>
              </a:rPr>
              <a:t>Morgane </a:t>
            </a:r>
            <a:r>
              <a:rPr lang="fr-FR" sz="2400" dirty="0" err="1">
                <a:solidFill>
                  <a:srgbClr val="FFFFFF"/>
                </a:solidFill>
              </a:rPr>
              <a:t>Maumy</a:t>
            </a:r>
            <a:r>
              <a:rPr lang="fr-FR" sz="2400" dirty="0">
                <a:solidFill>
                  <a:srgbClr val="FFFFFF"/>
                </a:solidFill>
              </a:rPr>
              <a:t> Brignon</a:t>
            </a:r>
          </a:p>
          <a:p>
            <a:pPr algn="l"/>
            <a:r>
              <a:rPr lang="fr-FR" sz="2400" dirty="0">
                <a:solidFill>
                  <a:srgbClr val="FFFFFF"/>
                </a:solidFill>
              </a:rPr>
              <a:t>10/01/2024</a:t>
            </a:r>
          </a:p>
        </p:txBody>
      </p:sp>
    </p:spTree>
    <p:extLst>
      <p:ext uri="{BB962C8B-B14F-4D97-AF65-F5344CB8AC3E}">
        <p14:creationId xmlns:p14="http://schemas.microsoft.com/office/powerpoint/2010/main" val="650566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CEAD8-E7BF-464F-803B-0BAC0F2C0921}"/>
              </a:ext>
            </a:extLst>
          </p:cNvPr>
          <p:cNvSpPr>
            <a:spLocks noGrp="1"/>
          </p:cNvSpPr>
          <p:nvPr>
            <p:ph type="title"/>
          </p:nvPr>
        </p:nvSpPr>
        <p:spPr>
          <a:xfrm>
            <a:off x="1143000" y="609600"/>
            <a:ext cx="9875520" cy="1356360"/>
          </a:xfrm>
        </p:spPr>
        <p:txBody>
          <a:bodyPr>
            <a:normAutofit/>
          </a:bodyPr>
          <a:lstStyle/>
          <a:p>
            <a:r>
              <a:rPr lang="fr-FR" dirty="0"/>
              <a:t>2 catégories d’études interventionnelles</a:t>
            </a:r>
          </a:p>
        </p:txBody>
      </p:sp>
      <p:sp>
        <p:nvSpPr>
          <p:cNvPr id="4" name="Espace réservé du numéro de diapositive 3">
            <a:extLst>
              <a:ext uri="{FF2B5EF4-FFF2-40B4-BE49-F238E27FC236}">
                <a16:creationId xmlns:a16="http://schemas.microsoft.com/office/drawing/2014/main" id="{40202032-11EC-4874-BEC7-836E8C302595}"/>
              </a:ext>
            </a:extLst>
          </p:cNvPr>
          <p:cNvSpPr>
            <a:spLocks noGrp="1"/>
          </p:cNvSpPr>
          <p:nvPr>
            <p:ph type="sldNum" sz="quarter" idx="12"/>
          </p:nvPr>
        </p:nvSpPr>
        <p:spPr>
          <a:xfrm>
            <a:off x="9329530" y="6223828"/>
            <a:ext cx="1706217" cy="365125"/>
          </a:xfrm>
        </p:spPr>
        <p:txBody>
          <a:bodyPr>
            <a:normAutofit/>
          </a:bodyPr>
          <a:lstStyle/>
          <a:p>
            <a:pPr>
              <a:spcAft>
                <a:spcPts val="600"/>
              </a:spcAft>
            </a:pPr>
            <a:fld id="{418D8D64-5531-4C35-AE75-FB133457682F}" type="slidenum">
              <a:rPr lang="fr-FR" smtClean="0"/>
              <a:pPr>
                <a:spcAft>
                  <a:spcPts val="600"/>
                </a:spcAft>
              </a:pPr>
              <a:t>10</a:t>
            </a:fld>
            <a:endParaRPr lang="fr-FR"/>
          </a:p>
        </p:txBody>
      </p:sp>
      <p:graphicFrame>
        <p:nvGraphicFramePr>
          <p:cNvPr id="6" name="Espace réservé du contenu 2">
            <a:extLst>
              <a:ext uri="{FF2B5EF4-FFF2-40B4-BE49-F238E27FC236}">
                <a16:creationId xmlns:a16="http://schemas.microsoft.com/office/drawing/2014/main" id="{2E5B2955-F8E3-E823-9309-30B8CDA9DD12}"/>
              </a:ext>
            </a:extLst>
          </p:cNvPr>
          <p:cNvGraphicFramePr>
            <a:graphicFrameLocks noGrp="1"/>
          </p:cNvGraphicFramePr>
          <p:nvPr>
            <p:ph idx="1"/>
            <p:extLst>
              <p:ext uri="{D42A27DB-BD31-4B8C-83A1-F6EECF244321}">
                <p14:modId xmlns:p14="http://schemas.microsoft.com/office/powerpoint/2010/main" val="1002176049"/>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48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BB900-26C2-436A-A5B5-4F711200F285}"/>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BD39D551-EA7C-40D9-B3DE-F08374927E09}"/>
              </a:ext>
            </a:extLst>
          </p:cNvPr>
          <p:cNvPicPr>
            <a:picLocks noGrp="1" noChangeAspect="1"/>
          </p:cNvPicPr>
          <p:nvPr>
            <p:ph idx="1"/>
          </p:nvPr>
        </p:nvPicPr>
        <p:blipFill>
          <a:blip r:embed="rId2"/>
          <a:stretch>
            <a:fillRect/>
          </a:stretch>
        </p:blipFill>
        <p:spPr>
          <a:xfrm>
            <a:off x="965982" y="269047"/>
            <a:ext cx="10069765" cy="5882541"/>
          </a:xfrm>
          <a:prstGeom prst="rect">
            <a:avLst/>
          </a:prstGeom>
        </p:spPr>
      </p:pic>
      <p:sp>
        <p:nvSpPr>
          <p:cNvPr id="4" name="Espace réservé du numéro de diapositive 3">
            <a:extLst>
              <a:ext uri="{FF2B5EF4-FFF2-40B4-BE49-F238E27FC236}">
                <a16:creationId xmlns:a16="http://schemas.microsoft.com/office/drawing/2014/main" id="{6E50D859-49AC-44E2-89E6-150CF7BE38B5}"/>
              </a:ext>
            </a:extLst>
          </p:cNvPr>
          <p:cNvSpPr>
            <a:spLocks noGrp="1"/>
          </p:cNvSpPr>
          <p:nvPr>
            <p:ph type="sldNum" sz="quarter" idx="12"/>
          </p:nvPr>
        </p:nvSpPr>
        <p:spPr/>
        <p:txBody>
          <a:bodyPr/>
          <a:lstStyle/>
          <a:p>
            <a:fld id="{418D8D64-5531-4C35-AE75-FB133457682F}" type="slidenum">
              <a:rPr lang="fr-FR" smtClean="0"/>
              <a:t>11</a:t>
            </a:fld>
            <a:endParaRPr lang="fr-FR"/>
          </a:p>
        </p:txBody>
      </p:sp>
      <p:sp>
        <p:nvSpPr>
          <p:cNvPr id="6" name="Titre 1">
            <a:extLst>
              <a:ext uri="{FF2B5EF4-FFF2-40B4-BE49-F238E27FC236}">
                <a16:creationId xmlns:a16="http://schemas.microsoft.com/office/drawing/2014/main" id="{270D7EB0-2FC4-46BB-B359-9FE7074570CA}"/>
              </a:ext>
            </a:extLst>
          </p:cNvPr>
          <p:cNvSpPr txBox="1">
            <a:spLocks/>
          </p:cNvSpPr>
          <p:nvPr/>
        </p:nvSpPr>
        <p:spPr>
          <a:xfrm>
            <a:off x="445418" y="5945171"/>
            <a:ext cx="2721990" cy="606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1050" dirty="0"/>
              <a:t>CHU de Nantes </a:t>
            </a:r>
          </a:p>
        </p:txBody>
      </p:sp>
    </p:spTree>
    <p:extLst>
      <p:ext uri="{BB962C8B-B14F-4D97-AF65-F5344CB8AC3E}">
        <p14:creationId xmlns:p14="http://schemas.microsoft.com/office/powerpoint/2010/main" val="227305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A2E2E5F7-4C45-4D3B-BA15-04F8D88736F9}"/>
              </a:ext>
            </a:extLst>
          </p:cNvPr>
          <p:cNvSpPr>
            <a:spLocks noGrp="1"/>
          </p:cNvSpPr>
          <p:nvPr>
            <p:ph type="title"/>
          </p:nvPr>
        </p:nvSpPr>
        <p:spPr>
          <a:xfrm>
            <a:off x="643467" y="643466"/>
            <a:ext cx="3602736" cy="5269651"/>
          </a:xfrm>
        </p:spPr>
        <p:txBody>
          <a:bodyPr>
            <a:normAutofit/>
          </a:bodyPr>
          <a:lstStyle/>
          <a:p>
            <a:pPr algn="ctr"/>
            <a:r>
              <a:rPr lang="fr-FR" sz="3200"/>
              <a:t>FOCUS : Les phases d’un essai clinique</a:t>
            </a:r>
          </a:p>
        </p:txBody>
      </p:sp>
      <p:cxnSp>
        <p:nvCxnSpPr>
          <p:cNvPr id="16" name="Straight Connector 15">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space réservé du contenu 6">
            <a:extLst>
              <a:ext uri="{FF2B5EF4-FFF2-40B4-BE49-F238E27FC236}">
                <a16:creationId xmlns:a16="http://schemas.microsoft.com/office/drawing/2014/main" id="{3C5F773A-345A-4AB3-A51F-6BB23BD16BC0}"/>
              </a:ext>
            </a:extLst>
          </p:cNvPr>
          <p:cNvSpPr>
            <a:spLocks noGrp="1"/>
          </p:cNvSpPr>
          <p:nvPr>
            <p:ph idx="1"/>
          </p:nvPr>
        </p:nvSpPr>
        <p:spPr>
          <a:xfrm>
            <a:off x="5065182" y="643466"/>
            <a:ext cx="6173333" cy="5269650"/>
          </a:xfrm>
        </p:spPr>
        <p:txBody>
          <a:bodyPr anchor="ctr">
            <a:normAutofit/>
          </a:bodyPr>
          <a:lstStyle/>
          <a:p>
            <a:r>
              <a:rPr lang="fr-FR" sz="2000" dirty="0">
                <a:hlinkClick r:id="rId2"/>
              </a:rPr>
              <a:t>https://www.inserm.fr/nos-recherches/recherche-clinique/essais-cliniques-recherches-interventionnelles-portant-sur-produit-sante/</a:t>
            </a:r>
            <a:endParaRPr lang="fr-FR" sz="2000" dirty="0"/>
          </a:p>
          <a:p>
            <a:endParaRPr lang="fr-FR" sz="2000" dirty="0"/>
          </a:p>
        </p:txBody>
      </p:sp>
      <p:sp>
        <p:nvSpPr>
          <p:cNvPr id="4" name="Espace réservé du numéro de diapositive 3">
            <a:extLst>
              <a:ext uri="{FF2B5EF4-FFF2-40B4-BE49-F238E27FC236}">
                <a16:creationId xmlns:a16="http://schemas.microsoft.com/office/drawing/2014/main" id="{CBA09064-8796-4F7A-8734-079C9679AE29}"/>
              </a:ext>
            </a:extLst>
          </p:cNvPr>
          <p:cNvSpPr>
            <a:spLocks noGrp="1"/>
          </p:cNvSpPr>
          <p:nvPr>
            <p:ph type="sldNum" sz="quarter" idx="12"/>
          </p:nvPr>
        </p:nvSpPr>
        <p:spPr>
          <a:xfrm>
            <a:off x="10160758" y="6223828"/>
            <a:ext cx="874989" cy="365125"/>
          </a:xfrm>
        </p:spPr>
        <p:txBody>
          <a:bodyPr>
            <a:normAutofit/>
          </a:bodyPr>
          <a:lstStyle/>
          <a:p>
            <a:pPr>
              <a:spcAft>
                <a:spcPts val="600"/>
              </a:spcAft>
            </a:pPr>
            <a:fld id="{418D8D64-5531-4C35-AE75-FB133457682F}" type="slidenum">
              <a:rPr lang="fr-FR" smtClean="0"/>
              <a:pPr>
                <a:spcAft>
                  <a:spcPts val="600"/>
                </a:spcAft>
              </a:pPr>
              <a:t>12</a:t>
            </a:fld>
            <a:endParaRPr lang="fr-FR"/>
          </a:p>
        </p:txBody>
      </p:sp>
    </p:spTree>
    <p:extLst>
      <p:ext uri="{BB962C8B-B14F-4D97-AF65-F5344CB8AC3E}">
        <p14:creationId xmlns:p14="http://schemas.microsoft.com/office/powerpoint/2010/main" val="1136111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8C6576-02E6-4083-A1E0-DCD42AE67148}"/>
              </a:ext>
            </a:extLst>
          </p:cNvPr>
          <p:cNvSpPr>
            <a:spLocks noGrp="1"/>
          </p:cNvSpPr>
          <p:nvPr>
            <p:ph type="title"/>
          </p:nvPr>
        </p:nvSpPr>
        <p:spPr/>
        <p:txBody>
          <a:bodyPr/>
          <a:lstStyle/>
          <a:p>
            <a:r>
              <a:rPr lang="fr-FR" dirty="0"/>
              <a:t>Déroulement d’un essai clinique </a:t>
            </a:r>
          </a:p>
        </p:txBody>
      </p:sp>
      <p:sp>
        <p:nvSpPr>
          <p:cNvPr id="3" name="Espace réservé du contenu 2">
            <a:extLst>
              <a:ext uri="{FF2B5EF4-FFF2-40B4-BE49-F238E27FC236}">
                <a16:creationId xmlns:a16="http://schemas.microsoft.com/office/drawing/2014/main" id="{00E9D654-5FB2-4BE0-85E2-535799E9B562}"/>
              </a:ext>
            </a:extLst>
          </p:cNvPr>
          <p:cNvSpPr>
            <a:spLocks noGrp="1"/>
          </p:cNvSpPr>
          <p:nvPr>
            <p:ph idx="1"/>
          </p:nvPr>
        </p:nvSpPr>
        <p:spPr>
          <a:xfrm>
            <a:off x="1140351" y="3518647"/>
            <a:ext cx="9872871" cy="551329"/>
          </a:xfrm>
        </p:spPr>
        <p:txBody>
          <a:bodyPr/>
          <a:lstStyle/>
          <a:p>
            <a:r>
              <a:rPr lang="fr-FR" dirty="0"/>
              <a:t>https://www.youtube.com/watch?v=kQ9oq7sQ8MY</a:t>
            </a:r>
          </a:p>
        </p:txBody>
      </p:sp>
      <p:sp>
        <p:nvSpPr>
          <p:cNvPr id="4" name="Espace réservé du numéro de diapositive 3">
            <a:extLst>
              <a:ext uri="{FF2B5EF4-FFF2-40B4-BE49-F238E27FC236}">
                <a16:creationId xmlns:a16="http://schemas.microsoft.com/office/drawing/2014/main" id="{3DC2DC44-2150-4337-9C3A-27D031119D04}"/>
              </a:ext>
            </a:extLst>
          </p:cNvPr>
          <p:cNvSpPr>
            <a:spLocks noGrp="1"/>
          </p:cNvSpPr>
          <p:nvPr>
            <p:ph type="sldNum" sz="quarter" idx="12"/>
          </p:nvPr>
        </p:nvSpPr>
        <p:spPr/>
        <p:txBody>
          <a:bodyPr/>
          <a:lstStyle/>
          <a:p>
            <a:fld id="{418D8D64-5531-4C35-AE75-FB133457682F}" type="slidenum">
              <a:rPr lang="fr-FR" smtClean="0"/>
              <a:t>13</a:t>
            </a:fld>
            <a:endParaRPr lang="fr-FR"/>
          </a:p>
        </p:txBody>
      </p:sp>
    </p:spTree>
    <p:extLst>
      <p:ext uri="{BB962C8B-B14F-4D97-AF65-F5344CB8AC3E}">
        <p14:creationId xmlns:p14="http://schemas.microsoft.com/office/powerpoint/2010/main" val="3114208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C53DB23-450A-482B-8B5E-79EAFF2BB827}"/>
              </a:ext>
            </a:extLst>
          </p:cNvPr>
          <p:cNvSpPr>
            <a:spLocks noGrp="1"/>
          </p:cNvSpPr>
          <p:nvPr>
            <p:ph type="sldNum" sz="quarter" idx="12"/>
          </p:nvPr>
        </p:nvSpPr>
        <p:spPr/>
        <p:txBody>
          <a:bodyPr/>
          <a:lstStyle/>
          <a:p>
            <a:fld id="{418D8D64-5531-4C35-AE75-FB133457682F}" type="slidenum">
              <a:rPr lang="fr-FR" smtClean="0"/>
              <a:t>14</a:t>
            </a:fld>
            <a:endParaRPr lang="fr-FR"/>
          </a:p>
        </p:txBody>
      </p:sp>
      <p:pic>
        <p:nvPicPr>
          <p:cNvPr id="6" name="Image 5">
            <a:extLst>
              <a:ext uri="{FF2B5EF4-FFF2-40B4-BE49-F238E27FC236}">
                <a16:creationId xmlns:a16="http://schemas.microsoft.com/office/drawing/2014/main" id="{1D68DC07-E5AD-4BBA-8691-E838A6E71F22}"/>
              </a:ext>
            </a:extLst>
          </p:cNvPr>
          <p:cNvPicPr>
            <a:picLocks noChangeAspect="1"/>
          </p:cNvPicPr>
          <p:nvPr/>
        </p:nvPicPr>
        <p:blipFill rotWithShape="1">
          <a:blip r:embed="rId2"/>
          <a:srcRect l="7237"/>
          <a:stretch/>
        </p:blipFill>
        <p:spPr>
          <a:xfrm>
            <a:off x="3012141" y="1661866"/>
            <a:ext cx="6689574" cy="3534268"/>
          </a:xfrm>
          <a:prstGeom prst="rect">
            <a:avLst/>
          </a:prstGeom>
        </p:spPr>
      </p:pic>
    </p:spTree>
    <p:extLst>
      <p:ext uri="{BB962C8B-B14F-4D97-AF65-F5344CB8AC3E}">
        <p14:creationId xmlns:p14="http://schemas.microsoft.com/office/powerpoint/2010/main" val="116256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E6D5A6A-8265-43A0-9ECF-B4E6FAD31962}"/>
              </a:ext>
            </a:extLst>
          </p:cNvPr>
          <p:cNvSpPr>
            <a:spLocks noGrp="1"/>
          </p:cNvSpPr>
          <p:nvPr>
            <p:ph type="sldNum" sz="quarter" idx="12"/>
          </p:nvPr>
        </p:nvSpPr>
        <p:spPr/>
        <p:txBody>
          <a:bodyPr/>
          <a:lstStyle/>
          <a:p>
            <a:fld id="{418D8D64-5531-4C35-AE75-FB133457682F}" type="slidenum">
              <a:rPr lang="fr-FR" smtClean="0"/>
              <a:t>15</a:t>
            </a:fld>
            <a:endParaRPr lang="fr-FR"/>
          </a:p>
        </p:txBody>
      </p:sp>
      <p:pic>
        <p:nvPicPr>
          <p:cNvPr id="6" name="Image 5">
            <a:extLst>
              <a:ext uri="{FF2B5EF4-FFF2-40B4-BE49-F238E27FC236}">
                <a16:creationId xmlns:a16="http://schemas.microsoft.com/office/drawing/2014/main" id="{E9632317-B380-404E-A2C3-969C3320AE39}"/>
              </a:ext>
            </a:extLst>
          </p:cNvPr>
          <p:cNvPicPr>
            <a:picLocks noChangeAspect="1"/>
          </p:cNvPicPr>
          <p:nvPr/>
        </p:nvPicPr>
        <p:blipFill rotWithShape="1">
          <a:blip r:embed="rId2"/>
          <a:srcRect l="3484"/>
          <a:stretch/>
        </p:blipFill>
        <p:spPr>
          <a:xfrm>
            <a:off x="2599765" y="1742839"/>
            <a:ext cx="7254372" cy="3372321"/>
          </a:xfrm>
          <a:prstGeom prst="rect">
            <a:avLst/>
          </a:prstGeom>
        </p:spPr>
      </p:pic>
    </p:spTree>
    <p:extLst>
      <p:ext uri="{BB962C8B-B14F-4D97-AF65-F5344CB8AC3E}">
        <p14:creationId xmlns:p14="http://schemas.microsoft.com/office/powerpoint/2010/main" val="389896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C8C7F1-BE5A-48C2-A81B-9A091A5528CA}"/>
              </a:ext>
            </a:extLst>
          </p:cNvPr>
          <p:cNvSpPr>
            <a:spLocks noGrp="1"/>
          </p:cNvSpPr>
          <p:nvPr>
            <p:ph type="title"/>
          </p:nvPr>
        </p:nvSpPr>
        <p:spPr>
          <a:xfrm>
            <a:off x="841343" y="5710869"/>
            <a:ext cx="2721990" cy="606458"/>
          </a:xfrm>
        </p:spPr>
        <p:txBody>
          <a:bodyPr>
            <a:normAutofit/>
          </a:bodyPr>
          <a:lstStyle/>
          <a:p>
            <a:r>
              <a:rPr lang="fr-FR" sz="1050" dirty="0"/>
              <a:t>CHU Grenoble </a:t>
            </a:r>
          </a:p>
        </p:txBody>
      </p:sp>
      <p:pic>
        <p:nvPicPr>
          <p:cNvPr id="5" name="Espace réservé du contenu 4">
            <a:extLst>
              <a:ext uri="{FF2B5EF4-FFF2-40B4-BE49-F238E27FC236}">
                <a16:creationId xmlns:a16="http://schemas.microsoft.com/office/drawing/2014/main" id="{F4EAF5D0-7EB4-487E-8C4F-CD99A2945DFA}"/>
              </a:ext>
            </a:extLst>
          </p:cNvPr>
          <p:cNvPicPr>
            <a:picLocks noGrp="1" noChangeAspect="1"/>
          </p:cNvPicPr>
          <p:nvPr>
            <p:ph idx="1"/>
          </p:nvPr>
        </p:nvPicPr>
        <p:blipFill>
          <a:blip r:embed="rId2"/>
          <a:stretch>
            <a:fillRect/>
          </a:stretch>
        </p:blipFill>
        <p:spPr>
          <a:xfrm>
            <a:off x="2469822" y="269047"/>
            <a:ext cx="7645139" cy="6048280"/>
          </a:xfrm>
          <a:prstGeom prst="rect">
            <a:avLst/>
          </a:prstGeom>
        </p:spPr>
      </p:pic>
      <p:sp>
        <p:nvSpPr>
          <p:cNvPr id="4" name="Espace réservé du numéro de diapositive 3">
            <a:extLst>
              <a:ext uri="{FF2B5EF4-FFF2-40B4-BE49-F238E27FC236}">
                <a16:creationId xmlns:a16="http://schemas.microsoft.com/office/drawing/2014/main" id="{25535E34-0C7C-42C1-ACF5-9E0C78ADC812}"/>
              </a:ext>
            </a:extLst>
          </p:cNvPr>
          <p:cNvSpPr>
            <a:spLocks noGrp="1"/>
          </p:cNvSpPr>
          <p:nvPr>
            <p:ph type="sldNum" sz="quarter" idx="12"/>
          </p:nvPr>
        </p:nvSpPr>
        <p:spPr/>
        <p:txBody>
          <a:bodyPr/>
          <a:lstStyle/>
          <a:p>
            <a:fld id="{418D8D64-5531-4C35-AE75-FB133457682F}" type="slidenum">
              <a:rPr lang="fr-FR" smtClean="0"/>
              <a:t>16</a:t>
            </a:fld>
            <a:endParaRPr lang="fr-FR"/>
          </a:p>
        </p:txBody>
      </p:sp>
    </p:spTree>
    <p:extLst>
      <p:ext uri="{BB962C8B-B14F-4D97-AF65-F5344CB8AC3E}">
        <p14:creationId xmlns:p14="http://schemas.microsoft.com/office/powerpoint/2010/main" val="391924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DEC071-2082-449E-B6F8-D29D34670DE6}"/>
              </a:ext>
            </a:extLst>
          </p:cNvPr>
          <p:cNvSpPr>
            <a:spLocks noGrp="1"/>
          </p:cNvSpPr>
          <p:nvPr>
            <p:ph type="title"/>
          </p:nvPr>
        </p:nvSpPr>
        <p:spPr/>
        <p:txBody>
          <a:bodyPr/>
          <a:lstStyle/>
          <a:p>
            <a:r>
              <a:rPr lang="fr-FR" dirty="0"/>
              <a:t>Promotion académique/institutionnelle</a:t>
            </a:r>
          </a:p>
        </p:txBody>
      </p:sp>
      <p:sp>
        <p:nvSpPr>
          <p:cNvPr id="3" name="Espace réservé du contenu 2">
            <a:extLst>
              <a:ext uri="{FF2B5EF4-FFF2-40B4-BE49-F238E27FC236}">
                <a16:creationId xmlns:a16="http://schemas.microsoft.com/office/drawing/2014/main" id="{136B84C5-7171-40C6-B854-EF0F0752273E}"/>
              </a:ext>
            </a:extLst>
          </p:cNvPr>
          <p:cNvSpPr>
            <a:spLocks noGrp="1"/>
          </p:cNvSpPr>
          <p:nvPr>
            <p:ph idx="1"/>
          </p:nvPr>
        </p:nvSpPr>
        <p:spPr>
          <a:xfrm>
            <a:off x="1274975" y="3216897"/>
            <a:ext cx="9872871" cy="4038600"/>
          </a:xfrm>
        </p:spPr>
        <p:txBody>
          <a:bodyPr/>
          <a:lstStyle/>
          <a:p>
            <a:r>
              <a:rPr lang="fr-FR" dirty="0"/>
              <a:t>Par exemple : INSERM, AP-HP</a:t>
            </a:r>
          </a:p>
          <a:p>
            <a:endParaRPr lang="fr-FR" dirty="0"/>
          </a:p>
          <a:p>
            <a:r>
              <a:rPr lang="fr-FR" dirty="0"/>
              <a:t>Cherche principalement le progrès des connaissances </a:t>
            </a:r>
          </a:p>
        </p:txBody>
      </p:sp>
      <p:sp>
        <p:nvSpPr>
          <p:cNvPr id="4" name="Espace réservé du numéro de diapositive 3">
            <a:extLst>
              <a:ext uri="{FF2B5EF4-FFF2-40B4-BE49-F238E27FC236}">
                <a16:creationId xmlns:a16="http://schemas.microsoft.com/office/drawing/2014/main" id="{6E20BBAF-EA72-49DB-A46E-F4DB8D592CC8}"/>
              </a:ext>
            </a:extLst>
          </p:cNvPr>
          <p:cNvSpPr>
            <a:spLocks noGrp="1"/>
          </p:cNvSpPr>
          <p:nvPr>
            <p:ph type="sldNum" sz="quarter" idx="12"/>
          </p:nvPr>
        </p:nvSpPr>
        <p:spPr/>
        <p:txBody>
          <a:bodyPr/>
          <a:lstStyle/>
          <a:p>
            <a:fld id="{418D8D64-5531-4C35-AE75-FB133457682F}" type="slidenum">
              <a:rPr lang="fr-FR" smtClean="0"/>
              <a:t>17</a:t>
            </a:fld>
            <a:endParaRPr lang="fr-FR"/>
          </a:p>
        </p:txBody>
      </p:sp>
    </p:spTree>
    <p:extLst>
      <p:ext uri="{BB962C8B-B14F-4D97-AF65-F5344CB8AC3E}">
        <p14:creationId xmlns:p14="http://schemas.microsoft.com/office/powerpoint/2010/main" val="2327692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4A7884-2130-460B-A0A1-EF53C4162799}"/>
              </a:ext>
            </a:extLst>
          </p:cNvPr>
          <p:cNvSpPr>
            <a:spLocks noGrp="1"/>
          </p:cNvSpPr>
          <p:nvPr>
            <p:ph type="title"/>
          </p:nvPr>
        </p:nvSpPr>
        <p:spPr/>
        <p:txBody>
          <a:bodyPr/>
          <a:lstStyle/>
          <a:p>
            <a:r>
              <a:rPr lang="fr-FR" dirty="0"/>
              <a:t>Promotion industrielle</a:t>
            </a:r>
          </a:p>
        </p:txBody>
      </p:sp>
      <p:sp>
        <p:nvSpPr>
          <p:cNvPr id="3" name="Espace réservé du contenu 2">
            <a:extLst>
              <a:ext uri="{FF2B5EF4-FFF2-40B4-BE49-F238E27FC236}">
                <a16:creationId xmlns:a16="http://schemas.microsoft.com/office/drawing/2014/main" id="{8366324B-2236-4A36-8EB9-FFC7B26383D7}"/>
              </a:ext>
            </a:extLst>
          </p:cNvPr>
          <p:cNvSpPr>
            <a:spLocks noGrp="1"/>
          </p:cNvSpPr>
          <p:nvPr>
            <p:ph idx="1"/>
          </p:nvPr>
        </p:nvSpPr>
        <p:spPr>
          <a:xfrm>
            <a:off x="1162876" y="3301739"/>
            <a:ext cx="9872871" cy="4038600"/>
          </a:xfrm>
        </p:spPr>
        <p:txBody>
          <a:bodyPr/>
          <a:lstStyle/>
          <a:p>
            <a:r>
              <a:rPr lang="fr-FR" dirty="0"/>
              <a:t>Par exemple, les laboratoires, l’industrie pharmaceutique</a:t>
            </a:r>
          </a:p>
          <a:p>
            <a:endParaRPr lang="fr-FR" dirty="0"/>
          </a:p>
          <a:p>
            <a:r>
              <a:rPr lang="fr-FR" dirty="0"/>
              <a:t>Cherche des bénéfices, un retour sur investissement</a:t>
            </a:r>
          </a:p>
        </p:txBody>
      </p:sp>
      <p:sp>
        <p:nvSpPr>
          <p:cNvPr id="4" name="Espace réservé du numéro de diapositive 3">
            <a:extLst>
              <a:ext uri="{FF2B5EF4-FFF2-40B4-BE49-F238E27FC236}">
                <a16:creationId xmlns:a16="http://schemas.microsoft.com/office/drawing/2014/main" id="{BCA274CD-1869-4B87-B07E-C05CDC965868}"/>
              </a:ext>
            </a:extLst>
          </p:cNvPr>
          <p:cNvSpPr>
            <a:spLocks noGrp="1"/>
          </p:cNvSpPr>
          <p:nvPr>
            <p:ph type="sldNum" sz="quarter" idx="12"/>
          </p:nvPr>
        </p:nvSpPr>
        <p:spPr/>
        <p:txBody>
          <a:bodyPr/>
          <a:lstStyle/>
          <a:p>
            <a:fld id="{418D8D64-5531-4C35-AE75-FB133457682F}" type="slidenum">
              <a:rPr lang="fr-FR" smtClean="0"/>
              <a:t>18</a:t>
            </a:fld>
            <a:endParaRPr lang="fr-FR"/>
          </a:p>
        </p:txBody>
      </p:sp>
    </p:spTree>
    <p:extLst>
      <p:ext uri="{BB962C8B-B14F-4D97-AF65-F5344CB8AC3E}">
        <p14:creationId xmlns:p14="http://schemas.microsoft.com/office/powerpoint/2010/main" val="26888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4278EA84-AA47-4E64-9AEA-745F57EAD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5A3D311-5198-4AE1-A195-642105676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90C12A71-7CD7-4753-90D0-ED7500FE6702}"/>
              </a:ext>
            </a:extLst>
          </p:cNvPr>
          <p:cNvSpPr>
            <a:spLocks noGrp="1"/>
          </p:cNvSpPr>
          <p:nvPr>
            <p:ph type="title"/>
          </p:nvPr>
        </p:nvSpPr>
        <p:spPr>
          <a:xfrm>
            <a:off x="643467" y="625775"/>
            <a:ext cx="6377629" cy="5258429"/>
          </a:xfrm>
          <a:noFill/>
          <a:ln w="12700" cmpd="sng">
            <a:noFill/>
          </a:ln>
        </p:spPr>
        <p:txBody>
          <a:bodyPr vert="horz" lIns="91440" tIns="45720" rIns="91440" bIns="45720" rtlCol="0" anchor="ctr">
            <a:normAutofit/>
          </a:bodyPr>
          <a:lstStyle/>
          <a:p>
            <a:pPr algn="r">
              <a:lnSpc>
                <a:spcPct val="85000"/>
              </a:lnSpc>
            </a:pPr>
            <a:r>
              <a:rPr lang="en-US" sz="7200" b="1" kern="1200" cap="all" baseline="0" dirty="0">
                <a:solidFill>
                  <a:schemeClr val="tx1"/>
                </a:solidFill>
                <a:latin typeface="+mj-lt"/>
                <a:ea typeface="+mj-ea"/>
                <a:cs typeface="+mj-cs"/>
              </a:rPr>
              <a:t>Les différentes étapes de la recherche clinique</a:t>
            </a:r>
          </a:p>
        </p:txBody>
      </p:sp>
      <p:sp>
        <p:nvSpPr>
          <p:cNvPr id="3" name="Espace réservé du contenu 2">
            <a:extLst>
              <a:ext uri="{FF2B5EF4-FFF2-40B4-BE49-F238E27FC236}">
                <a16:creationId xmlns:a16="http://schemas.microsoft.com/office/drawing/2014/main" id="{190567E4-CC40-4485-B1D3-7F22CA30E446}"/>
              </a:ext>
            </a:extLst>
          </p:cNvPr>
          <p:cNvSpPr>
            <a:spLocks noGrp="1"/>
          </p:cNvSpPr>
          <p:nvPr>
            <p:ph idx="1"/>
          </p:nvPr>
        </p:nvSpPr>
        <p:spPr>
          <a:xfrm>
            <a:off x="8048217" y="625775"/>
            <a:ext cx="3391467" cy="5258429"/>
          </a:xfrm>
        </p:spPr>
        <p:txBody>
          <a:bodyPr vert="horz" lIns="91440" tIns="45720" rIns="91440" bIns="45720" rtlCol="0" anchor="ctr">
            <a:normAutofit/>
          </a:bodyPr>
          <a:lstStyle/>
          <a:p>
            <a:pPr marL="0" indent="0">
              <a:buNone/>
            </a:pPr>
            <a:r>
              <a:rPr lang="en-US" sz="2800" dirty="0"/>
              <a:t>https://curie.fr/page/quest-ce-que-la-recherche-clinique-les-differentes-etapes-de-letude</a:t>
            </a:r>
          </a:p>
        </p:txBody>
      </p:sp>
      <p:cxnSp>
        <p:nvCxnSpPr>
          <p:cNvPr id="19" name="Straight Connector 18">
            <a:extLst>
              <a:ext uri="{FF2B5EF4-FFF2-40B4-BE49-F238E27FC236}">
                <a16:creationId xmlns:a16="http://schemas.microsoft.com/office/drawing/2014/main" id="{FE054535-C006-4CBD-B555-2D26AE62CB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28800"/>
            <a:ext cx="0" cy="320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8D1E40F1-5A7C-441D-B2C1-8E5958E564CF}"/>
              </a:ext>
            </a:extLst>
          </p:cNvPr>
          <p:cNvSpPr>
            <a:spLocks noGrp="1"/>
          </p:cNvSpPr>
          <p:nvPr>
            <p:ph type="sldNum" sz="quarter" idx="12"/>
          </p:nvPr>
        </p:nvSpPr>
        <p:spPr>
          <a:xfrm>
            <a:off x="9842315" y="6237476"/>
            <a:ext cx="1706217" cy="365125"/>
          </a:xfrm>
        </p:spPr>
        <p:txBody>
          <a:bodyPr vert="horz" lIns="91440" tIns="45720" rIns="91440" bIns="45720" rtlCol="0" anchor="ctr">
            <a:normAutofit/>
          </a:bodyPr>
          <a:lstStyle/>
          <a:p>
            <a:pPr>
              <a:spcAft>
                <a:spcPts val="600"/>
              </a:spcAft>
            </a:pPr>
            <a:fld id="{418D8D64-5531-4C35-AE75-FB133457682F}" type="slidenum">
              <a:rPr lang="en-US" smtClean="0"/>
              <a:pPr>
                <a:spcAft>
                  <a:spcPts val="600"/>
                </a:spcAft>
              </a:pPr>
              <a:t>19</a:t>
            </a:fld>
            <a:endParaRPr lang="en-US"/>
          </a:p>
        </p:txBody>
      </p:sp>
    </p:spTree>
    <p:extLst>
      <p:ext uri="{BB962C8B-B14F-4D97-AF65-F5344CB8AC3E}">
        <p14:creationId xmlns:p14="http://schemas.microsoft.com/office/powerpoint/2010/main" val="141061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6A94773-96F1-4C62-8310-78DDCA471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6DFF2D9C-6954-4075-B9C8-2D0AEF91F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40">
            <a:extLst>
              <a:ext uri="{FF2B5EF4-FFF2-40B4-BE49-F238E27FC236}">
                <a16:creationId xmlns:a16="http://schemas.microsoft.com/office/drawing/2014/main" id="{F266CF0C-27EE-4DBE-8A1C-20F2ABEFA0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2BC2247E-6363-426C-BA51-5858664AE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A4E61330-2BC0-4535-8339-E3D78C21F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323114"/>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319E517-06C5-4767-AAD1-70F0378B83D5}"/>
              </a:ext>
            </a:extLst>
          </p:cNvPr>
          <p:cNvSpPr>
            <a:spLocks noGrp="1"/>
          </p:cNvSpPr>
          <p:nvPr>
            <p:ph type="title"/>
          </p:nvPr>
        </p:nvSpPr>
        <p:spPr>
          <a:xfrm>
            <a:off x="1109980" y="3895344"/>
            <a:ext cx="9966960" cy="1490472"/>
          </a:xfrm>
        </p:spPr>
        <p:txBody>
          <a:bodyPr vert="horz" lIns="91440" tIns="45720" rIns="91440" bIns="45720" rtlCol="0" anchor="b">
            <a:normAutofit/>
          </a:bodyPr>
          <a:lstStyle/>
          <a:p>
            <a:pPr algn="ctr">
              <a:lnSpc>
                <a:spcPct val="85000"/>
              </a:lnSpc>
            </a:pPr>
            <a:r>
              <a:rPr lang="en-US" sz="5100" b="1" cap="all"/>
              <a:t>LA RECHERCHE CLINIQUE, qu’est-ce que c’est?</a:t>
            </a:r>
          </a:p>
        </p:txBody>
      </p:sp>
      <p:sp>
        <p:nvSpPr>
          <p:cNvPr id="3" name="Espace réservé du contenu 2">
            <a:extLst>
              <a:ext uri="{FF2B5EF4-FFF2-40B4-BE49-F238E27FC236}">
                <a16:creationId xmlns:a16="http://schemas.microsoft.com/office/drawing/2014/main" id="{EEDE0295-2A7A-4CB4-9F8D-0B50328A48D5}"/>
              </a:ext>
            </a:extLst>
          </p:cNvPr>
          <p:cNvSpPr>
            <a:spLocks noGrp="1"/>
          </p:cNvSpPr>
          <p:nvPr>
            <p:ph idx="1"/>
          </p:nvPr>
        </p:nvSpPr>
        <p:spPr>
          <a:xfrm>
            <a:off x="1709530" y="5458949"/>
            <a:ext cx="8767860" cy="721416"/>
          </a:xfrm>
        </p:spPr>
        <p:txBody>
          <a:bodyPr vert="horz" lIns="91440" tIns="45720" rIns="91440" bIns="45720" rtlCol="0">
            <a:normAutofit/>
          </a:bodyPr>
          <a:lstStyle/>
          <a:p>
            <a:pPr marL="0" indent="0" algn="ctr">
              <a:buNone/>
            </a:pPr>
            <a:r>
              <a:rPr lang="en-US" sz="2000"/>
              <a:t> </a:t>
            </a:r>
          </a:p>
        </p:txBody>
      </p:sp>
      <p:pic>
        <p:nvPicPr>
          <p:cNvPr id="9" name="Graphique 8" descr="Épingler">
            <a:extLst>
              <a:ext uri="{FF2B5EF4-FFF2-40B4-BE49-F238E27FC236}">
                <a16:creationId xmlns:a16="http://schemas.microsoft.com/office/drawing/2014/main" id="{3F5AFDD4-DC89-4FC4-A64A-F17B5E65D2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995" y="728472"/>
            <a:ext cx="3027316" cy="3027316"/>
          </a:xfrm>
          <a:prstGeom prst="rect">
            <a:avLst/>
          </a:prstGeom>
        </p:spPr>
      </p:pic>
      <p:pic>
        <p:nvPicPr>
          <p:cNvPr id="5" name="Graphique 4" descr="Loupe">
            <a:extLst>
              <a:ext uri="{FF2B5EF4-FFF2-40B4-BE49-F238E27FC236}">
                <a16:creationId xmlns:a16="http://schemas.microsoft.com/office/drawing/2014/main" id="{7736A117-8CA9-44DA-9350-A1EE0F3566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4536" y="708306"/>
            <a:ext cx="3047482" cy="3047482"/>
          </a:xfrm>
          <a:prstGeom prst="rect">
            <a:avLst/>
          </a:prstGeom>
        </p:spPr>
      </p:pic>
      <p:pic>
        <p:nvPicPr>
          <p:cNvPr id="7" name="Graphique 6" descr="Globe terrestre : Europe et Afrique">
            <a:extLst>
              <a:ext uri="{FF2B5EF4-FFF2-40B4-BE49-F238E27FC236}">
                <a16:creationId xmlns:a16="http://schemas.microsoft.com/office/drawing/2014/main" id="{EF8D0C9C-8BC7-4673-B763-DD34F14A06A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83161" y="708306"/>
            <a:ext cx="3047482" cy="3047482"/>
          </a:xfrm>
          <a:prstGeom prst="rect">
            <a:avLst/>
          </a:prstGeom>
        </p:spPr>
      </p:pic>
      <p:sp>
        <p:nvSpPr>
          <p:cNvPr id="4" name="Espace réservé du numéro de diapositive 3">
            <a:extLst>
              <a:ext uri="{FF2B5EF4-FFF2-40B4-BE49-F238E27FC236}">
                <a16:creationId xmlns:a16="http://schemas.microsoft.com/office/drawing/2014/main" id="{DB8B172A-8A06-4AD2-9025-33E939A83D8E}"/>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pPr>
            <a:fld id="{418D8D64-5531-4C35-AE75-FB133457682F}" type="slidenum">
              <a:rPr lang="en-US" smtClean="0"/>
              <a:pPr>
                <a:spcAft>
                  <a:spcPts val="600"/>
                </a:spcAft>
              </a:pPr>
              <a:t>2</a:t>
            </a:fld>
            <a:endParaRPr lang="en-US"/>
          </a:p>
        </p:txBody>
      </p:sp>
    </p:spTree>
    <p:extLst>
      <p:ext uri="{BB962C8B-B14F-4D97-AF65-F5344CB8AC3E}">
        <p14:creationId xmlns:p14="http://schemas.microsoft.com/office/powerpoint/2010/main" val="149869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A4060-12D5-49F1-90F7-14981DEAE594}"/>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2971993A-0D2D-440E-9EDA-5B04ED37C003}"/>
              </a:ext>
            </a:extLst>
          </p:cNvPr>
          <p:cNvPicPr>
            <a:picLocks noGrp="1" noChangeAspect="1"/>
          </p:cNvPicPr>
          <p:nvPr>
            <p:ph idx="1"/>
          </p:nvPr>
        </p:nvPicPr>
        <p:blipFill>
          <a:blip r:embed="rId2"/>
          <a:stretch>
            <a:fillRect/>
          </a:stretch>
        </p:blipFill>
        <p:spPr>
          <a:xfrm>
            <a:off x="2327977" y="999242"/>
            <a:ext cx="7926630" cy="5115612"/>
          </a:xfrm>
          <a:prstGeom prst="rect">
            <a:avLst/>
          </a:prstGeom>
        </p:spPr>
      </p:pic>
      <p:sp>
        <p:nvSpPr>
          <p:cNvPr id="4" name="Espace réservé du numéro de diapositive 3">
            <a:extLst>
              <a:ext uri="{FF2B5EF4-FFF2-40B4-BE49-F238E27FC236}">
                <a16:creationId xmlns:a16="http://schemas.microsoft.com/office/drawing/2014/main" id="{8C55162E-01C6-4201-97BD-A53319512277}"/>
              </a:ext>
            </a:extLst>
          </p:cNvPr>
          <p:cNvSpPr>
            <a:spLocks noGrp="1"/>
          </p:cNvSpPr>
          <p:nvPr>
            <p:ph type="sldNum" sz="quarter" idx="12"/>
          </p:nvPr>
        </p:nvSpPr>
        <p:spPr/>
        <p:txBody>
          <a:bodyPr/>
          <a:lstStyle/>
          <a:p>
            <a:fld id="{418D8D64-5531-4C35-AE75-FB133457682F}" type="slidenum">
              <a:rPr lang="fr-FR" smtClean="0"/>
              <a:t>20</a:t>
            </a:fld>
            <a:endParaRPr lang="fr-FR"/>
          </a:p>
        </p:txBody>
      </p:sp>
    </p:spTree>
    <p:extLst>
      <p:ext uri="{BB962C8B-B14F-4D97-AF65-F5344CB8AC3E}">
        <p14:creationId xmlns:p14="http://schemas.microsoft.com/office/powerpoint/2010/main" val="44928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4EFA1E-2BC0-42F0-9ED6-8669C2FCA30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DA818E4B-96A9-45B1-8A2E-3CB9112F26C0}"/>
              </a:ext>
            </a:extLst>
          </p:cNvPr>
          <p:cNvPicPr>
            <a:picLocks noGrp="1" noChangeAspect="1"/>
          </p:cNvPicPr>
          <p:nvPr>
            <p:ph idx="1"/>
          </p:nvPr>
        </p:nvPicPr>
        <p:blipFill>
          <a:blip r:embed="rId2"/>
          <a:stretch>
            <a:fillRect/>
          </a:stretch>
        </p:blipFill>
        <p:spPr>
          <a:xfrm>
            <a:off x="2154761" y="733425"/>
            <a:ext cx="7851998" cy="5391150"/>
          </a:xfrm>
          <a:prstGeom prst="rect">
            <a:avLst/>
          </a:prstGeom>
        </p:spPr>
      </p:pic>
      <p:sp>
        <p:nvSpPr>
          <p:cNvPr id="4" name="Espace réservé du numéro de diapositive 3">
            <a:extLst>
              <a:ext uri="{FF2B5EF4-FFF2-40B4-BE49-F238E27FC236}">
                <a16:creationId xmlns:a16="http://schemas.microsoft.com/office/drawing/2014/main" id="{CBCE8A13-3FEB-487D-9E99-D92FC9051EFE}"/>
              </a:ext>
            </a:extLst>
          </p:cNvPr>
          <p:cNvSpPr>
            <a:spLocks noGrp="1"/>
          </p:cNvSpPr>
          <p:nvPr>
            <p:ph type="sldNum" sz="quarter" idx="12"/>
          </p:nvPr>
        </p:nvSpPr>
        <p:spPr/>
        <p:txBody>
          <a:bodyPr/>
          <a:lstStyle/>
          <a:p>
            <a:fld id="{418D8D64-5531-4C35-AE75-FB133457682F}" type="slidenum">
              <a:rPr lang="fr-FR" smtClean="0"/>
              <a:t>21</a:t>
            </a:fld>
            <a:endParaRPr lang="fr-FR"/>
          </a:p>
        </p:txBody>
      </p:sp>
    </p:spTree>
    <p:extLst>
      <p:ext uri="{BB962C8B-B14F-4D97-AF65-F5344CB8AC3E}">
        <p14:creationId xmlns:p14="http://schemas.microsoft.com/office/powerpoint/2010/main" val="3443377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30C66E-02DB-4448-8465-710DC5CC38B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07EF27EE-15AD-4D0E-8DDF-76883FEA1C22}"/>
              </a:ext>
            </a:extLst>
          </p:cNvPr>
          <p:cNvPicPr>
            <a:picLocks noGrp="1" noChangeAspect="1"/>
          </p:cNvPicPr>
          <p:nvPr>
            <p:ph idx="1"/>
          </p:nvPr>
        </p:nvPicPr>
        <p:blipFill>
          <a:blip r:embed="rId2"/>
          <a:stretch>
            <a:fillRect/>
          </a:stretch>
        </p:blipFill>
        <p:spPr>
          <a:xfrm>
            <a:off x="2034168" y="895547"/>
            <a:ext cx="8093183" cy="5219307"/>
          </a:xfrm>
          <a:prstGeom prst="rect">
            <a:avLst/>
          </a:prstGeom>
        </p:spPr>
      </p:pic>
      <p:sp>
        <p:nvSpPr>
          <p:cNvPr id="4" name="Espace réservé du numéro de diapositive 3">
            <a:extLst>
              <a:ext uri="{FF2B5EF4-FFF2-40B4-BE49-F238E27FC236}">
                <a16:creationId xmlns:a16="http://schemas.microsoft.com/office/drawing/2014/main" id="{87F90EFB-31B0-4CF6-9F8A-7FDB50D44E2D}"/>
              </a:ext>
            </a:extLst>
          </p:cNvPr>
          <p:cNvSpPr>
            <a:spLocks noGrp="1"/>
          </p:cNvSpPr>
          <p:nvPr>
            <p:ph type="sldNum" sz="quarter" idx="12"/>
          </p:nvPr>
        </p:nvSpPr>
        <p:spPr/>
        <p:txBody>
          <a:bodyPr/>
          <a:lstStyle/>
          <a:p>
            <a:fld id="{418D8D64-5531-4C35-AE75-FB133457682F}" type="slidenum">
              <a:rPr lang="fr-FR" smtClean="0"/>
              <a:t>22</a:t>
            </a:fld>
            <a:endParaRPr lang="fr-FR"/>
          </a:p>
        </p:txBody>
      </p:sp>
    </p:spTree>
    <p:extLst>
      <p:ext uri="{BB962C8B-B14F-4D97-AF65-F5344CB8AC3E}">
        <p14:creationId xmlns:p14="http://schemas.microsoft.com/office/powerpoint/2010/main" val="3277348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01631EF-15E1-48EF-9924-09DC488BD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F324104A-EE89-4314-9D93-42AD78292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57F3D44F-44AA-4EF0-B59D-061591D4FE5B}"/>
              </a:ext>
            </a:extLst>
          </p:cNvPr>
          <p:cNvSpPr>
            <a:spLocks noGrp="1"/>
          </p:cNvSpPr>
          <p:nvPr>
            <p:ph type="title"/>
          </p:nvPr>
        </p:nvSpPr>
        <p:spPr>
          <a:xfrm>
            <a:off x="1775900" y="637563"/>
            <a:ext cx="8640201" cy="3070370"/>
          </a:xfrm>
        </p:spPr>
        <p:txBody>
          <a:bodyPr vert="horz" lIns="91440" tIns="45720" rIns="91440" bIns="45720" rtlCol="0" anchor="b">
            <a:normAutofit/>
          </a:bodyPr>
          <a:lstStyle/>
          <a:p>
            <a:pPr algn="ctr">
              <a:lnSpc>
                <a:spcPct val="85000"/>
              </a:lnSpc>
            </a:pPr>
            <a:r>
              <a:rPr lang="en-US" sz="4800" b="1" kern="1200" cap="all" baseline="0" dirty="0" err="1">
                <a:solidFill>
                  <a:schemeClr val="tx1"/>
                </a:solidFill>
                <a:latin typeface="+mj-lt"/>
                <a:ea typeface="+mj-ea"/>
                <a:cs typeface="+mj-cs"/>
              </a:rPr>
              <a:t>L’organisation</a:t>
            </a:r>
            <a:r>
              <a:rPr lang="en-US" sz="4800" b="1" kern="1200" cap="all" baseline="0" dirty="0">
                <a:solidFill>
                  <a:schemeClr val="tx1"/>
                </a:solidFill>
                <a:latin typeface="+mj-lt"/>
                <a:ea typeface="+mj-ea"/>
                <a:cs typeface="+mj-cs"/>
              </a:rPr>
              <a:t> de la recherche </a:t>
            </a:r>
            <a:r>
              <a:rPr lang="en-US" sz="4800" b="1" kern="1200" cap="all" baseline="0" dirty="0" err="1">
                <a:solidFill>
                  <a:schemeClr val="tx1"/>
                </a:solidFill>
                <a:latin typeface="+mj-lt"/>
                <a:ea typeface="+mj-ea"/>
                <a:cs typeface="+mj-cs"/>
              </a:rPr>
              <a:t>clinique</a:t>
            </a:r>
            <a:endParaRPr lang="en-US" sz="4800" b="1" kern="1200" cap="all" baseline="0" dirty="0">
              <a:solidFill>
                <a:schemeClr val="tx1"/>
              </a:solidFill>
              <a:latin typeface="+mj-lt"/>
              <a:ea typeface="+mj-ea"/>
              <a:cs typeface="+mj-cs"/>
            </a:endParaRPr>
          </a:p>
        </p:txBody>
      </p:sp>
      <p:sp>
        <p:nvSpPr>
          <p:cNvPr id="3" name="Espace réservé du contenu 2">
            <a:extLst>
              <a:ext uri="{FF2B5EF4-FFF2-40B4-BE49-F238E27FC236}">
                <a16:creationId xmlns:a16="http://schemas.microsoft.com/office/drawing/2014/main" id="{AF0FA80F-C67B-49B7-8867-41A2BE777BFD}"/>
              </a:ext>
            </a:extLst>
          </p:cNvPr>
          <p:cNvSpPr>
            <a:spLocks noGrp="1"/>
          </p:cNvSpPr>
          <p:nvPr>
            <p:ph idx="1"/>
          </p:nvPr>
        </p:nvSpPr>
        <p:spPr>
          <a:xfrm>
            <a:off x="1775899" y="3707933"/>
            <a:ext cx="8640202" cy="2153859"/>
          </a:xfrm>
        </p:spPr>
        <p:txBody>
          <a:bodyPr vert="horz" lIns="91440" tIns="45720" rIns="91440" bIns="45720" rtlCol="0" anchor="t">
            <a:normAutofit/>
          </a:bodyPr>
          <a:lstStyle/>
          <a:p>
            <a:pPr marL="0" indent="0" algn="ctr">
              <a:buNone/>
            </a:pPr>
            <a:r>
              <a:rPr lang="en-US" sz="3600" dirty="0"/>
              <a:t>Aspects </a:t>
            </a:r>
            <a:r>
              <a:rPr lang="en-US" sz="3600" dirty="0" err="1"/>
              <a:t>légaux</a:t>
            </a:r>
            <a:endParaRPr lang="en-US" sz="3600" dirty="0"/>
          </a:p>
        </p:txBody>
      </p:sp>
      <p:sp>
        <p:nvSpPr>
          <p:cNvPr id="4" name="Espace réservé du numéro de diapositive 3">
            <a:extLst>
              <a:ext uri="{FF2B5EF4-FFF2-40B4-BE49-F238E27FC236}">
                <a16:creationId xmlns:a16="http://schemas.microsoft.com/office/drawing/2014/main" id="{283B8070-DB36-471C-AEF5-E0E4E0E844B8}"/>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pPr>
            <a:fld id="{418D8D64-5531-4C35-AE75-FB133457682F}" type="slidenum">
              <a:rPr lang="en-US" smtClean="0"/>
              <a:pPr>
                <a:spcAft>
                  <a:spcPts val="600"/>
                </a:spcAft>
              </a:pPr>
              <a:t>23</a:t>
            </a:fld>
            <a:endParaRPr lang="en-US"/>
          </a:p>
        </p:txBody>
      </p:sp>
    </p:spTree>
    <p:extLst>
      <p:ext uri="{BB962C8B-B14F-4D97-AF65-F5344CB8AC3E}">
        <p14:creationId xmlns:p14="http://schemas.microsoft.com/office/powerpoint/2010/main" val="256618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CCED1-72E7-4614-A2C3-987BF7438D0D}"/>
              </a:ext>
            </a:extLst>
          </p:cNvPr>
          <p:cNvSpPr>
            <a:spLocks noGrp="1"/>
          </p:cNvSpPr>
          <p:nvPr>
            <p:ph type="title"/>
          </p:nvPr>
        </p:nvSpPr>
        <p:spPr>
          <a:xfrm>
            <a:off x="653145" y="609599"/>
            <a:ext cx="3364378" cy="5606143"/>
          </a:xfrm>
        </p:spPr>
        <p:txBody>
          <a:bodyPr>
            <a:normAutofit/>
          </a:bodyPr>
          <a:lstStyle/>
          <a:p>
            <a:r>
              <a:rPr lang="fr-FR" sz="4800" b="1"/>
              <a:t>Article R 1121-1 du Code de la Santé Publique</a:t>
            </a:r>
            <a:br>
              <a:rPr lang="fr-FR" sz="4800"/>
            </a:br>
            <a:endParaRPr lang="fr-FR" sz="4800"/>
          </a:p>
        </p:txBody>
      </p:sp>
      <p:sp>
        <p:nvSpPr>
          <p:cNvPr id="4" name="Espace réservé du numéro de diapositive 3">
            <a:extLst>
              <a:ext uri="{FF2B5EF4-FFF2-40B4-BE49-F238E27FC236}">
                <a16:creationId xmlns:a16="http://schemas.microsoft.com/office/drawing/2014/main" id="{10795FB5-1DDB-486C-8CA9-4ADEC098126D}"/>
              </a:ext>
            </a:extLst>
          </p:cNvPr>
          <p:cNvSpPr>
            <a:spLocks noGrp="1"/>
          </p:cNvSpPr>
          <p:nvPr>
            <p:ph type="sldNum" sz="quarter" idx="12"/>
          </p:nvPr>
        </p:nvSpPr>
        <p:spPr>
          <a:xfrm>
            <a:off x="9329530" y="6223828"/>
            <a:ext cx="1706217" cy="365125"/>
          </a:xfrm>
        </p:spPr>
        <p:txBody>
          <a:bodyPr>
            <a:normAutofit/>
          </a:bodyPr>
          <a:lstStyle/>
          <a:p>
            <a:pPr>
              <a:spcAft>
                <a:spcPts val="600"/>
              </a:spcAft>
            </a:pPr>
            <a:fld id="{418D8D64-5531-4C35-AE75-FB133457682F}" type="slidenum">
              <a:rPr lang="fr-FR" smtClean="0"/>
              <a:pPr>
                <a:spcAft>
                  <a:spcPts val="600"/>
                </a:spcAft>
              </a:pPr>
              <a:t>24</a:t>
            </a:fld>
            <a:endParaRPr lang="fr-FR"/>
          </a:p>
        </p:txBody>
      </p:sp>
      <p:graphicFrame>
        <p:nvGraphicFramePr>
          <p:cNvPr id="8" name="Espace réservé du contenu 2">
            <a:extLst>
              <a:ext uri="{FF2B5EF4-FFF2-40B4-BE49-F238E27FC236}">
                <a16:creationId xmlns:a16="http://schemas.microsoft.com/office/drawing/2014/main" id="{47400DAA-9910-2B6A-92EC-F386618CA900}"/>
              </a:ext>
            </a:extLst>
          </p:cNvPr>
          <p:cNvGraphicFramePr>
            <a:graphicFrameLocks noGrp="1"/>
          </p:cNvGraphicFramePr>
          <p:nvPr>
            <p:ph idx="1"/>
            <p:extLst>
              <p:ext uri="{D42A27DB-BD31-4B8C-83A1-F6EECF244321}">
                <p14:modId xmlns:p14="http://schemas.microsoft.com/office/powerpoint/2010/main" val="825289370"/>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8216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882A8E73-BD79-4C80-A603-472CAB39C5C0}"/>
              </a:ext>
            </a:extLst>
          </p:cNvPr>
          <p:cNvSpPr>
            <a:spLocks noGrp="1"/>
          </p:cNvSpPr>
          <p:nvPr>
            <p:ph type="title"/>
          </p:nvPr>
        </p:nvSpPr>
        <p:spPr>
          <a:xfrm>
            <a:off x="441009" y="873457"/>
            <a:ext cx="3273042" cy="5222543"/>
          </a:xfrm>
        </p:spPr>
        <p:txBody>
          <a:bodyPr>
            <a:normAutofit/>
          </a:bodyPr>
          <a:lstStyle/>
          <a:p>
            <a:r>
              <a:rPr lang="fr-FR" sz="2800" b="1">
                <a:solidFill>
                  <a:srgbClr val="FFFFFF"/>
                </a:solidFill>
              </a:rPr>
              <a:t>La protection de la personne en Recherche Clinique : Article L 1121-2 du Code de la Santé Publique</a:t>
            </a:r>
            <a:br>
              <a:rPr lang="fr-FR" sz="2800">
                <a:solidFill>
                  <a:srgbClr val="FFFFFF"/>
                </a:solidFill>
              </a:rPr>
            </a:br>
            <a:endParaRPr lang="fr-FR" sz="2800">
              <a:solidFill>
                <a:srgbClr val="FFFFFF"/>
              </a:solidFill>
            </a:endParaRPr>
          </a:p>
        </p:txBody>
      </p:sp>
      <p:sp>
        <p:nvSpPr>
          <p:cNvPr id="3" name="Espace réservé du contenu 2">
            <a:extLst>
              <a:ext uri="{FF2B5EF4-FFF2-40B4-BE49-F238E27FC236}">
                <a16:creationId xmlns:a16="http://schemas.microsoft.com/office/drawing/2014/main" id="{204B6C44-4680-4097-B3EF-21FBCA1AC91C}"/>
              </a:ext>
            </a:extLst>
          </p:cNvPr>
          <p:cNvSpPr>
            <a:spLocks noGrp="1"/>
          </p:cNvSpPr>
          <p:nvPr>
            <p:ph idx="1"/>
          </p:nvPr>
        </p:nvSpPr>
        <p:spPr>
          <a:xfrm>
            <a:off x="4995081" y="873457"/>
            <a:ext cx="6020790" cy="5222543"/>
          </a:xfrm>
        </p:spPr>
        <p:txBody>
          <a:bodyPr anchor="ctr">
            <a:normAutofit/>
          </a:bodyPr>
          <a:lstStyle/>
          <a:p>
            <a:pPr marL="45720" indent="0" algn="just" fontAlgn="base">
              <a:buNone/>
            </a:pPr>
            <a:r>
              <a:rPr lang="fr-FR" sz="2000" dirty="0"/>
              <a:t>Aucune recherche impliquant la personne humaine ne peut être effectuée :</a:t>
            </a:r>
          </a:p>
          <a:p>
            <a:pPr marL="45720" indent="0" algn="just" fontAlgn="base">
              <a:buNone/>
            </a:pPr>
            <a:r>
              <a:rPr lang="fr-FR" sz="2000" dirty="0"/>
              <a:t>- si elle ne se fonde pas sur le </a:t>
            </a:r>
            <a:r>
              <a:rPr lang="fr-FR" sz="2000" b="1" dirty="0"/>
              <a:t>dernier état des connaissances scientifiques </a:t>
            </a:r>
            <a:r>
              <a:rPr lang="fr-FR" sz="2000" dirty="0"/>
              <a:t>et sur une expérimentation préclinique suffisante ;</a:t>
            </a:r>
          </a:p>
          <a:p>
            <a:pPr marL="45720" indent="0" algn="just" fontAlgn="base">
              <a:buNone/>
            </a:pPr>
            <a:r>
              <a:rPr lang="fr-FR" sz="2000" dirty="0"/>
              <a:t>- </a:t>
            </a:r>
            <a:r>
              <a:rPr lang="fr-FR" sz="2000" b="1" dirty="0"/>
              <a:t>si le risque prévisible encouru par les personnes qui se prêtent à la recherche est hors de proportion avec le bénéfice escompté </a:t>
            </a:r>
            <a:r>
              <a:rPr lang="fr-FR" sz="2000" dirty="0"/>
              <a:t>pour ces personnes ou l'intérêt de cette recherche ;</a:t>
            </a:r>
          </a:p>
          <a:p>
            <a:pPr marL="45720" indent="0" algn="just" fontAlgn="base">
              <a:buNone/>
            </a:pPr>
            <a:r>
              <a:rPr lang="fr-FR" sz="2000" dirty="0"/>
              <a:t>- </a:t>
            </a:r>
            <a:r>
              <a:rPr lang="fr-FR" sz="2000" b="1" dirty="0"/>
              <a:t>si elle ne vise pas à étendre la connaissance scientifique de l'être humain et les moyens susceptibles d'améliorer sa condition</a:t>
            </a:r>
            <a:r>
              <a:rPr lang="fr-FR" sz="2000" dirty="0"/>
              <a:t> ;</a:t>
            </a:r>
          </a:p>
        </p:txBody>
      </p:sp>
      <p:sp>
        <p:nvSpPr>
          <p:cNvPr id="4" name="Espace réservé du numéro de diapositive 3">
            <a:extLst>
              <a:ext uri="{FF2B5EF4-FFF2-40B4-BE49-F238E27FC236}">
                <a16:creationId xmlns:a16="http://schemas.microsoft.com/office/drawing/2014/main" id="{CB129C6D-331D-4392-A6AF-F79EE19F3C00}"/>
              </a:ext>
            </a:extLst>
          </p:cNvPr>
          <p:cNvSpPr>
            <a:spLocks noGrp="1"/>
          </p:cNvSpPr>
          <p:nvPr>
            <p:ph type="sldNum" sz="quarter" idx="12"/>
          </p:nvPr>
        </p:nvSpPr>
        <p:spPr>
          <a:xfrm>
            <a:off x="9969690" y="6223828"/>
            <a:ext cx="1066057" cy="365125"/>
          </a:xfrm>
        </p:spPr>
        <p:txBody>
          <a:bodyPr>
            <a:normAutofit/>
          </a:bodyPr>
          <a:lstStyle/>
          <a:p>
            <a:pPr>
              <a:spcAft>
                <a:spcPts val="600"/>
              </a:spcAft>
            </a:pPr>
            <a:fld id="{418D8D64-5531-4C35-AE75-FB133457682F}" type="slidenum">
              <a:rPr lang="fr-FR" smtClean="0"/>
              <a:pPr>
                <a:spcAft>
                  <a:spcPts val="600"/>
                </a:spcAft>
              </a:pPr>
              <a:t>25</a:t>
            </a:fld>
            <a:endParaRPr lang="fr-FR"/>
          </a:p>
        </p:txBody>
      </p:sp>
    </p:spTree>
    <p:extLst>
      <p:ext uri="{BB962C8B-B14F-4D97-AF65-F5344CB8AC3E}">
        <p14:creationId xmlns:p14="http://schemas.microsoft.com/office/powerpoint/2010/main" val="404603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0FA71EF1-FEB3-480D-8EC4-5D3E76F433DC}"/>
              </a:ext>
            </a:extLst>
          </p:cNvPr>
          <p:cNvSpPr>
            <a:spLocks noGrp="1"/>
          </p:cNvSpPr>
          <p:nvPr>
            <p:ph type="title"/>
          </p:nvPr>
        </p:nvSpPr>
        <p:spPr>
          <a:xfrm>
            <a:off x="441009" y="873457"/>
            <a:ext cx="3273042" cy="5222543"/>
          </a:xfrm>
        </p:spPr>
        <p:txBody>
          <a:bodyPr>
            <a:normAutofit/>
          </a:bodyPr>
          <a:lstStyle/>
          <a:p>
            <a:endParaRPr lang="fr-FR" sz="2800">
              <a:solidFill>
                <a:srgbClr val="FFFFFF"/>
              </a:solidFill>
            </a:endParaRPr>
          </a:p>
        </p:txBody>
      </p:sp>
      <p:sp>
        <p:nvSpPr>
          <p:cNvPr id="3" name="Espace réservé du contenu 2">
            <a:extLst>
              <a:ext uri="{FF2B5EF4-FFF2-40B4-BE49-F238E27FC236}">
                <a16:creationId xmlns:a16="http://schemas.microsoft.com/office/drawing/2014/main" id="{9480AC57-0789-4547-B7A5-46EC4FCDED68}"/>
              </a:ext>
            </a:extLst>
          </p:cNvPr>
          <p:cNvSpPr>
            <a:spLocks noGrp="1"/>
          </p:cNvSpPr>
          <p:nvPr>
            <p:ph idx="1"/>
          </p:nvPr>
        </p:nvSpPr>
        <p:spPr>
          <a:xfrm>
            <a:off x="4995081" y="873457"/>
            <a:ext cx="6020790" cy="5222543"/>
          </a:xfrm>
        </p:spPr>
        <p:txBody>
          <a:bodyPr anchor="ctr">
            <a:normAutofit/>
          </a:bodyPr>
          <a:lstStyle/>
          <a:p>
            <a:pPr marL="45720" indent="0" algn="just" fontAlgn="base">
              <a:buNone/>
            </a:pPr>
            <a:r>
              <a:rPr lang="fr-FR" sz="2000" dirty="0"/>
              <a:t>- si la recherche impliquant la personne humaine n'a pas été conçue de telle façon que soient </a:t>
            </a:r>
            <a:r>
              <a:rPr lang="fr-FR" sz="2000" b="1" dirty="0"/>
              <a:t>réduits au minimum la douleur, les désagréments, la peur et tout autre inconvénient prévisible lié à la maladie ou à la recherche</a:t>
            </a:r>
            <a:r>
              <a:rPr lang="fr-FR" sz="2000" dirty="0"/>
              <a:t>, en tenant compte particulièrement du degré de maturité pour les mineurs et de la capacité de compréhension pour les majeurs hors d'état d'exprimer leur consentement.</a:t>
            </a:r>
          </a:p>
          <a:p>
            <a:pPr marL="45720" indent="0" algn="just" fontAlgn="base">
              <a:buNone/>
            </a:pPr>
            <a:r>
              <a:rPr lang="fr-FR" sz="2000" dirty="0"/>
              <a:t>- l</a:t>
            </a:r>
            <a:r>
              <a:rPr lang="fr-FR" sz="2000" b="1" dirty="0"/>
              <a:t>'intérêt des personnes qui se prêtent à une recherche impliquant la personne humaine prime toujours les seuls intérêts de la science et de la société.</a:t>
            </a:r>
            <a:endParaRPr lang="fr-FR" sz="2000" dirty="0"/>
          </a:p>
          <a:p>
            <a:pPr marL="45720" indent="0" algn="just" fontAlgn="base">
              <a:buNone/>
            </a:pPr>
            <a:r>
              <a:rPr lang="fr-FR" sz="2000" dirty="0"/>
              <a:t>La recherche impliquant la personne humaine ne peut débuter que si l'ensemble de ces conditions sont remplies. </a:t>
            </a:r>
            <a:r>
              <a:rPr lang="fr-FR" sz="2000" b="1" dirty="0"/>
              <a:t>Leur respect doit être constamment maintenu.</a:t>
            </a:r>
            <a:endParaRPr lang="fr-FR" sz="2000" dirty="0"/>
          </a:p>
          <a:p>
            <a:endParaRPr lang="fr-FR" sz="2000" dirty="0"/>
          </a:p>
        </p:txBody>
      </p:sp>
      <p:sp>
        <p:nvSpPr>
          <p:cNvPr id="4" name="Espace réservé du numéro de diapositive 3">
            <a:extLst>
              <a:ext uri="{FF2B5EF4-FFF2-40B4-BE49-F238E27FC236}">
                <a16:creationId xmlns:a16="http://schemas.microsoft.com/office/drawing/2014/main" id="{5DC95A54-2170-47B2-B32A-E455A03714B8}"/>
              </a:ext>
            </a:extLst>
          </p:cNvPr>
          <p:cNvSpPr>
            <a:spLocks noGrp="1"/>
          </p:cNvSpPr>
          <p:nvPr>
            <p:ph type="sldNum" sz="quarter" idx="12"/>
          </p:nvPr>
        </p:nvSpPr>
        <p:spPr>
          <a:xfrm>
            <a:off x="9969690" y="6223828"/>
            <a:ext cx="1066057" cy="365125"/>
          </a:xfrm>
        </p:spPr>
        <p:txBody>
          <a:bodyPr>
            <a:normAutofit/>
          </a:bodyPr>
          <a:lstStyle/>
          <a:p>
            <a:pPr>
              <a:spcAft>
                <a:spcPts val="600"/>
              </a:spcAft>
            </a:pPr>
            <a:fld id="{418D8D64-5531-4C35-AE75-FB133457682F}" type="slidenum">
              <a:rPr lang="fr-FR" smtClean="0"/>
              <a:pPr>
                <a:spcAft>
                  <a:spcPts val="600"/>
                </a:spcAft>
              </a:pPr>
              <a:t>26</a:t>
            </a:fld>
            <a:endParaRPr lang="fr-FR"/>
          </a:p>
        </p:txBody>
      </p:sp>
    </p:spTree>
    <p:extLst>
      <p:ext uri="{BB962C8B-B14F-4D97-AF65-F5344CB8AC3E}">
        <p14:creationId xmlns:p14="http://schemas.microsoft.com/office/powerpoint/2010/main" val="293935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A7992F3A-302F-47CA-BADD-CDE438085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66864FA-1731-4EE6-AC97-3A689D688A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4278EA84-AA47-4E64-9AEA-745F57EAD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5A3D311-5198-4AE1-A195-642105676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27E6D672-C9A8-4A07-9A2C-816CBAFDED98}"/>
              </a:ext>
            </a:extLst>
          </p:cNvPr>
          <p:cNvSpPr>
            <a:spLocks noGrp="1"/>
          </p:cNvSpPr>
          <p:nvPr>
            <p:ph type="title"/>
          </p:nvPr>
        </p:nvSpPr>
        <p:spPr>
          <a:xfrm>
            <a:off x="643467" y="625775"/>
            <a:ext cx="6377629" cy="5258429"/>
          </a:xfrm>
          <a:noFill/>
          <a:ln w="12700" cmpd="sng">
            <a:noFill/>
          </a:ln>
        </p:spPr>
        <p:txBody>
          <a:bodyPr vert="horz" lIns="91440" tIns="45720" rIns="91440" bIns="45720" rtlCol="0" anchor="ctr">
            <a:normAutofit/>
          </a:bodyPr>
          <a:lstStyle/>
          <a:p>
            <a:pPr algn="r">
              <a:lnSpc>
                <a:spcPct val="85000"/>
              </a:lnSpc>
            </a:pPr>
            <a:r>
              <a:rPr lang="en-US" sz="7200" b="1" kern="1200" cap="all" baseline="0" dirty="0">
                <a:solidFill>
                  <a:schemeClr val="tx1"/>
                </a:solidFill>
                <a:latin typeface="+mj-lt"/>
                <a:ea typeface="+mj-ea"/>
                <a:cs typeface="+mj-cs"/>
              </a:rPr>
              <a:t>Etat des lieux de la recherche clinique en France </a:t>
            </a:r>
          </a:p>
        </p:txBody>
      </p:sp>
      <p:cxnSp>
        <p:nvCxnSpPr>
          <p:cNvPr id="23" name="Straight Connector 22">
            <a:extLst>
              <a:ext uri="{FF2B5EF4-FFF2-40B4-BE49-F238E27FC236}">
                <a16:creationId xmlns:a16="http://schemas.microsoft.com/office/drawing/2014/main" id="{FE054535-C006-4CBD-B555-2D26AE62CB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28800"/>
            <a:ext cx="0" cy="320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14759CBA-147F-4013-9B99-16B052FDDC9C}"/>
              </a:ext>
            </a:extLst>
          </p:cNvPr>
          <p:cNvSpPr>
            <a:spLocks noGrp="1"/>
          </p:cNvSpPr>
          <p:nvPr>
            <p:ph type="sldNum" sz="quarter" idx="12"/>
          </p:nvPr>
        </p:nvSpPr>
        <p:spPr>
          <a:xfrm>
            <a:off x="9842315" y="6237476"/>
            <a:ext cx="1706217" cy="365125"/>
          </a:xfrm>
        </p:spPr>
        <p:txBody>
          <a:bodyPr vert="horz" lIns="91440" tIns="45720" rIns="91440" bIns="45720" rtlCol="0" anchor="ctr">
            <a:normAutofit/>
          </a:bodyPr>
          <a:lstStyle/>
          <a:p>
            <a:pPr>
              <a:spcAft>
                <a:spcPts val="600"/>
              </a:spcAft>
            </a:pPr>
            <a:fld id="{418D8D64-5531-4C35-AE75-FB133457682F}" type="slidenum">
              <a:rPr lang="en-US" smtClean="0"/>
              <a:pPr>
                <a:spcAft>
                  <a:spcPts val="600"/>
                </a:spcAft>
              </a:pPr>
              <a:t>27</a:t>
            </a:fld>
            <a:endParaRPr lang="en-US"/>
          </a:p>
        </p:txBody>
      </p:sp>
    </p:spTree>
    <p:extLst>
      <p:ext uri="{BB962C8B-B14F-4D97-AF65-F5344CB8AC3E}">
        <p14:creationId xmlns:p14="http://schemas.microsoft.com/office/powerpoint/2010/main" val="291267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942" y="0"/>
            <a:ext cx="4155058"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60698B06-23AC-4F16-8DD6-BA3B144743E7}"/>
              </a:ext>
            </a:extLst>
          </p:cNvPr>
          <p:cNvSpPr>
            <a:spLocks noGrp="1"/>
          </p:cNvSpPr>
          <p:nvPr>
            <p:ph type="title"/>
          </p:nvPr>
        </p:nvSpPr>
        <p:spPr>
          <a:xfrm>
            <a:off x="8477950" y="873457"/>
            <a:ext cx="3273042" cy="5222543"/>
          </a:xfrm>
        </p:spPr>
        <p:txBody>
          <a:bodyPr>
            <a:normAutofit/>
          </a:bodyPr>
          <a:lstStyle/>
          <a:p>
            <a:r>
              <a:rPr lang="fr-FR" sz="2800">
                <a:solidFill>
                  <a:srgbClr val="FFFFFF"/>
                </a:solidFill>
              </a:rPr>
              <a:t>Dans l’environnement européen</a:t>
            </a:r>
          </a:p>
        </p:txBody>
      </p:sp>
      <p:sp>
        <p:nvSpPr>
          <p:cNvPr id="3" name="Espace réservé du contenu 2">
            <a:extLst>
              <a:ext uri="{FF2B5EF4-FFF2-40B4-BE49-F238E27FC236}">
                <a16:creationId xmlns:a16="http://schemas.microsoft.com/office/drawing/2014/main" id="{0D4801EE-5553-4CB6-8264-24B45D28D094}"/>
              </a:ext>
            </a:extLst>
          </p:cNvPr>
          <p:cNvSpPr>
            <a:spLocks noGrp="1"/>
          </p:cNvSpPr>
          <p:nvPr>
            <p:ph idx="1"/>
          </p:nvPr>
        </p:nvSpPr>
        <p:spPr>
          <a:xfrm>
            <a:off x="1176129" y="873457"/>
            <a:ext cx="6020790" cy="5222543"/>
          </a:xfrm>
        </p:spPr>
        <p:txBody>
          <a:bodyPr anchor="ctr">
            <a:normAutofit/>
          </a:bodyPr>
          <a:lstStyle/>
          <a:p>
            <a:r>
              <a:rPr lang="fr-FR" sz="2000">
                <a:hlinkClick r:id="rId2"/>
              </a:rPr>
              <a:t>https://www.afcros.com/wp-content/uploads/2022/05/BAROMETRE_2022_AFCROS-JRC-2022-17-03-22.pdf</a:t>
            </a:r>
            <a:endParaRPr lang="fr-FR" sz="2000"/>
          </a:p>
          <a:p>
            <a:endParaRPr lang="fr-FR" sz="2000"/>
          </a:p>
        </p:txBody>
      </p:sp>
      <p:sp>
        <p:nvSpPr>
          <p:cNvPr id="4" name="Espace réservé du numéro de diapositive 3">
            <a:extLst>
              <a:ext uri="{FF2B5EF4-FFF2-40B4-BE49-F238E27FC236}">
                <a16:creationId xmlns:a16="http://schemas.microsoft.com/office/drawing/2014/main" id="{5C3A1717-7BCE-43C4-92D5-2D434D8AE8DA}"/>
              </a:ext>
            </a:extLst>
          </p:cNvPr>
          <p:cNvSpPr>
            <a:spLocks noGrp="1"/>
          </p:cNvSpPr>
          <p:nvPr>
            <p:ph type="sldNum" sz="quarter" idx="12"/>
          </p:nvPr>
        </p:nvSpPr>
        <p:spPr>
          <a:xfrm>
            <a:off x="10993272" y="6223828"/>
            <a:ext cx="665699" cy="365125"/>
          </a:xfrm>
        </p:spPr>
        <p:txBody>
          <a:bodyPr>
            <a:normAutofit/>
          </a:bodyPr>
          <a:lstStyle/>
          <a:p>
            <a:pPr>
              <a:spcAft>
                <a:spcPts val="600"/>
              </a:spcAft>
            </a:pPr>
            <a:fld id="{418D8D64-5531-4C35-AE75-FB133457682F}" type="slidenum">
              <a:rPr lang="fr-FR">
                <a:solidFill>
                  <a:srgbClr val="FFFFFF"/>
                </a:solidFill>
              </a:rPr>
              <a:pPr>
                <a:spcAft>
                  <a:spcPts val="600"/>
                </a:spcAft>
              </a:pPr>
              <a:t>28</a:t>
            </a:fld>
            <a:endParaRPr lang="fr-FR">
              <a:solidFill>
                <a:srgbClr val="FFFFFF"/>
              </a:solidFill>
            </a:endParaRPr>
          </a:p>
        </p:txBody>
      </p:sp>
    </p:spTree>
    <p:extLst>
      <p:ext uri="{BB962C8B-B14F-4D97-AF65-F5344CB8AC3E}">
        <p14:creationId xmlns:p14="http://schemas.microsoft.com/office/powerpoint/2010/main" val="452728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re 1">
            <a:extLst>
              <a:ext uri="{FF2B5EF4-FFF2-40B4-BE49-F238E27FC236}">
                <a16:creationId xmlns:a16="http://schemas.microsoft.com/office/drawing/2014/main" id="{358158F9-93CE-47E3-9F1C-F0D394F0E62C}"/>
              </a:ext>
            </a:extLst>
          </p:cNvPr>
          <p:cNvSpPr>
            <a:spLocks noGrp="1"/>
          </p:cNvSpPr>
          <p:nvPr>
            <p:ph type="title"/>
          </p:nvPr>
        </p:nvSpPr>
        <p:spPr>
          <a:xfrm>
            <a:off x="441009" y="873457"/>
            <a:ext cx="3273042" cy="5222543"/>
          </a:xfrm>
        </p:spPr>
        <p:txBody>
          <a:bodyPr>
            <a:normAutofit/>
          </a:bodyPr>
          <a:lstStyle/>
          <a:p>
            <a:r>
              <a:rPr lang="fr-FR" sz="2800">
                <a:solidFill>
                  <a:srgbClr val="FFFFFF"/>
                </a:solidFill>
              </a:rPr>
              <a:t>Dans l’environnement international</a:t>
            </a:r>
          </a:p>
        </p:txBody>
      </p:sp>
      <p:sp>
        <p:nvSpPr>
          <p:cNvPr id="3" name="Espace réservé du contenu 2">
            <a:extLst>
              <a:ext uri="{FF2B5EF4-FFF2-40B4-BE49-F238E27FC236}">
                <a16:creationId xmlns:a16="http://schemas.microsoft.com/office/drawing/2014/main" id="{D0985F62-9A09-4BD4-A967-FDC90BF01F2B}"/>
              </a:ext>
            </a:extLst>
          </p:cNvPr>
          <p:cNvSpPr>
            <a:spLocks noGrp="1"/>
          </p:cNvSpPr>
          <p:nvPr>
            <p:ph idx="1"/>
          </p:nvPr>
        </p:nvSpPr>
        <p:spPr>
          <a:xfrm>
            <a:off x="4995081" y="873457"/>
            <a:ext cx="6020790" cy="5222543"/>
          </a:xfrm>
        </p:spPr>
        <p:txBody>
          <a:bodyPr anchor="ctr">
            <a:normAutofit/>
          </a:bodyPr>
          <a:lstStyle/>
          <a:p>
            <a:r>
              <a:rPr lang="fr-FR" sz="2000" dirty="0">
                <a:hlinkClick r:id="rId2"/>
              </a:rPr>
              <a:t>https://www.leem.org/sites/default/files/2021-12/Infographie%20-%20Recherches%20cliniques%20industrielles.pdf</a:t>
            </a:r>
            <a:r>
              <a:rPr lang="fr-FR" sz="2000" dirty="0"/>
              <a:t> </a:t>
            </a:r>
          </a:p>
          <a:p>
            <a:r>
              <a:rPr lang="fr-FR" sz="2000" dirty="0">
                <a:hlinkClick r:id="rId3"/>
              </a:rPr>
              <a:t>https://www.leem.org/sites/default/files/2018-02/LEEM-Enque%25CC%2582te-2016_synthe%25CC%2580se%2520VF%2520-%2520152%2520Mo.pdf</a:t>
            </a:r>
            <a:endParaRPr lang="fr-FR" sz="2000" dirty="0"/>
          </a:p>
          <a:p>
            <a:pPr marL="45720" indent="0">
              <a:buNone/>
            </a:pPr>
            <a:r>
              <a:rPr lang="fr-FR" sz="2000" dirty="0"/>
              <a:t>  </a:t>
            </a:r>
          </a:p>
          <a:p>
            <a:endParaRPr lang="fr-FR" sz="2000" dirty="0"/>
          </a:p>
        </p:txBody>
      </p:sp>
      <p:sp>
        <p:nvSpPr>
          <p:cNvPr id="4" name="Espace réservé du numéro de diapositive 3">
            <a:extLst>
              <a:ext uri="{FF2B5EF4-FFF2-40B4-BE49-F238E27FC236}">
                <a16:creationId xmlns:a16="http://schemas.microsoft.com/office/drawing/2014/main" id="{49CC95C8-38E5-4F12-9C89-BB7D7A16B14B}"/>
              </a:ext>
            </a:extLst>
          </p:cNvPr>
          <p:cNvSpPr>
            <a:spLocks noGrp="1"/>
          </p:cNvSpPr>
          <p:nvPr>
            <p:ph type="sldNum" sz="quarter" idx="12"/>
          </p:nvPr>
        </p:nvSpPr>
        <p:spPr>
          <a:xfrm>
            <a:off x="9969690" y="6223828"/>
            <a:ext cx="1066057" cy="365125"/>
          </a:xfrm>
        </p:spPr>
        <p:txBody>
          <a:bodyPr>
            <a:normAutofit/>
          </a:bodyPr>
          <a:lstStyle/>
          <a:p>
            <a:pPr>
              <a:spcAft>
                <a:spcPts val="600"/>
              </a:spcAft>
            </a:pPr>
            <a:fld id="{418D8D64-5531-4C35-AE75-FB133457682F}" type="slidenum">
              <a:rPr lang="fr-FR" smtClean="0"/>
              <a:pPr>
                <a:spcAft>
                  <a:spcPts val="600"/>
                </a:spcAft>
              </a:pPr>
              <a:t>29</a:t>
            </a:fld>
            <a:endParaRPr lang="fr-FR"/>
          </a:p>
        </p:txBody>
      </p:sp>
    </p:spTree>
    <p:extLst>
      <p:ext uri="{BB962C8B-B14F-4D97-AF65-F5344CB8AC3E}">
        <p14:creationId xmlns:p14="http://schemas.microsoft.com/office/powerpoint/2010/main" val="223302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52567-1D96-4F5E-B21B-62D4BCE6BEEA}"/>
              </a:ext>
            </a:extLst>
          </p:cNvPr>
          <p:cNvSpPr>
            <a:spLocks noGrp="1"/>
          </p:cNvSpPr>
          <p:nvPr>
            <p:ph type="title"/>
          </p:nvPr>
        </p:nvSpPr>
        <p:spPr>
          <a:xfrm>
            <a:off x="6106704" y="609600"/>
            <a:ext cx="5364444" cy="1356360"/>
          </a:xfrm>
        </p:spPr>
        <p:txBody>
          <a:bodyPr>
            <a:normAutofit/>
          </a:bodyPr>
          <a:lstStyle/>
          <a:p>
            <a:r>
              <a:rPr lang="fr-FR" dirty="0"/>
              <a:t>La recherche clinique, qu’est ce que c’est?</a:t>
            </a:r>
          </a:p>
        </p:txBody>
      </p:sp>
      <p:pic>
        <p:nvPicPr>
          <p:cNvPr id="8" name="Graphic 7" descr="Magnifying glass">
            <a:extLst>
              <a:ext uri="{FF2B5EF4-FFF2-40B4-BE49-F238E27FC236}">
                <a16:creationId xmlns:a16="http://schemas.microsoft.com/office/drawing/2014/main" id="{E0405482-CD02-B202-CCD0-4FDD66A0E8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4" y="1131152"/>
            <a:ext cx="4593715" cy="4593715"/>
          </a:xfrm>
          <a:prstGeom prst="rect">
            <a:avLst/>
          </a:prstGeom>
        </p:spPr>
      </p:pic>
      <p:sp>
        <p:nvSpPr>
          <p:cNvPr id="3" name="Espace réservé du contenu 2">
            <a:extLst>
              <a:ext uri="{FF2B5EF4-FFF2-40B4-BE49-F238E27FC236}">
                <a16:creationId xmlns:a16="http://schemas.microsoft.com/office/drawing/2014/main" id="{8DC07279-D355-4622-A7A7-4EF57F3BB9F4}"/>
              </a:ext>
            </a:extLst>
          </p:cNvPr>
          <p:cNvSpPr>
            <a:spLocks noGrp="1"/>
          </p:cNvSpPr>
          <p:nvPr>
            <p:ph idx="1"/>
          </p:nvPr>
        </p:nvSpPr>
        <p:spPr>
          <a:xfrm>
            <a:off x="6106703" y="2057400"/>
            <a:ext cx="5364444" cy="4038600"/>
          </a:xfrm>
        </p:spPr>
        <p:txBody>
          <a:bodyPr>
            <a:normAutofit/>
          </a:bodyPr>
          <a:lstStyle/>
          <a:p>
            <a:pPr marL="45720" indent="0">
              <a:buNone/>
            </a:pPr>
            <a:endParaRPr lang="fr-FR" dirty="0"/>
          </a:p>
          <a:p>
            <a:pPr marL="45720" indent="0">
              <a:buNone/>
            </a:pPr>
            <a:endParaRPr lang="fr-FR" dirty="0"/>
          </a:p>
          <a:p>
            <a:pPr marL="45720" indent="0">
              <a:buNone/>
            </a:pPr>
            <a:endParaRPr lang="fr-FR" dirty="0"/>
          </a:p>
          <a:p>
            <a:pPr marL="45720" indent="0">
              <a:buNone/>
            </a:pPr>
            <a:r>
              <a:rPr lang="fr-FR" dirty="0"/>
              <a:t>Des recherche qui peuvent être menées sur la personne humaine pour développer des connaissances biologiques ou médicales</a:t>
            </a:r>
          </a:p>
        </p:txBody>
      </p:sp>
      <p:sp>
        <p:nvSpPr>
          <p:cNvPr id="4" name="Espace réservé du numéro de diapositive 3">
            <a:extLst>
              <a:ext uri="{FF2B5EF4-FFF2-40B4-BE49-F238E27FC236}">
                <a16:creationId xmlns:a16="http://schemas.microsoft.com/office/drawing/2014/main" id="{E661438C-B10B-4AAC-99E9-C7DF162E2002}"/>
              </a:ext>
            </a:extLst>
          </p:cNvPr>
          <p:cNvSpPr>
            <a:spLocks noGrp="1"/>
          </p:cNvSpPr>
          <p:nvPr>
            <p:ph type="sldNum" sz="quarter" idx="12"/>
          </p:nvPr>
        </p:nvSpPr>
        <p:spPr>
          <a:xfrm>
            <a:off x="9329530" y="6223828"/>
            <a:ext cx="1706217" cy="365125"/>
          </a:xfrm>
        </p:spPr>
        <p:txBody>
          <a:bodyPr>
            <a:normAutofit/>
          </a:bodyPr>
          <a:lstStyle/>
          <a:p>
            <a:pPr>
              <a:spcAft>
                <a:spcPts val="600"/>
              </a:spcAft>
            </a:pPr>
            <a:fld id="{418D8D64-5531-4C35-AE75-FB133457682F}" type="slidenum">
              <a:rPr lang="fr-FR" smtClean="0"/>
              <a:pPr>
                <a:spcAft>
                  <a:spcPts val="600"/>
                </a:spcAft>
              </a:pPr>
              <a:t>3</a:t>
            </a:fld>
            <a:endParaRPr lang="fr-FR"/>
          </a:p>
        </p:txBody>
      </p:sp>
    </p:spTree>
    <p:extLst>
      <p:ext uri="{BB962C8B-B14F-4D97-AF65-F5344CB8AC3E}">
        <p14:creationId xmlns:p14="http://schemas.microsoft.com/office/powerpoint/2010/main" val="913398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1E72C097-55DC-4B41-8768-5DC34278EFB2}"/>
              </a:ext>
            </a:extLst>
          </p:cNvPr>
          <p:cNvSpPr>
            <a:spLocks noGrp="1"/>
          </p:cNvSpPr>
          <p:nvPr>
            <p:ph type="title"/>
          </p:nvPr>
        </p:nvSpPr>
        <p:spPr>
          <a:xfrm>
            <a:off x="1143000" y="609600"/>
            <a:ext cx="9875520" cy="1356360"/>
          </a:xfrm>
        </p:spPr>
        <p:txBody>
          <a:bodyPr>
            <a:normAutofit/>
          </a:bodyPr>
          <a:lstStyle/>
          <a:p>
            <a:endParaRPr lang="fr-FR"/>
          </a:p>
        </p:txBody>
      </p:sp>
      <p:sp>
        <p:nvSpPr>
          <p:cNvPr id="3" name="Espace réservé du contenu 2">
            <a:extLst>
              <a:ext uri="{FF2B5EF4-FFF2-40B4-BE49-F238E27FC236}">
                <a16:creationId xmlns:a16="http://schemas.microsoft.com/office/drawing/2014/main" id="{FB7262EB-91BD-4A00-800A-E7FFD2399EC0}"/>
              </a:ext>
            </a:extLst>
          </p:cNvPr>
          <p:cNvSpPr>
            <a:spLocks noGrp="1"/>
          </p:cNvSpPr>
          <p:nvPr>
            <p:ph idx="1"/>
          </p:nvPr>
        </p:nvSpPr>
        <p:spPr>
          <a:xfrm>
            <a:off x="3220138" y="3286693"/>
            <a:ext cx="9872871" cy="4038600"/>
          </a:xfrm>
        </p:spPr>
        <p:txBody>
          <a:bodyPr>
            <a:normAutofit/>
          </a:bodyPr>
          <a:lstStyle/>
          <a:p>
            <a:pPr marL="45720" indent="0">
              <a:buNone/>
            </a:pPr>
            <a:r>
              <a:rPr lang="fr-FR" sz="3600" dirty="0"/>
              <a:t>Merci pour votre attention</a:t>
            </a:r>
          </a:p>
        </p:txBody>
      </p:sp>
      <p:sp>
        <p:nvSpPr>
          <p:cNvPr id="4" name="Espace réservé du numéro de diapositive 3">
            <a:extLst>
              <a:ext uri="{FF2B5EF4-FFF2-40B4-BE49-F238E27FC236}">
                <a16:creationId xmlns:a16="http://schemas.microsoft.com/office/drawing/2014/main" id="{62D70025-8C35-472E-B400-E0C9DE403383}"/>
              </a:ext>
            </a:extLst>
          </p:cNvPr>
          <p:cNvSpPr>
            <a:spLocks noGrp="1"/>
          </p:cNvSpPr>
          <p:nvPr>
            <p:ph type="sldNum" sz="quarter" idx="12"/>
          </p:nvPr>
        </p:nvSpPr>
        <p:spPr>
          <a:xfrm>
            <a:off x="9329530" y="6223828"/>
            <a:ext cx="1706217" cy="365125"/>
          </a:xfrm>
        </p:spPr>
        <p:txBody>
          <a:bodyPr>
            <a:normAutofit/>
          </a:bodyPr>
          <a:lstStyle/>
          <a:p>
            <a:pPr>
              <a:spcAft>
                <a:spcPts val="600"/>
              </a:spcAft>
            </a:pPr>
            <a:fld id="{418D8D64-5531-4C35-AE75-FB133457682F}" type="slidenum">
              <a:rPr lang="fr-FR" smtClean="0"/>
              <a:pPr>
                <a:spcAft>
                  <a:spcPts val="600"/>
                </a:spcAft>
              </a:pPr>
              <a:t>30</a:t>
            </a:fld>
            <a:endParaRPr lang="fr-FR"/>
          </a:p>
        </p:txBody>
      </p:sp>
    </p:spTree>
    <p:extLst>
      <p:ext uri="{BB962C8B-B14F-4D97-AF65-F5344CB8AC3E}">
        <p14:creationId xmlns:p14="http://schemas.microsoft.com/office/powerpoint/2010/main" val="171533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65E9F-E8E8-4C1E-878A-32800A08F3A4}"/>
              </a:ext>
            </a:extLst>
          </p:cNvPr>
          <p:cNvSpPr>
            <a:spLocks noGrp="1"/>
          </p:cNvSpPr>
          <p:nvPr>
            <p:ph type="title"/>
          </p:nvPr>
        </p:nvSpPr>
        <p:spPr>
          <a:xfrm>
            <a:off x="653145" y="609599"/>
            <a:ext cx="3364378" cy="5606143"/>
          </a:xfrm>
        </p:spPr>
        <p:txBody>
          <a:bodyPr>
            <a:normAutofit/>
          </a:bodyPr>
          <a:lstStyle/>
          <a:p>
            <a:r>
              <a:rPr lang="fr-FR" sz="4800"/>
              <a:t>Quels objectifs? </a:t>
            </a:r>
          </a:p>
        </p:txBody>
      </p:sp>
      <p:sp>
        <p:nvSpPr>
          <p:cNvPr id="4" name="Espace réservé du numéro de diapositive 3">
            <a:extLst>
              <a:ext uri="{FF2B5EF4-FFF2-40B4-BE49-F238E27FC236}">
                <a16:creationId xmlns:a16="http://schemas.microsoft.com/office/drawing/2014/main" id="{4670213E-4998-4987-92FF-3166E29C8D75}"/>
              </a:ext>
            </a:extLst>
          </p:cNvPr>
          <p:cNvSpPr>
            <a:spLocks noGrp="1"/>
          </p:cNvSpPr>
          <p:nvPr>
            <p:ph type="sldNum" sz="quarter" idx="12"/>
          </p:nvPr>
        </p:nvSpPr>
        <p:spPr>
          <a:xfrm>
            <a:off x="9329530" y="6223828"/>
            <a:ext cx="1706217" cy="365125"/>
          </a:xfrm>
        </p:spPr>
        <p:txBody>
          <a:bodyPr>
            <a:normAutofit/>
          </a:bodyPr>
          <a:lstStyle/>
          <a:p>
            <a:pPr>
              <a:spcAft>
                <a:spcPts val="600"/>
              </a:spcAft>
            </a:pPr>
            <a:fld id="{418D8D64-5531-4C35-AE75-FB133457682F}" type="slidenum">
              <a:rPr lang="fr-FR" smtClean="0"/>
              <a:pPr>
                <a:spcAft>
                  <a:spcPts val="600"/>
                </a:spcAft>
              </a:pPr>
              <a:t>4</a:t>
            </a:fld>
            <a:endParaRPr lang="fr-FR"/>
          </a:p>
        </p:txBody>
      </p:sp>
      <p:graphicFrame>
        <p:nvGraphicFramePr>
          <p:cNvPr id="6" name="Espace réservé du contenu 2">
            <a:extLst>
              <a:ext uri="{FF2B5EF4-FFF2-40B4-BE49-F238E27FC236}">
                <a16:creationId xmlns:a16="http://schemas.microsoft.com/office/drawing/2014/main" id="{430502D7-8A2C-53E1-FF47-C0DDE2A46129}"/>
              </a:ext>
            </a:extLst>
          </p:cNvPr>
          <p:cNvGraphicFramePr>
            <a:graphicFrameLocks noGrp="1"/>
          </p:cNvGraphicFramePr>
          <p:nvPr>
            <p:ph idx="1"/>
            <p:extLst>
              <p:ext uri="{D42A27DB-BD31-4B8C-83A1-F6EECF244321}">
                <p14:modId xmlns:p14="http://schemas.microsoft.com/office/powerpoint/2010/main" val="541245936"/>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599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33AC0-91B5-49E7-9797-7A7DA3EDB700}"/>
              </a:ext>
            </a:extLst>
          </p:cNvPr>
          <p:cNvSpPr>
            <a:spLocks noGrp="1"/>
          </p:cNvSpPr>
          <p:nvPr>
            <p:ph type="title"/>
          </p:nvPr>
        </p:nvSpPr>
        <p:spPr>
          <a:xfrm>
            <a:off x="1143000" y="609600"/>
            <a:ext cx="9875520" cy="1356360"/>
          </a:xfrm>
        </p:spPr>
        <p:txBody>
          <a:bodyPr>
            <a:normAutofit/>
          </a:bodyPr>
          <a:lstStyle/>
          <a:p>
            <a:r>
              <a:rPr lang="fr-FR"/>
              <a:t>Les études observationnelles</a:t>
            </a:r>
            <a:endParaRPr lang="fr-FR" dirty="0"/>
          </a:p>
        </p:txBody>
      </p:sp>
      <p:sp>
        <p:nvSpPr>
          <p:cNvPr id="3" name="Espace réservé du numéro de diapositive 2">
            <a:extLst>
              <a:ext uri="{FF2B5EF4-FFF2-40B4-BE49-F238E27FC236}">
                <a16:creationId xmlns:a16="http://schemas.microsoft.com/office/drawing/2014/main" id="{96ECFFF1-4431-44FD-A7C0-A4882BCC8254}"/>
              </a:ext>
            </a:extLst>
          </p:cNvPr>
          <p:cNvSpPr>
            <a:spLocks noGrp="1"/>
          </p:cNvSpPr>
          <p:nvPr>
            <p:ph type="sldNum" sz="quarter" idx="12"/>
          </p:nvPr>
        </p:nvSpPr>
        <p:spPr>
          <a:xfrm>
            <a:off x="9329530" y="6223828"/>
            <a:ext cx="1706217" cy="365125"/>
          </a:xfrm>
        </p:spPr>
        <p:txBody>
          <a:bodyPr>
            <a:normAutofit/>
          </a:bodyPr>
          <a:lstStyle/>
          <a:p>
            <a:pPr>
              <a:spcAft>
                <a:spcPts val="600"/>
              </a:spcAft>
            </a:pPr>
            <a:fld id="{418D8D64-5531-4C35-AE75-FB133457682F}" type="slidenum">
              <a:rPr lang="fr-FR" smtClean="0"/>
              <a:pPr>
                <a:spcAft>
                  <a:spcPts val="600"/>
                </a:spcAft>
              </a:pPr>
              <a:t>5</a:t>
            </a:fld>
            <a:endParaRPr lang="fr-FR"/>
          </a:p>
        </p:txBody>
      </p:sp>
      <p:graphicFrame>
        <p:nvGraphicFramePr>
          <p:cNvPr id="8" name="Espace réservé du contenu 3">
            <a:extLst>
              <a:ext uri="{FF2B5EF4-FFF2-40B4-BE49-F238E27FC236}">
                <a16:creationId xmlns:a16="http://schemas.microsoft.com/office/drawing/2014/main" id="{4CEA3111-B90E-48F1-5B12-1E2511DBC9C6}"/>
              </a:ext>
            </a:extLst>
          </p:cNvPr>
          <p:cNvGraphicFramePr>
            <a:graphicFrameLocks noGrp="1"/>
          </p:cNvGraphicFramePr>
          <p:nvPr>
            <p:ph idx="1"/>
            <p:extLst>
              <p:ext uri="{D42A27DB-BD31-4B8C-83A1-F6EECF244321}">
                <p14:modId xmlns:p14="http://schemas.microsoft.com/office/powerpoint/2010/main" val="1680695259"/>
              </p:ext>
            </p:extLst>
          </p:nvPr>
        </p:nvGraphicFramePr>
        <p:xfrm>
          <a:off x="1143000" y="2298530"/>
          <a:ext cx="9872663" cy="37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21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CEAD8-E7BF-464F-803B-0BAC0F2C0921}"/>
              </a:ext>
            </a:extLst>
          </p:cNvPr>
          <p:cNvSpPr>
            <a:spLocks noGrp="1"/>
          </p:cNvSpPr>
          <p:nvPr>
            <p:ph type="title"/>
          </p:nvPr>
        </p:nvSpPr>
        <p:spPr>
          <a:xfrm>
            <a:off x="1143000" y="609600"/>
            <a:ext cx="9875520" cy="1356360"/>
          </a:xfrm>
        </p:spPr>
        <p:txBody>
          <a:bodyPr>
            <a:normAutofit/>
          </a:bodyPr>
          <a:lstStyle/>
          <a:p>
            <a:r>
              <a:rPr lang="fr-FR" dirty="0"/>
              <a:t>2 types d’études observationnelles</a:t>
            </a:r>
          </a:p>
        </p:txBody>
      </p:sp>
      <p:sp>
        <p:nvSpPr>
          <p:cNvPr id="4" name="Espace réservé du numéro de diapositive 3">
            <a:extLst>
              <a:ext uri="{FF2B5EF4-FFF2-40B4-BE49-F238E27FC236}">
                <a16:creationId xmlns:a16="http://schemas.microsoft.com/office/drawing/2014/main" id="{40202032-11EC-4874-BEC7-836E8C302595}"/>
              </a:ext>
            </a:extLst>
          </p:cNvPr>
          <p:cNvSpPr>
            <a:spLocks noGrp="1"/>
          </p:cNvSpPr>
          <p:nvPr>
            <p:ph type="sldNum" sz="quarter" idx="12"/>
          </p:nvPr>
        </p:nvSpPr>
        <p:spPr>
          <a:xfrm>
            <a:off x="9329530" y="6223828"/>
            <a:ext cx="1706217" cy="365125"/>
          </a:xfrm>
        </p:spPr>
        <p:txBody>
          <a:bodyPr>
            <a:normAutofit/>
          </a:bodyPr>
          <a:lstStyle/>
          <a:p>
            <a:pPr>
              <a:spcAft>
                <a:spcPts val="600"/>
              </a:spcAft>
            </a:pPr>
            <a:fld id="{418D8D64-5531-4C35-AE75-FB133457682F}" type="slidenum">
              <a:rPr lang="fr-FR" smtClean="0"/>
              <a:pPr>
                <a:spcAft>
                  <a:spcPts val="600"/>
                </a:spcAft>
              </a:pPr>
              <a:t>6</a:t>
            </a:fld>
            <a:endParaRPr lang="fr-FR"/>
          </a:p>
        </p:txBody>
      </p:sp>
      <p:graphicFrame>
        <p:nvGraphicFramePr>
          <p:cNvPr id="6" name="Espace réservé du contenu 2">
            <a:extLst>
              <a:ext uri="{FF2B5EF4-FFF2-40B4-BE49-F238E27FC236}">
                <a16:creationId xmlns:a16="http://schemas.microsoft.com/office/drawing/2014/main" id="{2E5B2955-F8E3-E823-9309-30B8CDA9DD12}"/>
              </a:ext>
            </a:extLst>
          </p:cNvPr>
          <p:cNvGraphicFramePr>
            <a:graphicFrameLocks noGrp="1"/>
          </p:cNvGraphicFramePr>
          <p:nvPr>
            <p:ph idx="1"/>
            <p:extLst>
              <p:ext uri="{D42A27DB-BD31-4B8C-83A1-F6EECF244321}">
                <p14:modId xmlns:p14="http://schemas.microsoft.com/office/powerpoint/2010/main" val="89157457"/>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8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C31D0-85FF-4EA0-A107-1618056603C8}"/>
              </a:ext>
            </a:extLst>
          </p:cNvPr>
          <p:cNvSpPr>
            <a:spLocks noGrp="1"/>
          </p:cNvSpPr>
          <p:nvPr>
            <p:ph type="title"/>
          </p:nvPr>
        </p:nvSpPr>
        <p:spPr/>
        <p:txBody>
          <a:bodyPr/>
          <a:lstStyle/>
          <a:p>
            <a:r>
              <a:rPr lang="fr-FR" dirty="0"/>
              <a:t>Quelques exemples d’application</a:t>
            </a:r>
          </a:p>
        </p:txBody>
      </p:sp>
      <p:sp>
        <p:nvSpPr>
          <p:cNvPr id="3" name="Espace réservé du contenu 2">
            <a:extLst>
              <a:ext uri="{FF2B5EF4-FFF2-40B4-BE49-F238E27FC236}">
                <a16:creationId xmlns:a16="http://schemas.microsoft.com/office/drawing/2014/main" id="{0CE50D1B-6234-4C68-9EFC-8F6ABD45CBEF}"/>
              </a:ext>
            </a:extLst>
          </p:cNvPr>
          <p:cNvSpPr>
            <a:spLocks noGrp="1"/>
          </p:cNvSpPr>
          <p:nvPr>
            <p:ph idx="1"/>
          </p:nvPr>
        </p:nvSpPr>
        <p:spPr/>
        <p:txBody>
          <a:bodyPr/>
          <a:lstStyle/>
          <a:p>
            <a:r>
              <a:rPr lang="fr-FR" dirty="0"/>
              <a:t>Etude sur l’observance</a:t>
            </a:r>
          </a:p>
          <a:p>
            <a:endParaRPr lang="fr-FR" dirty="0"/>
          </a:p>
          <a:p>
            <a:r>
              <a:rPr lang="fr-FR" dirty="0"/>
              <a:t>Sur la tolérance d’un TTT ou DM</a:t>
            </a:r>
          </a:p>
          <a:p>
            <a:endParaRPr lang="fr-FR" dirty="0"/>
          </a:p>
          <a:p>
            <a:r>
              <a:rPr lang="fr-FR" dirty="0"/>
              <a:t>Etude comparant des pratiques de soin (ex: ETP)</a:t>
            </a:r>
          </a:p>
          <a:p>
            <a:endParaRPr lang="fr-FR" dirty="0"/>
          </a:p>
          <a:p>
            <a:endParaRPr lang="fr-FR" dirty="0"/>
          </a:p>
        </p:txBody>
      </p:sp>
      <p:sp>
        <p:nvSpPr>
          <p:cNvPr id="4" name="Espace réservé du numéro de diapositive 3">
            <a:extLst>
              <a:ext uri="{FF2B5EF4-FFF2-40B4-BE49-F238E27FC236}">
                <a16:creationId xmlns:a16="http://schemas.microsoft.com/office/drawing/2014/main" id="{1FB15D5C-7928-4323-9188-99850CF48FD8}"/>
              </a:ext>
            </a:extLst>
          </p:cNvPr>
          <p:cNvSpPr>
            <a:spLocks noGrp="1"/>
          </p:cNvSpPr>
          <p:nvPr>
            <p:ph type="sldNum" sz="quarter" idx="12"/>
          </p:nvPr>
        </p:nvSpPr>
        <p:spPr/>
        <p:txBody>
          <a:bodyPr/>
          <a:lstStyle/>
          <a:p>
            <a:fld id="{418D8D64-5531-4C35-AE75-FB133457682F}" type="slidenum">
              <a:rPr lang="fr-FR" smtClean="0"/>
              <a:t>7</a:t>
            </a:fld>
            <a:endParaRPr lang="fr-FR"/>
          </a:p>
        </p:txBody>
      </p:sp>
    </p:spTree>
    <p:extLst>
      <p:ext uri="{BB962C8B-B14F-4D97-AF65-F5344CB8AC3E}">
        <p14:creationId xmlns:p14="http://schemas.microsoft.com/office/powerpoint/2010/main" val="146562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33AC0-91B5-49E7-9797-7A7DA3EDB700}"/>
              </a:ext>
            </a:extLst>
          </p:cNvPr>
          <p:cNvSpPr>
            <a:spLocks noGrp="1"/>
          </p:cNvSpPr>
          <p:nvPr>
            <p:ph type="title"/>
          </p:nvPr>
        </p:nvSpPr>
        <p:spPr>
          <a:xfrm>
            <a:off x="1143000" y="609600"/>
            <a:ext cx="9875520" cy="1356360"/>
          </a:xfrm>
        </p:spPr>
        <p:txBody>
          <a:bodyPr>
            <a:normAutofit/>
          </a:bodyPr>
          <a:lstStyle/>
          <a:p>
            <a:r>
              <a:rPr lang="fr-FR" dirty="0"/>
              <a:t>Les études interventionnelles</a:t>
            </a:r>
          </a:p>
        </p:txBody>
      </p:sp>
      <p:sp>
        <p:nvSpPr>
          <p:cNvPr id="3" name="Espace réservé du numéro de diapositive 2">
            <a:extLst>
              <a:ext uri="{FF2B5EF4-FFF2-40B4-BE49-F238E27FC236}">
                <a16:creationId xmlns:a16="http://schemas.microsoft.com/office/drawing/2014/main" id="{96ECFFF1-4431-44FD-A7C0-A4882BCC8254}"/>
              </a:ext>
            </a:extLst>
          </p:cNvPr>
          <p:cNvSpPr>
            <a:spLocks noGrp="1"/>
          </p:cNvSpPr>
          <p:nvPr>
            <p:ph type="sldNum" sz="quarter" idx="12"/>
          </p:nvPr>
        </p:nvSpPr>
        <p:spPr/>
        <p:txBody>
          <a:bodyPr/>
          <a:lstStyle/>
          <a:p>
            <a:fld id="{418D8D64-5531-4C35-AE75-FB133457682F}" type="slidenum">
              <a:rPr lang="fr-FR" smtClean="0"/>
              <a:t>8</a:t>
            </a:fld>
            <a:endParaRPr lang="fr-FR"/>
          </a:p>
        </p:txBody>
      </p:sp>
      <p:sp>
        <p:nvSpPr>
          <p:cNvPr id="4" name="Espace réservé du contenu 3">
            <a:extLst>
              <a:ext uri="{FF2B5EF4-FFF2-40B4-BE49-F238E27FC236}">
                <a16:creationId xmlns:a16="http://schemas.microsoft.com/office/drawing/2014/main" id="{69F706D6-CE4A-4AF4-ABFA-DDB9C8C40D46}"/>
              </a:ext>
            </a:extLst>
          </p:cNvPr>
          <p:cNvSpPr>
            <a:spLocks noGrp="1"/>
          </p:cNvSpPr>
          <p:nvPr>
            <p:ph idx="1"/>
          </p:nvPr>
        </p:nvSpPr>
        <p:spPr>
          <a:xfrm>
            <a:off x="1140351" y="2981227"/>
            <a:ext cx="9872871" cy="1628480"/>
          </a:xfrm>
        </p:spPr>
        <p:txBody>
          <a:bodyPr/>
          <a:lstStyle/>
          <a:p>
            <a:pPr marL="45720" indent="0">
              <a:buNone/>
            </a:pPr>
            <a:r>
              <a:rPr lang="fr-FR" dirty="0"/>
              <a:t>« l'intervention est définie comme tout acte de diagnostic ou de surveillance réalisé sur la personne non justifié par la prise en charge médicale de la personne. Les stratégies thérapeutiques, les procédures supplémentaires de diagnostic ou de surveillance sont déterminées à l'avance par un protocole de recherche »,</a:t>
            </a:r>
          </a:p>
        </p:txBody>
      </p:sp>
      <p:sp>
        <p:nvSpPr>
          <p:cNvPr id="5" name="ZoneTexte 4">
            <a:extLst>
              <a:ext uri="{FF2B5EF4-FFF2-40B4-BE49-F238E27FC236}">
                <a16:creationId xmlns:a16="http://schemas.microsoft.com/office/drawing/2014/main" id="{98C8480F-F546-4E50-9B05-1A10C0BFB6AC}"/>
              </a:ext>
            </a:extLst>
          </p:cNvPr>
          <p:cNvSpPr txBox="1"/>
          <p:nvPr/>
        </p:nvSpPr>
        <p:spPr>
          <a:xfrm>
            <a:off x="405353" y="6275585"/>
            <a:ext cx="8041064" cy="261610"/>
          </a:xfrm>
          <a:prstGeom prst="rect">
            <a:avLst/>
          </a:prstGeom>
          <a:noFill/>
        </p:spPr>
        <p:txBody>
          <a:bodyPr wrap="square" rtlCol="0">
            <a:spAutoFit/>
          </a:bodyPr>
          <a:lstStyle/>
          <a:p>
            <a:r>
              <a:rPr lang="fr-FR" sz="1100" dirty="0"/>
              <a:t>https://www.chu-grenoble.fr/content/les-differents-types-de-recherche-clinique</a:t>
            </a:r>
          </a:p>
        </p:txBody>
      </p:sp>
    </p:spTree>
    <p:extLst>
      <p:ext uri="{BB962C8B-B14F-4D97-AF65-F5344CB8AC3E}">
        <p14:creationId xmlns:p14="http://schemas.microsoft.com/office/powerpoint/2010/main" val="317324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CEAD8-E7BF-464F-803B-0BAC0F2C0921}"/>
              </a:ext>
            </a:extLst>
          </p:cNvPr>
          <p:cNvSpPr>
            <a:spLocks noGrp="1"/>
          </p:cNvSpPr>
          <p:nvPr>
            <p:ph type="title"/>
          </p:nvPr>
        </p:nvSpPr>
        <p:spPr>
          <a:xfrm>
            <a:off x="1143000" y="609600"/>
            <a:ext cx="9875520" cy="1356360"/>
          </a:xfrm>
        </p:spPr>
        <p:txBody>
          <a:bodyPr>
            <a:normAutofit/>
          </a:bodyPr>
          <a:lstStyle/>
          <a:p>
            <a:r>
              <a:rPr lang="fr-FR" dirty="0"/>
              <a:t>2 types d’études interventionnelles</a:t>
            </a:r>
          </a:p>
        </p:txBody>
      </p:sp>
      <p:sp>
        <p:nvSpPr>
          <p:cNvPr id="4" name="Espace réservé du numéro de diapositive 3">
            <a:extLst>
              <a:ext uri="{FF2B5EF4-FFF2-40B4-BE49-F238E27FC236}">
                <a16:creationId xmlns:a16="http://schemas.microsoft.com/office/drawing/2014/main" id="{40202032-11EC-4874-BEC7-836E8C302595}"/>
              </a:ext>
            </a:extLst>
          </p:cNvPr>
          <p:cNvSpPr>
            <a:spLocks noGrp="1"/>
          </p:cNvSpPr>
          <p:nvPr>
            <p:ph type="sldNum" sz="quarter" idx="12"/>
          </p:nvPr>
        </p:nvSpPr>
        <p:spPr>
          <a:xfrm>
            <a:off x="9329530" y="6223828"/>
            <a:ext cx="1706217" cy="365125"/>
          </a:xfrm>
        </p:spPr>
        <p:txBody>
          <a:bodyPr>
            <a:normAutofit/>
          </a:bodyPr>
          <a:lstStyle/>
          <a:p>
            <a:pPr>
              <a:spcAft>
                <a:spcPts val="600"/>
              </a:spcAft>
            </a:pPr>
            <a:fld id="{418D8D64-5531-4C35-AE75-FB133457682F}" type="slidenum">
              <a:rPr lang="fr-FR" smtClean="0"/>
              <a:pPr>
                <a:spcAft>
                  <a:spcPts val="600"/>
                </a:spcAft>
              </a:pPr>
              <a:t>9</a:t>
            </a:fld>
            <a:endParaRPr lang="fr-FR"/>
          </a:p>
        </p:txBody>
      </p:sp>
      <p:graphicFrame>
        <p:nvGraphicFramePr>
          <p:cNvPr id="6" name="Espace réservé du contenu 2">
            <a:extLst>
              <a:ext uri="{FF2B5EF4-FFF2-40B4-BE49-F238E27FC236}">
                <a16:creationId xmlns:a16="http://schemas.microsoft.com/office/drawing/2014/main" id="{2E5B2955-F8E3-E823-9309-30B8CDA9DD12}"/>
              </a:ext>
            </a:extLst>
          </p:cNvPr>
          <p:cNvGraphicFramePr>
            <a:graphicFrameLocks noGrp="1"/>
          </p:cNvGraphicFramePr>
          <p:nvPr>
            <p:ph idx="1"/>
            <p:extLst>
              <p:ext uri="{D42A27DB-BD31-4B8C-83A1-F6EECF244321}">
                <p14:modId xmlns:p14="http://schemas.microsoft.com/office/powerpoint/2010/main" val="1891164899"/>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8854433"/>
      </p:ext>
    </p:extLst>
  </p:cSld>
  <p:clrMapOvr>
    <a:masterClrMapping/>
  </p:clrMapOvr>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TotalTime>
  <Words>862</Words>
  <Application>Microsoft Office PowerPoint</Application>
  <PresentationFormat>Grand écran</PresentationFormat>
  <Paragraphs>112</Paragraphs>
  <Slides>30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Calibri</vt:lpstr>
      <vt:lpstr>Corbel</vt:lpstr>
      <vt:lpstr>Wingdings</vt:lpstr>
      <vt:lpstr>Base</vt:lpstr>
      <vt:lpstr>La recherche CLINIQUE en France et dans le monde</vt:lpstr>
      <vt:lpstr>LA RECHERCHE CLINIQUE, qu’est-ce que c’est?</vt:lpstr>
      <vt:lpstr>La recherche clinique, qu’est ce que c’est?</vt:lpstr>
      <vt:lpstr>Quels objectifs? </vt:lpstr>
      <vt:lpstr>Les études observationnelles</vt:lpstr>
      <vt:lpstr>2 types d’études observationnelles</vt:lpstr>
      <vt:lpstr>Quelques exemples d’application</vt:lpstr>
      <vt:lpstr>Les études interventionnelles</vt:lpstr>
      <vt:lpstr>2 types d’études interventionnelles</vt:lpstr>
      <vt:lpstr>2 catégories d’études interventionnelles</vt:lpstr>
      <vt:lpstr>Présentation PowerPoint</vt:lpstr>
      <vt:lpstr>FOCUS : Les phases d’un essai clinique</vt:lpstr>
      <vt:lpstr>Déroulement d’un essai clinique </vt:lpstr>
      <vt:lpstr>Présentation PowerPoint</vt:lpstr>
      <vt:lpstr>Présentation PowerPoint</vt:lpstr>
      <vt:lpstr>CHU Grenoble </vt:lpstr>
      <vt:lpstr>Promotion académique/institutionnelle</vt:lpstr>
      <vt:lpstr>Promotion industrielle</vt:lpstr>
      <vt:lpstr>Les différentes étapes de la recherche clinique</vt:lpstr>
      <vt:lpstr>Présentation PowerPoint</vt:lpstr>
      <vt:lpstr>Présentation PowerPoint</vt:lpstr>
      <vt:lpstr>Présentation PowerPoint</vt:lpstr>
      <vt:lpstr>L’organisation de la recherche clinique</vt:lpstr>
      <vt:lpstr>Article R 1121-1 du Code de la Santé Publique </vt:lpstr>
      <vt:lpstr>La protection de la personne en Recherche Clinique : Article L 1121-2 du Code de la Santé Publique </vt:lpstr>
      <vt:lpstr>Présentation PowerPoint</vt:lpstr>
      <vt:lpstr>Etat des lieux de la recherche clinique en France </vt:lpstr>
      <vt:lpstr>Dans l’environnement européen</vt:lpstr>
      <vt:lpstr>Dans l’environnement international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recherche CLINIQUE en France et dans le monde</dc:title>
  <dc:creator>Lorsep</dc:creator>
  <cp:lastModifiedBy>Morgane Maumy Brignon</cp:lastModifiedBy>
  <cp:revision>6</cp:revision>
  <dcterms:created xsi:type="dcterms:W3CDTF">2023-01-31T09:50:07Z</dcterms:created>
  <dcterms:modified xsi:type="dcterms:W3CDTF">2024-01-09T14:03:13Z</dcterms:modified>
</cp:coreProperties>
</file>