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9" r:id="rId1"/>
  </p:sldMasterIdLst>
  <p:notesMasterIdLst>
    <p:notesMasterId r:id="rId41"/>
  </p:notesMasterIdLst>
  <p:sldIdLst>
    <p:sldId id="256" r:id="rId2"/>
    <p:sldId id="261" r:id="rId3"/>
    <p:sldId id="257" r:id="rId4"/>
    <p:sldId id="262" r:id="rId5"/>
    <p:sldId id="263" r:id="rId6"/>
    <p:sldId id="268" r:id="rId7"/>
    <p:sldId id="270" r:id="rId8"/>
    <p:sldId id="269" r:id="rId9"/>
    <p:sldId id="271" r:id="rId10"/>
    <p:sldId id="265" r:id="rId11"/>
    <p:sldId id="266" r:id="rId12"/>
    <p:sldId id="267" r:id="rId13"/>
    <p:sldId id="273" r:id="rId14"/>
    <p:sldId id="274" r:id="rId15"/>
    <p:sldId id="276" r:id="rId16"/>
    <p:sldId id="296" r:id="rId17"/>
    <p:sldId id="277" r:id="rId18"/>
    <p:sldId id="290" r:id="rId19"/>
    <p:sldId id="291" r:id="rId20"/>
    <p:sldId id="292" r:id="rId21"/>
    <p:sldId id="293" r:id="rId22"/>
    <p:sldId id="264" r:id="rId23"/>
    <p:sldId id="275" r:id="rId24"/>
    <p:sldId id="258" r:id="rId25"/>
    <p:sldId id="260" r:id="rId26"/>
    <p:sldId id="280" r:id="rId27"/>
    <p:sldId id="281" r:id="rId28"/>
    <p:sldId id="282" r:id="rId29"/>
    <p:sldId id="283" r:id="rId30"/>
    <p:sldId id="284" r:id="rId31"/>
    <p:sldId id="286" r:id="rId32"/>
    <p:sldId id="287" r:id="rId33"/>
    <p:sldId id="288" r:id="rId34"/>
    <p:sldId id="289" r:id="rId35"/>
    <p:sldId id="278" r:id="rId36"/>
    <p:sldId id="297" r:id="rId37"/>
    <p:sldId id="299" r:id="rId38"/>
    <p:sldId id="300" r:id="rId39"/>
    <p:sldId id="298"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28C0D8-573B-49C5-88BF-EDB250A7B385}" type="doc">
      <dgm:prSet loTypeId="urn:microsoft.com/office/officeart/2005/8/layout/list1" loCatId="list" qsTypeId="urn:microsoft.com/office/officeart/2005/8/quickstyle/simple1" qsCatId="simple" csTypeId="urn:microsoft.com/office/officeart/2005/8/colors/colorful2" csCatId="colorful"/>
      <dgm:spPr/>
      <dgm:t>
        <a:bodyPr/>
        <a:lstStyle/>
        <a:p>
          <a:endParaRPr lang="en-US"/>
        </a:p>
      </dgm:t>
    </dgm:pt>
    <dgm:pt modelId="{568F7053-9E0E-4836-BD63-DF12847615AE}">
      <dgm:prSet/>
      <dgm:spPr/>
      <dgm:t>
        <a:bodyPr/>
        <a:lstStyle/>
        <a:p>
          <a:r>
            <a:rPr lang="fr-FR"/>
            <a:t>Etat d’esprit</a:t>
          </a:r>
          <a:endParaRPr lang="en-US"/>
        </a:p>
      </dgm:t>
    </dgm:pt>
    <dgm:pt modelId="{7CF750EA-17F0-40D8-A67D-BA28E02A18A4}" type="parTrans" cxnId="{F89BE49C-1763-42FB-B023-2C6F9C24E85C}">
      <dgm:prSet/>
      <dgm:spPr/>
      <dgm:t>
        <a:bodyPr/>
        <a:lstStyle/>
        <a:p>
          <a:endParaRPr lang="en-US"/>
        </a:p>
      </dgm:t>
    </dgm:pt>
    <dgm:pt modelId="{2C96A2FE-7079-4772-9496-6F84C2CE2ECA}" type="sibTrans" cxnId="{F89BE49C-1763-42FB-B023-2C6F9C24E85C}">
      <dgm:prSet/>
      <dgm:spPr/>
      <dgm:t>
        <a:bodyPr/>
        <a:lstStyle/>
        <a:p>
          <a:endParaRPr lang="en-US"/>
        </a:p>
      </dgm:t>
    </dgm:pt>
    <dgm:pt modelId="{72F00601-9A54-414C-B425-DB8EC05F381D}">
      <dgm:prSet/>
      <dgm:spPr/>
      <dgm:t>
        <a:bodyPr/>
        <a:lstStyle/>
        <a:p>
          <a:r>
            <a:rPr lang="fr-FR"/>
            <a:t>Démarche</a:t>
          </a:r>
          <a:endParaRPr lang="en-US"/>
        </a:p>
      </dgm:t>
    </dgm:pt>
    <dgm:pt modelId="{5A37361B-7C25-4B18-A4A2-83F1F9B45AB2}" type="parTrans" cxnId="{14BEA361-7F0F-4E6B-8F96-CEEA2CD56249}">
      <dgm:prSet/>
      <dgm:spPr/>
      <dgm:t>
        <a:bodyPr/>
        <a:lstStyle/>
        <a:p>
          <a:endParaRPr lang="en-US"/>
        </a:p>
      </dgm:t>
    </dgm:pt>
    <dgm:pt modelId="{4326879C-A786-4F69-9A50-BB41C042B59D}" type="sibTrans" cxnId="{14BEA361-7F0F-4E6B-8F96-CEEA2CD56249}">
      <dgm:prSet/>
      <dgm:spPr/>
      <dgm:t>
        <a:bodyPr/>
        <a:lstStyle/>
        <a:p>
          <a:endParaRPr lang="en-US"/>
        </a:p>
      </dgm:t>
    </dgm:pt>
    <dgm:pt modelId="{141749D3-96AA-4202-AE80-DB9C5BFE9620}">
      <dgm:prSet/>
      <dgm:spPr/>
      <dgm:t>
        <a:bodyPr/>
        <a:lstStyle/>
        <a:p>
          <a:r>
            <a:rPr lang="fr-FR"/>
            <a:t>Processus</a:t>
          </a:r>
          <a:endParaRPr lang="en-US"/>
        </a:p>
      </dgm:t>
    </dgm:pt>
    <dgm:pt modelId="{1AE0BEC6-B6C6-4D33-ACEA-EA860781664A}" type="parTrans" cxnId="{A1819BFC-9DE5-4887-81D7-D5443034CB2A}">
      <dgm:prSet/>
      <dgm:spPr/>
      <dgm:t>
        <a:bodyPr/>
        <a:lstStyle/>
        <a:p>
          <a:endParaRPr lang="en-US"/>
        </a:p>
      </dgm:t>
    </dgm:pt>
    <dgm:pt modelId="{4A1FC1DB-DDCF-4EFA-8C0C-B18C72B7F8B9}" type="sibTrans" cxnId="{A1819BFC-9DE5-4887-81D7-D5443034CB2A}">
      <dgm:prSet/>
      <dgm:spPr/>
      <dgm:t>
        <a:bodyPr/>
        <a:lstStyle/>
        <a:p>
          <a:endParaRPr lang="en-US"/>
        </a:p>
      </dgm:t>
    </dgm:pt>
    <dgm:pt modelId="{C7C99E07-5B75-47B4-A8B7-0A31B82415F5}">
      <dgm:prSet/>
      <dgm:spPr/>
      <dgm:t>
        <a:bodyPr/>
        <a:lstStyle/>
        <a:p>
          <a:r>
            <a:rPr lang="fr-FR"/>
            <a:t>Un ensemble d’actions</a:t>
          </a:r>
          <a:endParaRPr lang="en-US"/>
        </a:p>
      </dgm:t>
    </dgm:pt>
    <dgm:pt modelId="{56A6384D-647C-411B-8B4D-E413EB1BA434}" type="parTrans" cxnId="{8CFBFC98-B9E2-4156-822B-AA0B29720F7E}">
      <dgm:prSet/>
      <dgm:spPr/>
      <dgm:t>
        <a:bodyPr/>
        <a:lstStyle/>
        <a:p>
          <a:endParaRPr lang="en-US"/>
        </a:p>
      </dgm:t>
    </dgm:pt>
    <dgm:pt modelId="{0CEF8276-8392-43A5-BA94-839F27F64EAE}" type="sibTrans" cxnId="{8CFBFC98-B9E2-4156-822B-AA0B29720F7E}">
      <dgm:prSet/>
      <dgm:spPr/>
      <dgm:t>
        <a:bodyPr/>
        <a:lstStyle/>
        <a:p>
          <a:endParaRPr lang="en-US"/>
        </a:p>
      </dgm:t>
    </dgm:pt>
    <dgm:pt modelId="{5185964B-1E77-473B-A12A-522BF8CBA65F}">
      <dgm:prSet/>
      <dgm:spPr/>
      <dgm:t>
        <a:bodyPr/>
        <a:lstStyle/>
        <a:p>
          <a:r>
            <a:rPr lang="fr-FR"/>
            <a:t>Des contraintes </a:t>
          </a:r>
          <a:endParaRPr lang="en-US"/>
        </a:p>
      </dgm:t>
    </dgm:pt>
    <dgm:pt modelId="{A8CEF5E3-30E8-4361-AB96-58D304C65B97}" type="parTrans" cxnId="{57AF9594-DAD4-4BCB-BCB8-E2B375615A37}">
      <dgm:prSet/>
      <dgm:spPr/>
      <dgm:t>
        <a:bodyPr/>
        <a:lstStyle/>
        <a:p>
          <a:endParaRPr lang="en-US"/>
        </a:p>
      </dgm:t>
    </dgm:pt>
    <dgm:pt modelId="{8658F45D-420B-4040-ACC6-AA4E00D6B9C1}" type="sibTrans" cxnId="{57AF9594-DAD4-4BCB-BCB8-E2B375615A37}">
      <dgm:prSet/>
      <dgm:spPr/>
      <dgm:t>
        <a:bodyPr/>
        <a:lstStyle/>
        <a:p>
          <a:endParaRPr lang="en-US"/>
        </a:p>
      </dgm:t>
    </dgm:pt>
    <dgm:pt modelId="{9CBFA36F-22C8-4CA1-A89D-ABAA35203804}" type="pres">
      <dgm:prSet presAssocID="{CE28C0D8-573B-49C5-88BF-EDB250A7B385}" presName="linear" presStyleCnt="0">
        <dgm:presLayoutVars>
          <dgm:dir/>
          <dgm:animLvl val="lvl"/>
          <dgm:resizeHandles val="exact"/>
        </dgm:presLayoutVars>
      </dgm:prSet>
      <dgm:spPr/>
    </dgm:pt>
    <dgm:pt modelId="{25476EC8-2353-452B-8894-3B1DB1021018}" type="pres">
      <dgm:prSet presAssocID="{568F7053-9E0E-4836-BD63-DF12847615AE}" presName="parentLin" presStyleCnt="0"/>
      <dgm:spPr/>
    </dgm:pt>
    <dgm:pt modelId="{6E388B32-8157-4127-B6EB-CA9EAD978021}" type="pres">
      <dgm:prSet presAssocID="{568F7053-9E0E-4836-BD63-DF12847615AE}" presName="parentLeftMargin" presStyleLbl="node1" presStyleIdx="0" presStyleCnt="5"/>
      <dgm:spPr/>
    </dgm:pt>
    <dgm:pt modelId="{C608B306-79F0-4871-98B6-87FC154C9D7A}" type="pres">
      <dgm:prSet presAssocID="{568F7053-9E0E-4836-BD63-DF12847615AE}" presName="parentText" presStyleLbl="node1" presStyleIdx="0" presStyleCnt="5">
        <dgm:presLayoutVars>
          <dgm:chMax val="0"/>
          <dgm:bulletEnabled val="1"/>
        </dgm:presLayoutVars>
      </dgm:prSet>
      <dgm:spPr/>
    </dgm:pt>
    <dgm:pt modelId="{68436F2B-7A6F-4973-A21A-894F6066D70A}" type="pres">
      <dgm:prSet presAssocID="{568F7053-9E0E-4836-BD63-DF12847615AE}" presName="negativeSpace" presStyleCnt="0"/>
      <dgm:spPr/>
    </dgm:pt>
    <dgm:pt modelId="{610B6C3D-CDA5-4485-91BA-364A7B45A130}" type="pres">
      <dgm:prSet presAssocID="{568F7053-9E0E-4836-BD63-DF12847615AE}" presName="childText" presStyleLbl="conFgAcc1" presStyleIdx="0" presStyleCnt="5">
        <dgm:presLayoutVars>
          <dgm:bulletEnabled val="1"/>
        </dgm:presLayoutVars>
      </dgm:prSet>
      <dgm:spPr/>
    </dgm:pt>
    <dgm:pt modelId="{3D2348FA-8653-434B-A904-85E73E2B80CC}" type="pres">
      <dgm:prSet presAssocID="{2C96A2FE-7079-4772-9496-6F84C2CE2ECA}" presName="spaceBetweenRectangles" presStyleCnt="0"/>
      <dgm:spPr/>
    </dgm:pt>
    <dgm:pt modelId="{AE7F14A6-2BD4-4C18-87B0-CA85CE285F77}" type="pres">
      <dgm:prSet presAssocID="{72F00601-9A54-414C-B425-DB8EC05F381D}" presName="parentLin" presStyleCnt="0"/>
      <dgm:spPr/>
    </dgm:pt>
    <dgm:pt modelId="{F7BE491C-85F2-417D-965D-0E33A341DCF3}" type="pres">
      <dgm:prSet presAssocID="{72F00601-9A54-414C-B425-DB8EC05F381D}" presName="parentLeftMargin" presStyleLbl="node1" presStyleIdx="0" presStyleCnt="5"/>
      <dgm:spPr/>
    </dgm:pt>
    <dgm:pt modelId="{73876DC0-5539-4E96-A630-9C2272914EFB}" type="pres">
      <dgm:prSet presAssocID="{72F00601-9A54-414C-B425-DB8EC05F381D}" presName="parentText" presStyleLbl="node1" presStyleIdx="1" presStyleCnt="5">
        <dgm:presLayoutVars>
          <dgm:chMax val="0"/>
          <dgm:bulletEnabled val="1"/>
        </dgm:presLayoutVars>
      </dgm:prSet>
      <dgm:spPr/>
    </dgm:pt>
    <dgm:pt modelId="{6D21B9EC-B7AA-46F0-B807-27917410A4D7}" type="pres">
      <dgm:prSet presAssocID="{72F00601-9A54-414C-B425-DB8EC05F381D}" presName="negativeSpace" presStyleCnt="0"/>
      <dgm:spPr/>
    </dgm:pt>
    <dgm:pt modelId="{0B3C03B7-EE28-44B8-9CC1-A5887EB18BE7}" type="pres">
      <dgm:prSet presAssocID="{72F00601-9A54-414C-B425-DB8EC05F381D}" presName="childText" presStyleLbl="conFgAcc1" presStyleIdx="1" presStyleCnt="5">
        <dgm:presLayoutVars>
          <dgm:bulletEnabled val="1"/>
        </dgm:presLayoutVars>
      </dgm:prSet>
      <dgm:spPr/>
    </dgm:pt>
    <dgm:pt modelId="{2E3ADB35-A9E7-4E64-A975-124272EF5D5A}" type="pres">
      <dgm:prSet presAssocID="{4326879C-A786-4F69-9A50-BB41C042B59D}" presName="spaceBetweenRectangles" presStyleCnt="0"/>
      <dgm:spPr/>
    </dgm:pt>
    <dgm:pt modelId="{663CECC7-661D-4866-8829-F503FA5D149B}" type="pres">
      <dgm:prSet presAssocID="{141749D3-96AA-4202-AE80-DB9C5BFE9620}" presName="parentLin" presStyleCnt="0"/>
      <dgm:spPr/>
    </dgm:pt>
    <dgm:pt modelId="{CEB3C614-9089-45B7-98A2-84BDAE0ED355}" type="pres">
      <dgm:prSet presAssocID="{141749D3-96AA-4202-AE80-DB9C5BFE9620}" presName="parentLeftMargin" presStyleLbl="node1" presStyleIdx="1" presStyleCnt="5"/>
      <dgm:spPr/>
    </dgm:pt>
    <dgm:pt modelId="{6ABD1DA6-2E79-4FAD-B768-AB785D53AAE9}" type="pres">
      <dgm:prSet presAssocID="{141749D3-96AA-4202-AE80-DB9C5BFE9620}" presName="parentText" presStyleLbl="node1" presStyleIdx="2" presStyleCnt="5">
        <dgm:presLayoutVars>
          <dgm:chMax val="0"/>
          <dgm:bulletEnabled val="1"/>
        </dgm:presLayoutVars>
      </dgm:prSet>
      <dgm:spPr/>
    </dgm:pt>
    <dgm:pt modelId="{7D52FFAB-A829-4E54-BF6F-34F15F40FE94}" type="pres">
      <dgm:prSet presAssocID="{141749D3-96AA-4202-AE80-DB9C5BFE9620}" presName="negativeSpace" presStyleCnt="0"/>
      <dgm:spPr/>
    </dgm:pt>
    <dgm:pt modelId="{DDF8F2B5-C0AB-48C7-9C0F-C41212C798D6}" type="pres">
      <dgm:prSet presAssocID="{141749D3-96AA-4202-AE80-DB9C5BFE9620}" presName="childText" presStyleLbl="conFgAcc1" presStyleIdx="2" presStyleCnt="5">
        <dgm:presLayoutVars>
          <dgm:bulletEnabled val="1"/>
        </dgm:presLayoutVars>
      </dgm:prSet>
      <dgm:spPr/>
    </dgm:pt>
    <dgm:pt modelId="{A1FE7C4C-3505-4EB2-8FD0-C3E96C967421}" type="pres">
      <dgm:prSet presAssocID="{4A1FC1DB-DDCF-4EFA-8C0C-B18C72B7F8B9}" presName="spaceBetweenRectangles" presStyleCnt="0"/>
      <dgm:spPr/>
    </dgm:pt>
    <dgm:pt modelId="{8E003286-8D25-4C86-9D22-72B7478EB5BE}" type="pres">
      <dgm:prSet presAssocID="{C7C99E07-5B75-47B4-A8B7-0A31B82415F5}" presName="parentLin" presStyleCnt="0"/>
      <dgm:spPr/>
    </dgm:pt>
    <dgm:pt modelId="{301ED59C-3F2A-4560-92BF-94B0AC0B7C35}" type="pres">
      <dgm:prSet presAssocID="{C7C99E07-5B75-47B4-A8B7-0A31B82415F5}" presName="parentLeftMargin" presStyleLbl="node1" presStyleIdx="2" presStyleCnt="5"/>
      <dgm:spPr/>
    </dgm:pt>
    <dgm:pt modelId="{797A7967-6FB2-42FA-83D0-13796E1B412B}" type="pres">
      <dgm:prSet presAssocID="{C7C99E07-5B75-47B4-A8B7-0A31B82415F5}" presName="parentText" presStyleLbl="node1" presStyleIdx="3" presStyleCnt="5">
        <dgm:presLayoutVars>
          <dgm:chMax val="0"/>
          <dgm:bulletEnabled val="1"/>
        </dgm:presLayoutVars>
      </dgm:prSet>
      <dgm:spPr/>
    </dgm:pt>
    <dgm:pt modelId="{978CC70A-B622-480C-9BDD-B2CC3E910398}" type="pres">
      <dgm:prSet presAssocID="{C7C99E07-5B75-47B4-A8B7-0A31B82415F5}" presName="negativeSpace" presStyleCnt="0"/>
      <dgm:spPr/>
    </dgm:pt>
    <dgm:pt modelId="{3AF7EBA2-6558-4A72-883E-D0E33F797F41}" type="pres">
      <dgm:prSet presAssocID="{C7C99E07-5B75-47B4-A8B7-0A31B82415F5}" presName="childText" presStyleLbl="conFgAcc1" presStyleIdx="3" presStyleCnt="5">
        <dgm:presLayoutVars>
          <dgm:bulletEnabled val="1"/>
        </dgm:presLayoutVars>
      </dgm:prSet>
      <dgm:spPr/>
    </dgm:pt>
    <dgm:pt modelId="{D6ABDEA1-1842-44EA-964D-601F81197B7B}" type="pres">
      <dgm:prSet presAssocID="{0CEF8276-8392-43A5-BA94-839F27F64EAE}" presName="spaceBetweenRectangles" presStyleCnt="0"/>
      <dgm:spPr/>
    </dgm:pt>
    <dgm:pt modelId="{6D0702EB-CD63-4ED4-8F6C-D1BD7525F86C}" type="pres">
      <dgm:prSet presAssocID="{5185964B-1E77-473B-A12A-522BF8CBA65F}" presName="parentLin" presStyleCnt="0"/>
      <dgm:spPr/>
    </dgm:pt>
    <dgm:pt modelId="{9D85A48C-8AF6-4659-BA9D-6E84F61892EE}" type="pres">
      <dgm:prSet presAssocID="{5185964B-1E77-473B-A12A-522BF8CBA65F}" presName="parentLeftMargin" presStyleLbl="node1" presStyleIdx="3" presStyleCnt="5"/>
      <dgm:spPr/>
    </dgm:pt>
    <dgm:pt modelId="{B81D4304-F195-4B16-B052-3298C8F959B0}" type="pres">
      <dgm:prSet presAssocID="{5185964B-1E77-473B-A12A-522BF8CBA65F}" presName="parentText" presStyleLbl="node1" presStyleIdx="4" presStyleCnt="5">
        <dgm:presLayoutVars>
          <dgm:chMax val="0"/>
          <dgm:bulletEnabled val="1"/>
        </dgm:presLayoutVars>
      </dgm:prSet>
      <dgm:spPr/>
    </dgm:pt>
    <dgm:pt modelId="{A93AADC2-913F-40CF-AFFB-C2E097AD383D}" type="pres">
      <dgm:prSet presAssocID="{5185964B-1E77-473B-A12A-522BF8CBA65F}" presName="negativeSpace" presStyleCnt="0"/>
      <dgm:spPr/>
    </dgm:pt>
    <dgm:pt modelId="{AAF1880C-3B9B-4573-AE67-76944103A865}" type="pres">
      <dgm:prSet presAssocID="{5185964B-1E77-473B-A12A-522BF8CBA65F}" presName="childText" presStyleLbl="conFgAcc1" presStyleIdx="4" presStyleCnt="5">
        <dgm:presLayoutVars>
          <dgm:bulletEnabled val="1"/>
        </dgm:presLayoutVars>
      </dgm:prSet>
      <dgm:spPr/>
    </dgm:pt>
  </dgm:ptLst>
  <dgm:cxnLst>
    <dgm:cxn modelId="{AC3D2E03-9AEE-4B23-BCD0-883161E46806}" type="presOf" srcId="{C7C99E07-5B75-47B4-A8B7-0A31B82415F5}" destId="{797A7967-6FB2-42FA-83D0-13796E1B412B}" srcOrd="1" destOrd="0" presId="urn:microsoft.com/office/officeart/2005/8/layout/list1"/>
    <dgm:cxn modelId="{E5663D11-EBDE-4E64-B1B3-4DD45CDD22D3}" type="presOf" srcId="{568F7053-9E0E-4836-BD63-DF12847615AE}" destId="{6E388B32-8157-4127-B6EB-CA9EAD978021}" srcOrd="0" destOrd="0" presId="urn:microsoft.com/office/officeart/2005/8/layout/list1"/>
    <dgm:cxn modelId="{DB36011B-7495-43D6-A7A6-03B1E8F1A386}" type="presOf" srcId="{72F00601-9A54-414C-B425-DB8EC05F381D}" destId="{F7BE491C-85F2-417D-965D-0E33A341DCF3}" srcOrd="0" destOrd="0" presId="urn:microsoft.com/office/officeart/2005/8/layout/list1"/>
    <dgm:cxn modelId="{859FF724-297C-489D-B776-93CB5CED8DDE}" type="presOf" srcId="{C7C99E07-5B75-47B4-A8B7-0A31B82415F5}" destId="{301ED59C-3F2A-4560-92BF-94B0AC0B7C35}" srcOrd="0" destOrd="0" presId="urn:microsoft.com/office/officeart/2005/8/layout/list1"/>
    <dgm:cxn modelId="{B5D01526-8CAD-418E-B245-2178CA98760B}" type="presOf" srcId="{5185964B-1E77-473B-A12A-522BF8CBA65F}" destId="{B81D4304-F195-4B16-B052-3298C8F959B0}" srcOrd="1" destOrd="0" presId="urn:microsoft.com/office/officeart/2005/8/layout/list1"/>
    <dgm:cxn modelId="{14BEA361-7F0F-4E6B-8F96-CEEA2CD56249}" srcId="{CE28C0D8-573B-49C5-88BF-EDB250A7B385}" destId="{72F00601-9A54-414C-B425-DB8EC05F381D}" srcOrd="1" destOrd="0" parTransId="{5A37361B-7C25-4B18-A4A2-83F1F9B45AB2}" sibTransId="{4326879C-A786-4F69-9A50-BB41C042B59D}"/>
    <dgm:cxn modelId="{521A8769-BD72-48B5-A9B9-01036BBB352B}" type="presOf" srcId="{5185964B-1E77-473B-A12A-522BF8CBA65F}" destId="{9D85A48C-8AF6-4659-BA9D-6E84F61892EE}" srcOrd="0" destOrd="0" presId="urn:microsoft.com/office/officeart/2005/8/layout/list1"/>
    <dgm:cxn modelId="{3C05EC77-5C03-4190-A0C4-82DED2A3B3AD}" type="presOf" srcId="{141749D3-96AA-4202-AE80-DB9C5BFE9620}" destId="{6ABD1DA6-2E79-4FAD-B768-AB785D53AAE9}" srcOrd="1" destOrd="0" presId="urn:microsoft.com/office/officeart/2005/8/layout/list1"/>
    <dgm:cxn modelId="{C38C447B-9704-40CC-AD01-F8EECC767148}" type="presOf" srcId="{568F7053-9E0E-4836-BD63-DF12847615AE}" destId="{C608B306-79F0-4871-98B6-87FC154C9D7A}" srcOrd="1" destOrd="0" presId="urn:microsoft.com/office/officeart/2005/8/layout/list1"/>
    <dgm:cxn modelId="{57AF9594-DAD4-4BCB-BCB8-E2B375615A37}" srcId="{CE28C0D8-573B-49C5-88BF-EDB250A7B385}" destId="{5185964B-1E77-473B-A12A-522BF8CBA65F}" srcOrd="4" destOrd="0" parTransId="{A8CEF5E3-30E8-4361-AB96-58D304C65B97}" sibTransId="{8658F45D-420B-4040-ACC6-AA4E00D6B9C1}"/>
    <dgm:cxn modelId="{8CFBFC98-B9E2-4156-822B-AA0B29720F7E}" srcId="{CE28C0D8-573B-49C5-88BF-EDB250A7B385}" destId="{C7C99E07-5B75-47B4-A8B7-0A31B82415F5}" srcOrd="3" destOrd="0" parTransId="{56A6384D-647C-411B-8B4D-E413EB1BA434}" sibTransId="{0CEF8276-8392-43A5-BA94-839F27F64EAE}"/>
    <dgm:cxn modelId="{F89BE49C-1763-42FB-B023-2C6F9C24E85C}" srcId="{CE28C0D8-573B-49C5-88BF-EDB250A7B385}" destId="{568F7053-9E0E-4836-BD63-DF12847615AE}" srcOrd="0" destOrd="0" parTransId="{7CF750EA-17F0-40D8-A67D-BA28E02A18A4}" sibTransId="{2C96A2FE-7079-4772-9496-6F84C2CE2ECA}"/>
    <dgm:cxn modelId="{3CB30CA9-DD11-46BC-B070-462ED9DE25EA}" type="presOf" srcId="{CE28C0D8-573B-49C5-88BF-EDB250A7B385}" destId="{9CBFA36F-22C8-4CA1-A89D-ABAA35203804}" srcOrd="0" destOrd="0" presId="urn:microsoft.com/office/officeart/2005/8/layout/list1"/>
    <dgm:cxn modelId="{B8075CAE-7889-495C-B544-A81AA4A61E59}" type="presOf" srcId="{141749D3-96AA-4202-AE80-DB9C5BFE9620}" destId="{CEB3C614-9089-45B7-98A2-84BDAE0ED355}" srcOrd="0" destOrd="0" presId="urn:microsoft.com/office/officeart/2005/8/layout/list1"/>
    <dgm:cxn modelId="{86F1ADB8-9CD6-4CCF-B810-E62213D5558F}" type="presOf" srcId="{72F00601-9A54-414C-B425-DB8EC05F381D}" destId="{73876DC0-5539-4E96-A630-9C2272914EFB}" srcOrd="1" destOrd="0" presId="urn:microsoft.com/office/officeart/2005/8/layout/list1"/>
    <dgm:cxn modelId="{A1819BFC-9DE5-4887-81D7-D5443034CB2A}" srcId="{CE28C0D8-573B-49C5-88BF-EDB250A7B385}" destId="{141749D3-96AA-4202-AE80-DB9C5BFE9620}" srcOrd="2" destOrd="0" parTransId="{1AE0BEC6-B6C6-4D33-ACEA-EA860781664A}" sibTransId="{4A1FC1DB-DDCF-4EFA-8C0C-B18C72B7F8B9}"/>
    <dgm:cxn modelId="{95FC8BEE-2F1C-493A-99F7-88A75718922B}" type="presParOf" srcId="{9CBFA36F-22C8-4CA1-A89D-ABAA35203804}" destId="{25476EC8-2353-452B-8894-3B1DB1021018}" srcOrd="0" destOrd="0" presId="urn:microsoft.com/office/officeart/2005/8/layout/list1"/>
    <dgm:cxn modelId="{BF76047D-36F9-4B73-B017-3FAC45F8AC39}" type="presParOf" srcId="{25476EC8-2353-452B-8894-3B1DB1021018}" destId="{6E388B32-8157-4127-B6EB-CA9EAD978021}" srcOrd="0" destOrd="0" presId="urn:microsoft.com/office/officeart/2005/8/layout/list1"/>
    <dgm:cxn modelId="{3408F9E7-80D2-455B-98C3-5C370C8EBDE9}" type="presParOf" srcId="{25476EC8-2353-452B-8894-3B1DB1021018}" destId="{C608B306-79F0-4871-98B6-87FC154C9D7A}" srcOrd="1" destOrd="0" presId="urn:microsoft.com/office/officeart/2005/8/layout/list1"/>
    <dgm:cxn modelId="{3D7D0EA3-11E1-4A91-9543-21F6676A6735}" type="presParOf" srcId="{9CBFA36F-22C8-4CA1-A89D-ABAA35203804}" destId="{68436F2B-7A6F-4973-A21A-894F6066D70A}" srcOrd="1" destOrd="0" presId="urn:microsoft.com/office/officeart/2005/8/layout/list1"/>
    <dgm:cxn modelId="{4CD01FB3-AB15-4BDD-9300-67D833A327F2}" type="presParOf" srcId="{9CBFA36F-22C8-4CA1-A89D-ABAA35203804}" destId="{610B6C3D-CDA5-4485-91BA-364A7B45A130}" srcOrd="2" destOrd="0" presId="urn:microsoft.com/office/officeart/2005/8/layout/list1"/>
    <dgm:cxn modelId="{3D80E508-46F3-4599-9064-C71CE29954F8}" type="presParOf" srcId="{9CBFA36F-22C8-4CA1-A89D-ABAA35203804}" destId="{3D2348FA-8653-434B-A904-85E73E2B80CC}" srcOrd="3" destOrd="0" presId="urn:microsoft.com/office/officeart/2005/8/layout/list1"/>
    <dgm:cxn modelId="{8FF64478-77B6-4088-B62A-00FC6F7B6030}" type="presParOf" srcId="{9CBFA36F-22C8-4CA1-A89D-ABAA35203804}" destId="{AE7F14A6-2BD4-4C18-87B0-CA85CE285F77}" srcOrd="4" destOrd="0" presId="urn:microsoft.com/office/officeart/2005/8/layout/list1"/>
    <dgm:cxn modelId="{950FA76E-5D4D-4662-96B6-498F8F5955F3}" type="presParOf" srcId="{AE7F14A6-2BD4-4C18-87B0-CA85CE285F77}" destId="{F7BE491C-85F2-417D-965D-0E33A341DCF3}" srcOrd="0" destOrd="0" presId="urn:microsoft.com/office/officeart/2005/8/layout/list1"/>
    <dgm:cxn modelId="{EE701070-1758-4BA4-910A-DB1C9E872A08}" type="presParOf" srcId="{AE7F14A6-2BD4-4C18-87B0-CA85CE285F77}" destId="{73876DC0-5539-4E96-A630-9C2272914EFB}" srcOrd="1" destOrd="0" presId="urn:microsoft.com/office/officeart/2005/8/layout/list1"/>
    <dgm:cxn modelId="{9E28834D-B1D2-49CB-9229-77B5BCFFC87F}" type="presParOf" srcId="{9CBFA36F-22C8-4CA1-A89D-ABAA35203804}" destId="{6D21B9EC-B7AA-46F0-B807-27917410A4D7}" srcOrd="5" destOrd="0" presId="urn:microsoft.com/office/officeart/2005/8/layout/list1"/>
    <dgm:cxn modelId="{00265D93-2079-4359-B871-3F426871B39E}" type="presParOf" srcId="{9CBFA36F-22C8-4CA1-A89D-ABAA35203804}" destId="{0B3C03B7-EE28-44B8-9CC1-A5887EB18BE7}" srcOrd="6" destOrd="0" presId="urn:microsoft.com/office/officeart/2005/8/layout/list1"/>
    <dgm:cxn modelId="{970096E1-4BFD-44F6-95B4-A5C8BDF576B8}" type="presParOf" srcId="{9CBFA36F-22C8-4CA1-A89D-ABAA35203804}" destId="{2E3ADB35-A9E7-4E64-A975-124272EF5D5A}" srcOrd="7" destOrd="0" presId="urn:microsoft.com/office/officeart/2005/8/layout/list1"/>
    <dgm:cxn modelId="{1731423C-3212-4B9A-B8B6-6FC7122EDE16}" type="presParOf" srcId="{9CBFA36F-22C8-4CA1-A89D-ABAA35203804}" destId="{663CECC7-661D-4866-8829-F503FA5D149B}" srcOrd="8" destOrd="0" presId="urn:microsoft.com/office/officeart/2005/8/layout/list1"/>
    <dgm:cxn modelId="{83A81E4F-C6F9-4032-AD79-456654209D43}" type="presParOf" srcId="{663CECC7-661D-4866-8829-F503FA5D149B}" destId="{CEB3C614-9089-45B7-98A2-84BDAE0ED355}" srcOrd="0" destOrd="0" presId="urn:microsoft.com/office/officeart/2005/8/layout/list1"/>
    <dgm:cxn modelId="{6D298A78-A077-4F5E-B86E-54937983DD09}" type="presParOf" srcId="{663CECC7-661D-4866-8829-F503FA5D149B}" destId="{6ABD1DA6-2E79-4FAD-B768-AB785D53AAE9}" srcOrd="1" destOrd="0" presId="urn:microsoft.com/office/officeart/2005/8/layout/list1"/>
    <dgm:cxn modelId="{3C07F0F5-558A-4E50-9A79-F70C7F2675EA}" type="presParOf" srcId="{9CBFA36F-22C8-4CA1-A89D-ABAA35203804}" destId="{7D52FFAB-A829-4E54-BF6F-34F15F40FE94}" srcOrd="9" destOrd="0" presId="urn:microsoft.com/office/officeart/2005/8/layout/list1"/>
    <dgm:cxn modelId="{4ED0028D-7148-461A-9158-398A5EC001B1}" type="presParOf" srcId="{9CBFA36F-22C8-4CA1-A89D-ABAA35203804}" destId="{DDF8F2B5-C0AB-48C7-9C0F-C41212C798D6}" srcOrd="10" destOrd="0" presId="urn:microsoft.com/office/officeart/2005/8/layout/list1"/>
    <dgm:cxn modelId="{5ACC928E-C920-4264-9BF8-FCC7856BEB95}" type="presParOf" srcId="{9CBFA36F-22C8-4CA1-A89D-ABAA35203804}" destId="{A1FE7C4C-3505-4EB2-8FD0-C3E96C967421}" srcOrd="11" destOrd="0" presId="urn:microsoft.com/office/officeart/2005/8/layout/list1"/>
    <dgm:cxn modelId="{D10CDFEA-620A-47F3-8A02-E5A042888AA8}" type="presParOf" srcId="{9CBFA36F-22C8-4CA1-A89D-ABAA35203804}" destId="{8E003286-8D25-4C86-9D22-72B7478EB5BE}" srcOrd="12" destOrd="0" presId="urn:microsoft.com/office/officeart/2005/8/layout/list1"/>
    <dgm:cxn modelId="{29D7DAB4-DAD3-4293-8D01-A7518CF59248}" type="presParOf" srcId="{8E003286-8D25-4C86-9D22-72B7478EB5BE}" destId="{301ED59C-3F2A-4560-92BF-94B0AC0B7C35}" srcOrd="0" destOrd="0" presId="urn:microsoft.com/office/officeart/2005/8/layout/list1"/>
    <dgm:cxn modelId="{5E0F5E37-BA51-4FEF-B1FD-E9024F997D0B}" type="presParOf" srcId="{8E003286-8D25-4C86-9D22-72B7478EB5BE}" destId="{797A7967-6FB2-42FA-83D0-13796E1B412B}" srcOrd="1" destOrd="0" presId="urn:microsoft.com/office/officeart/2005/8/layout/list1"/>
    <dgm:cxn modelId="{434188BD-E9E3-4710-9E69-021B71CB1746}" type="presParOf" srcId="{9CBFA36F-22C8-4CA1-A89D-ABAA35203804}" destId="{978CC70A-B622-480C-9BDD-B2CC3E910398}" srcOrd="13" destOrd="0" presId="urn:microsoft.com/office/officeart/2005/8/layout/list1"/>
    <dgm:cxn modelId="{FB8720DC-F8F1-4282-951B-817AD7A327D9}" type="presParOf" srcId="{9CBFA36F-22C8-4CA1-A89D-ABAA35203804}" destId="{3AF7EBA2-6558-4A72-883E-D0E33F797F41}" srcOrd="14" destOrd="0" presId="urn:microsoft.com/office/officeart/2005/8/layout/list1"/>
    <dgm:cxn modelId="{795F000D-654C-4B8C-B1F6-D17DDE5FFE3E}" type="presParOf" srcId="{9CBFA36F-22C8-4CA1-A89D-ABAA35203804}" destId="{D6ABDEA1-1842-44EA-964D-601F81197B7B}" srcOrd="15" destOrd="0" presId="urn:microsoft.com/office/officeart/2005/8/layout/list1"/>
    <dgm:cxn modelId="{2146DB82-0FA5-4185-86DE-9043444D0029}" type="presParOf" srcId="{9CBFA36F-22C8-4CA1-A89D-ABAA35203804}" destId="{6D0702EB-CD63-4ED4-8F6C-D1BD7525F86C}" srcOrd="16" destOrd="0" presId="urn:microsoft.com/office/officeart/2005/8/layout/list1"/>
    <dgm:cxn modelId="{F983A28F-D343-4BE9-8C95-6432E46DFAD6}" type="presParOf" srcId="{6D0702EB-CD63-4ED4-8F6C-D1BD7525F86C}" destId="{9D85A48C-8AF6-4659-BA9D-6E84F61892EE}" srcOrd="0" destOrd="0" presId="urn:microsoft.com/office/officeart/2005/8/layout/list1"/>
    <dgm:cxn modelId="{20A9A101-A910-4DA5-AEE4-5F8581607922}" type="presParOf" srcId="{6D0702EB-CD63-4ED4-8F6C-D1BD7525F86C}" destId="{B81D4304-F195-4B16-B052-3298C8F959B0}" srcOrd="1" destOrd="0" presId="urn:microsoft.com/office/officeart/2005/8/layout/list1"/>
    <dgm:cxn modelId="{76AC049C-05C4-49BD-B478-652BCC6E57B6}" type="presParOf" srcId="{9CBFA36F-22C8-4CA1-A89D-ABAA35203804}" destId="{A93AADC2-913F-40CF-AFFB-C2E097AD383D}" srcOrd="17" destOrd="0" presId="urn:microsoft.com/office/officeart/2005/8/layout/list1"/>
    <dgm:cxn modelId="{EF58770E-6ED2-42DB-93CC-D38BF4326803}" type="presParOf" srcId="{9CBFA36F-22C8-4CA1-A89D-ABAA35203804}" destId="{AAF1880C-3B9B-4573-AE67-76944103A865}"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90BA29-9BE5-4D63-AF99-BFB379771653}"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9B1E24D0-46E1-481B-9F19-AE2CE192BE20}">
      <dgm:prSet/>
      <dgm:spPr/>
      <dgm:t>
        <a:bodyPr/>
        <a:lstStyle/>
        <a:p>
          <a:r>
            <a:rPr lang="fr-FR"/>
            <a:t>Répondre à une question/une hypothèse</a:t>
          </a:r>
          <a:endParaRPr lang="en-US"/>
        </a:p>
      </dgm:t>
    </dgm:pt>
    <dgm:pt modelId="{8B54CF89-23C3-41AB-97CD-078D94C3A270}" type="parTrans" cxnId="{A9AC7A3B-A730-43A9-BC90-D25D43E9008C}">
      <dgm:prSet/>
      <dgm:spPr/>
      <dgm:t>
        <a:bodyPr/>
        <a:lstStyle/>
        <a:p>
          <a:endParaRPr lang="en-US"/>
        </a:p>
      </dgm:t>
    </dgm:pt>
    <dgm:pt modelId="{206ADAF0-2FCF-436C-B575-6A55889F0CC5}" type="sibTrans" cxnId="{A9AC7A3B-A730-43A9-BC90-D25D43E9008C}">
      <dgm:prSet/>
      <dgm:spPr/>
      <dgm:t>
        <a:bodyPr/>
        <a:lstStyle/>
        <a:p>
          <a:endParaRPr lang="en-US"/>
        </a:p>
      </dgm:t>
    </dgm:pt>
    <dgm:pt modelId="{0A77CCD1-4D41-4EAD-961A-5B475342BBFB}">
      <dgm:prSet/>
      <dgm:spPr/>
      <dgm:t>
        <a:bodyPr/>
        <a:lstStyle/>
        <a:p>
          <a:r>
            <a:rPr lang="fr-FR"/>
            <a:t>Produire/développer des connaissances, des outils,…</a:t>
          </a:r>
          <a:endParaRPr lang="en-US"/>
        </a:p>
      </dgm:t>
    </dgm:pt>
    <dgm:pt modelId="{56FC8458-6554-4B50-8E24-71D9F9327276}" type="parTrans" cxnId="{67221E43-33BA-490C-8479-764D5819C21B}">
      <dgm:prSet/>
      <dgm:spPr/>
      <dgm:t>
        <a:bodyPr/>
        <a:lstStyle/>
        <a:p>
          <a:endParaRPr lang="en-US"/>
        </a:p>
      </dgm:t>
    </dgm:pt>
    <dgm:pt modelId="{AA3B6C67-0C3B-4187-B702-ADD3D0C74A53}" type="sibTrans" cxnId="{67221E43-33BA-490C-8479-764D5819C21B}">
      <dgm:prSet/>
      <dgm:spPr/>
      <dgm:t>
        <a:bodyPr/>
        <a:lstStyle/>
        <a:p>
          <a:endParaRPr lang="en-US"/>
        </a:p>
      </dgm:t>
    </dgm:pt>
    <dgm:pt modelId="{E488E13D-0898-4136-880D-75D275A84408}" type="pres">
      <dgm:prSet presAssocID="{B790BA29-9BE5-4D63-AF99-BFB379771653}" presName="diagram" presStyleCnt="0">
        <dgm:presLayoutVars>
          <dgm:dir/>
          <dgm:resizeHandles val="exact"/>
        </dgm:presLayoutVars>
      </dgm:prSet>
      <dgm:spPr/>
    </dgm:pt>
    <dgm:pt modelId="{75ADB1B7-9852-4D32-A531-888E08D344CF}" type="pres">
      <dgm:prSet presAssocID="{9B1E24D0-46E1-481B-9F19-AE2CE192BE20}" presName="node" presStyleLbl="node1" presStyleIdx="0" presStyleCnt="2">
        <dgm:presLayoutVars>
          <dgm:bulletEnabled val="1"/>
        </dgm:presLayoutVars>
      </dgm:prSet>
      <dgm:spPr/>
    </dgm:pt>
    <dgm:pt modelId="{590EF603-32B0-485A-8B5B-DF8EC1FA7501}" type="pres">
      <dgm:prSet presAssocID="{206ADAF0-2FCF-436C-B575-6A55889F0CC5}" presName="sibTrans" presStyleCnt="0"/>
      <dgm:spPr/>
    </dgm:pt>
    <dgm:pt modelId="{D6DEBA17-F947-43E1-A5FA-06C08923E1DF}" type="pres">
      <dgm:prSet presAssocID="{0A77CCD1-4D41-4EAD-961A-5B475342BBFB}" presName="node" presStyleLbl="node1" presStyleIdx="1" presStyleCnt="2">
        <dgm:presLayoutVars>
          <dgm:bulletEnabled val="1"/>
        </dgm:presLayoutVars>
      </dgm:prSet>
      <dgm:spPr/>
    </dgm:pt>
  </dgm:ptLst>
  <dgm:cxnLst>
    <dgm:cxn modelId="{8F36D12A-4801-46FF-B49E-C5BD95B4B88C}" type="presOf" srcId="{0A77CCD1-4D41-4EAD-961A-5B475342BBFB}" destId="{D6DEBA17-F947-43E1-A5FA-06C08923E1DF}" srcOrd="0" destOrd="0" presId="urn:microsoft.com/office/officeart/2005/8/layout/default"/>
    <dgm:cxn modelId="{A9AC7A3B-A730-43A9-BC90-D25D43E9008C}" srcId="{B790BA29-9BE5-4D63-AF99-BFB379771653}" destId="{9B1E24D0-46E1-481B-9F19-AE2CE192BE20}" srcOrd="0" destOrd="0" parTransId="{8B54CF89-23C3-41AB-97CD-078D94C3A270}" sibTransId="{206ADAF0-2FCF-436C-B575-6A55889F0CC5}"/>
    <dgm:cxn modelId="{67221E43-33BA-490C-8479-764D5819C21B}" srcId="{B790BA29-9BE5-4D63-AF99-BFB379771653}" destId="{0A77CCD1-4D41-4EAD-961A-5B475342BBFB}" srcOrd="1" destOrd="0" parTransId="{56FC8458-6554-4B50-8E24-71D9F9327276}" sibTransId="{AA3B6C67-0C3B-4187-B702-ADD3D0C74A53}"/>
    <dgm:cxn modelId="{854BA476-B152-438A-9605-65FC1269C554}" type="presOf" srcId="{B790BA29-9BE5-4D63-AF99-BFB379771653}" destId="{E488E13D-0898-4136-880D-75D275A84408}" srcOrd="0" destOrd="0" presId="urn:microsoft.com/office/officeart/2005/8/layout/default"/>
    <dgm:cxn modelId="{9FC25690-3B42-4F5B-9B29-C13A161685F6}" type="presOf" srcId="{9B1E24D0-46E1-481B-9F19-AE2CE192BE20}" destId="{75ADB1B7-9852-4D32-A531-888E08D344CF}" srcOrd="0" destOrd="0" presId="urn:microsoft.com/office/officeart/2005/8/layout/default"/>
    <dgm:cxn modelId="{94E803A3-D56B-43DE-B026-FCF25BD52EEF}" type="presParOf" srcId="{E488E13D-0898-4136-880D-75D275A84408}" destId="{75ADB1B7-9852-4D32-A531-888E08D344CF}" srcOrd="0" destOrd="0" presId="urn:microsoft.com/office/officeart/2005/8/layout/default"/>
    <dgm:cxn modelId="{581B3CEB-98E8-4842-B270-A7E8C2472734}" type="presParOf" srcId="{E488E13D-0898-4136-880D-75D275A84408}" destId="{590EF603-32B0-485A-8B5B-DF8EC1FA7501}" srcOrd="1" destOrd="0" presId="urn:microsoft.com/office/officeart/2005/8/layout/default"/>
    <dgm:cxn modelId="{E211C055-7BCF-4141-A0DA-C7BA004C6579}" type="presParOf" srcId="{E488E13D-0898-4136-880D-75D275A84408}" destId="{D6DEBA17-F947-43E1-A5FA-06C08923E1D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F493A7-983D-4C76-A5F5-E0E01C3ECB62}" type="doc">
      <dgm:prSet loTypeId="urn:microsoft.com/office/officeart/2016/7/layout/BasicTimeline" loCatId="process" qsTypeId="urn:microsoft.com/office/officeart/2005/8/quickstyle/simple1" qsCatId="simple" csTypeId="urn:microsoft.com/office/officeart/2005/8/colors/colorful2" csCatId="colorful" phldr="1"/>
      <dgm:spPr/>
      <dgm:t>
        <a:bodyPr/>
        <a:lstStyle/>
        <a:p>
          <a:endParaRPr lang="en-US"/>
        </a:p>
      </dgm:t>
    </dgm:pt>
    <dgm:pt modelId="{2F2D84A8-EC69-40DD-BDE2-4EB1CA2123F0}">
      <dgm:prSet/>
      <dgm:spPr/>
      <dgm:t>
        <a:bodyPr/>
        <a:lstStyle/>
        <a:p>
          <a:pPr>
            <a:defRPr b="1"/>
          </a:pPr>
          <a:r>
            <a:rPr lang="en-US"/>
            <a:t>1979</a:t>
          </a:r>
        </a:p>
      </dgm:t>
    </dgm:pt>
    <dgm:pt modelId="{53A838FC-69F3-4F6D-A368-39D9E6550A7B}" type="parTrans" cxnId="{8B3FE63A-BAEB-41BA-8434-2703A1BCA9B6}">
      <dgm:prSet/>
      <dgm:spPr/>
      <dgm:t>
        <a:bodyPr/>
        <a:lstStyle/>
        <a:p>
          <a:endParaRPr lang="en-US"/>
        </a:p>
      </dgm:t>
    </dgm:pt>
    <dgm:pt modelId="{732E2876-6587-44D9-998A-23A11099548F}" type="sibTrans" cxnId="{8B3FE63A-BAEB-41BA-8434-2703A1BCA9B6}">
      <dgm:prSet/>
      <dgm:spPr/>
      <dgm:t>
        <a:bodyPr/>
        <a:lstStyle/>
        <a:p>
          <a:endParaRPr lang="en-US"/>
        </a:p>
      </dgm:t>
    </dgm:pt>
    <dgm:pt modelId="{DA5FCE19-D577-4F07-BE15-11A674EA681B}">
      <dgm:prSet/>
      <dgm:spPr/>
      <dgm:t>
        <a:bodyPr/>
        <a:lstStyle/>
        <a:p>
          <a:r>
            <a:rPr lang="en-US"/>
            <a:t>Le premier centre de recherche en sciences infirmières au Canada a été fondé en 1979. Depuis lors, un certain nombre de centres de recherche et de formation en recherche ont vu le jour dans diverses régions du pays.</a:t>
          </a:r>
        </a:p>
      </dgm:t>
    </dgm:pt>
    <dgm:pt modelId="{88015CCD-4676-4BF5-8BEF-6F4891614C60}" type="parTrans" cxnId="{E7A3314C-636B-4783-8117-D397D3AB0413}">
      <dgm:prSet/>
      <dgm:spPr/>
      <dgm:t>
        <a:bodyPr/>
        <a:lstStyle/>
        <a:p>
          <a:endParaRPr lang="en-US"/>
        </a:p>
      </dgm:t>
    </dgm:pt>
    <dgm:pt modelId="{04323113-A196-4BC8-AE1D-84962A23AD5F}" type="sibTrans" cxnId="{E7A3314C-636B-4783-8117-D397D3AB0413}">
      <dgm:prSet/>
      <dgm:spPr/>
      <dgm:t>
        <a:bodyPr/>
        <a:lstStyle/>
        <a:p>
          <a:endParaRPr lang="en-US"/>
        </a:p>
      </dgm:t>
    </dgm:pt>
    <dgm:pt modelId="{E26B14D6-7A2D-4937-9FE7-87636E7F5E44}">
      <dgm:prSet/>
      <dgm:spPr/>
      <dgm:t>
        <a:bodyPr/>
        <a:lstStyle/>
        <a:p>
          <a:pPr>
            <a:defRPr b="1"/>
          </a:pPr>
          <a:r>
            <a:rPr lang="en-US"/>
            <a:t>1990</a:t>
          </a:r>
        </a:p>
      </dgm:t>
    </dgm:pt>
    <dgm:pt modelId="{77FF890E-2C8F-4781-8C08-A7126DC52748}" type="parTrans" cxnId="{5F50E6C6-3E39-4D32-8BE8-B829958DB847}">
      <dgm:prSet/>
      <dgm:spPr/>
      <dgm:t>
        <a:bodyPr/>
        <a:lstStyle/>
        <a:p>
          <a:endParaRPr lang="en-US"/>
        </a:p>
      </dgm:t>
    </dgm:pt>
    <dgm:pt modelId="{3ECCA8F9-5464-41A5-8D30-BE3EE0F4A983}" type="sibTrans" cxnId="{5F50E6C6-3E39-4D32-8BE8-B829958DB847}">
      <dgm:prSet/>
      <dgm:spPr/>
      <dgm:t>
        <a:bodyPr/>
        <a:lstStyle/>
        <a:p>
          <a:endParaRPr lang="en-US"/>
        </a:p>
      </dgm:t>
    </dgm:pt>
    <dgm:pt modelId="{3D9EF0B0-346F-465C-834F-796D6FB15B44}">
      <dgm:prSet/>
      <dgm:spPr/>
      <dgm:t>
        <a:bodyPr/>
        <a:lstStyle/>
        <a:p>
          <a:r>
            <a:rPr lang="en-US"/>
            <a:t>Depuis 1990, 15 programmes de doctorat ont été mis sur pied dans les écoles de sciences infirmières des universités canadiennes.</a:t>
          </a:r>
        </a:p>
      </dgm:t>
    </dgm:pt>
    <dgm:pt modelId="{557DD7CE-1CCC-4BB1-BB34-A9D87BC3B0E8}" type="parTrans" cxnId="{385EB87B-D8B3-4F8C-AB16-4699211341E3}">
      <dgm:prSet/>
      <dgm:spPr/>
      <dgm:t>
        <a:bodyPr/>
        <a:lstStyle/>
        <a:p>
          <a:endParaRPr lang="en-US"/>
        </a:p>
      </dgm:t>
    </dgm:pt>
    <dgm:pt modelId="{6FF168BE-10BD-4902-B35C-298005B94402}" type="sibTrans" cxnId="{385EB87B-D8B3-4F8C-AB16-4699211341E3}">
      <dgm:prSet/>
      <dgm:spPr/>
      <dgm:t>
        <a:bodyPr/>
        <a:lstStyle/>
        <a:p>
          <a:endParaRPr lang="en-US"/>
        </a:p>
      </dgm:t>
    </dgm:pt>
    <dgm:pt modelId="{BD281032-185A-441F-9FF2-AECC9998E66D}">
      <dgm:prSet/>
      <dgm:spPr/>
      <dgm:t>
        <a:bodyPr/>
        <a:lstStyle/>
        <a:p>
          <a:pPr>
            <a:defRPr b="1"/>
          </a:pPr>
          <a:r>
            <a:rPr lang="en-US"/>
            <a:t>1990</a:t>
          </a:r>
        </a:p>
      </dgm:t>
    </dgm:pt>
    <dgm:pt modelId="{B112C3C5-AE69-4743-9BC6-48FC0599A9E9}" type="parTrans" cxnId="{CA89D2C6-1008-41A7-A4E4-A7D23A32AB62}">
      <dgm:prSet/>
      <dgm:spPr/>
      <dgm:t>
        <a:bodyPr/>
        <a:lstStyle/>
        <a:p>
          <a:endParaRPr lang="en-US"/>
        </a:p>
      </dgm:t>
    </dgm:pt>
    <dgm:pt modelId="{4F2ADD1E-7F99-48CF-AB85-532AA540C7CF}" type="sibTrans" cxnId="{CA89D2C6-1008-41A7-A4E4-A7D23A32AB62}">
      <dgm:prSet/>
      <dgm:spPr/>
      <dgm:t>
        <a:bodyPr/>
        <a:lstStyle/>
        <a:p>
          <a:endParaRPr lang="en-US"/>
        </a:p>
      </dgm:t>
    </dgm:pt>
    <dgm:pt modelId="{C8F39904-D9F0-470A-84C2-354254FF82DC}">
      <dgm:prSet/>
      <dgm:spPr/>
      <dgm:t>
        <a:bodyPr/>
        <a:lstStyle/>
        <a:p>
          <a:r>
            <a:rPr lang="en-US"/>
            <a:t>Le nombre d’étudiants au doctorat en sciences infirmières inscrits dans une université canadienne est passé de 8 en 1990 à 390 en 2005. </a:t>
          </a:r>
        </a:p>
      </dgm:t>
    </dgm:pt>
    <dgm:pt modelId="{19568A60-64E2-4691-9B1C-042CE8D92A03}" type="parTrans" cxnId="{8598C940-A713-46DE-901E-B04DCD6DCEFD}">
      <dgm:prSet/>
      <dgm:spPr/>
      <dgm:t>
        <a:bodyPr/>
        <a:lstStyle/>
        <a:p>
          <a:endParaRPr lang="en-US"/>
        </a:p>
      </dgm:t>
    </dgm:pt>
    <dgm:pt modelId="{CDAFD621-AFA1-4362-B908-0E378F2CA6DD}" type="sibTrans" cxnId="{8598C940-A713-46DE-901E-B04DCD6DCEFD}">
      <dgm:prSet/>
      <dgm:spPr/>
      <dgm:t>
        <a:bodyPr/>
        <a:lstStyle/>
        <a:p>
          <a:endParaRPr lang="en-US"/>
        </a:p>
      </dgm:t>
    </dgm:pt>
    <dgm:pt modelId="{1D34595C-9CB3-43F0-B84B-E77BB06E558F}">
      <dgm:prSet/>
      <dgm:spPr/>
      <dgm:t>
        <a:bodyPr/>
        <a:lstStyle/>
        <a:p>
          <a:pPr>
            <a:defRPr b="1"/>
          </a:pPr>
          <a:r>
            <a:rPr lang="en-US"/>
            <a:t>1990 et 2006</a:t>
          </a:r>
        </a:p>
      </dgm:t>
    </dgm:pt>
    <dgm:pt modelId="{5566E0D7-2E10-4CEF-AC3B-1494C1716C76}" type="parTrans" cxnId="{4D6488D1-D22E-442F-A6CE-41AC1046B3F4}">
      <dgm:prSet/>
      <dgm:spPr/>
      <dgm:t>
        <a:bodyPr/>
        <a:lstStyle/>
        <a:p>
          <a:endParaRPr lang="en-US"/>
        </a:p>
      </dgm:t>
    </dgm:pt>
    <dgm:pt modelId="{ED4ACE24-10F8-4B2D-BD4C-391C5A0AC238}" type="sibTrans" cxnId="{4D6488D1-D22E-442F-A6CE-41AC1046B3F4}">
      <dgm:prSet/>
      <dgm:spPr/>
      <dgm:t>
        <a:bodyPr/>
        <a:lstStyle/>
        <a:p>
          <a:endParaRPr lang="en-US"/>
        </a:p>
      </dgm:t>
    </dgm:pt>
    <dgm:pt modelId="{DA70C13E-C4F0-40FD-AF84-8B9DB07A1454}">
      <dgm:prSet/>
      <dgm:spPr/>
      <dgm:t>
        <a:bodyPr/>
        <a:lstStyle/>
        <a:p>
          <a:r>
            <a:rPr lang="en-US"/>
            <a:t>Entre 1990 et 2006, 244 étudiants ont terminé le programme avec succès</a:t>
          </a:r>
        </a:p>
      </dgm:t>
    </dgm:pt>
    <dgm:pt modelId="{B12FC0D8-C971-4AA3-8730-26A7CD15F737}" type="parTrans" cxnId="{73C5F1A7-860F-4779-A8D7-20D3BFB4B441}">
      <dgm:prSet/>
      <dgm:spPr/>
      <dgm:t>
        <a:bodyPr/>
        <a:lstStyle/>
        <a:p>
          <a:endParaRPr lang="en-US"/>
        </a:p>
      </dgm:t>
    </dgm:pt>
    <dgm:pt modelId="{BDEDE302-5524-41BE-8549-10AC9A342D20}" type="sibTrans" cxnId="{73C5F1A7-860F-4779-A8D7-20D3BFB4B441}">
      <dgm:prSet/>
      <dgm:spPr/>
      <dgm:t>
        <a:bodyPr/>
        <a:lstStyle/>
        <a:p>
          <a:endParaRPr lang="en-US"/>
        </a:p>
      </dgm:t>
    </dgm:pt>
    <dgm:pt modelId="{953E92A9-4833-480D-9D29-1315D5615324}" type="pres">
      <dgm:prSet presAssocID="{19F493A7-983D-4C76-A5F5-E0E01C3ECB62}" presName="root" presStyleCnt="0">
        <dgm:presLayoutVars>
          <dgm:chMax/>
          <dgm:chPref/>
          <dgm:animLvl val="lvl"/>
        </dgm:presLayoutVars>
      </dgm:prSet>
      <dgm:spPr/>
    </dgm:pt>
    <dgm:pt modelId="{94B81E74-F074-4275-8516-A7A8243AE559}" type="pres">
      <dgm:prSet presAssocID="{19F493A7-983D-4C76-A5F5-E0E01C3ECB62}" presName="divider" presStyleLbl="fgAccFollowNode1" presStyleIdx="0" presStyleCnt="1"/>
      <dgm:spPr>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tailEnd type="triangle" w="lg" len="lg"/>
        </a:ln>
        <a:effectLst/>
      </dgm:spPr>
    </dgm:pt>
    <dgm:pt modelId="{8DDA7EFF-575D-49C7-B1A7-E174718C58F7}" type="pres">
      <dgm:prSet presAssocID="{19F493A7-983D-4C76-A5F5-E0E01C3ECB62}" presName="nodes" presStyleCnt="0">
        <dgm:presLayoutVars>
          <dgm:chMax/>
          <dgm:chPref/>
          <dgm:animLvl val="lvl"/>
        </dgm:presLayoutVars>
      </dgm:prSet>
      <dgm:spPr/>
    </dgm:pt>
    <dgm:pt modelId="{1E6A4337-3E3A-41D9-9493-D47D9915051D}" type="pres">
      <dgm:prSet presAssocID="{2F2D84A8-EC69-40DD-BDE2-4EB1CA2123F0}" presName="composite" presStyleCnt="0"/>
      <dgm:spPr/>
    </dgm:pt>
    <dgm:pt modelId="{4B374078-8150-4398-863E-8DABC3935344}" type="pres">
      <dgm:prSet presAssocID="{2F2D84A8-EC69-40DD-BDE2-4EB1CA2123F0}" presName="L1TextContainer" presStyleLbl="revTx" presStyleIdx="0" presStyleCnt="4">
        <dgm:presLayoutVars>
          <dgm:chMax val="1"/>
          <dgm:chPref val="1"/>
          <dgm:bulletEnabled val="1"/>
        </dgm:presLayoutVars>
      </dgm:prSet>
      <dgm:spPr/>
    </dgm:pt>
    <dgm:pt modelId="{9438F5CC-A8DD-4D4C-98EA-9F2618EBC6C6}" type="pres">
      <dgm:prSet presAssocID="{2F2D84A8-EC69-40DD-BDE2-4EB1CA2123F0}" presName="L2TextContainerWrapper" presStyleCnt="0">
        <dgm:presLayoutVars>
          <dgm:chMax val="0"/>
          <dgm:chPref val="0"/>
          <dgm:bulletEnabled val="1"/>
        </dgm:presLayoutVars>
      </dgm:prSet>
      <dgm:spPr/>
    </dgm:pt>
    <dgm:pt modelId="{7B31B2D3-9DF1-43E3-9E91-97B7C1D9FBF2}" type="pres">
      <dgm:prSet presAssocID="{2F2D84A8-EC69-40DD-BDE2-4EB1CA2123F0}" presName="L2TextContainer" presStyleLbl="bgAcc1" presStyleIdx="0" presStyleCnt="4"/>
      <dgm:spPr/>
    </dgm:pt>
    <dgm:pt modelId="{017CDD5F-A71C-4942-A2B2-61DEE82BF878}" type="pres">
      <dgm:prSet presAssocID="{2F2D84A8-EC69-40DD-BDE2-4EB1CA2123F0}" presName="FlexibleEmptyPlaceHolder" presStyleCnt="0"/>
      <dgm:spPr/>
    </dgm:pt>
    <dgm:pt modelId="{0F87EFC4-3A62-4B59-AC98-A272BB1EE1CA}" type="pres">
      <dgm:prSet presAssocID="{2F2D84A8-EC69-40DD-BDE2-4EB1CA2123F0}" presName="ConnectLine" presStyleLbl="sibTrans1D1" presStyleIdx="0" presStyleCnt="4"/>
      <dgm:spPr>
        <a:noFill/>
        <a:ln w="10000" cap="flat" cmpd="sng" algn="ctr">
          <a:solidFill>
            <a:schemeClr val="accent2">
              <a:hueOff val="0"/>
              <a:satOff val="0"/>
              <a:lumOff val="0"/>
              <a:alphaOff val="0"/>
            </a:schemeClr>
          </a:solidFill>
          <a:prstDash val="dash"/>
        </a:ln>
        <a:effectLst/>
      </dgm:spPr>
    </dgm:pt>
    <dgm:pt modelId="{D81E6AB1-151C-4927-B2C9-5B17C906FCE2}" type="pres">
      <dgm:prSet presAssocID="{2F2D84A8-EC69-40DD-BDE2-4EB1CA2123F0}" presName="ConnectorPoint" presStyleLbl="alignNode1" presStyleIdx="0" presStyleCnt="4"/>
      <dgm:spPr/>
    </dgm:pt>
    <dgm:pt modelId="{F02C2F55-E3F1-4EEA-80CC-D5E46A4D06C4}" type="pres">
      <dgm:prSet presAssocID="{2F2D84A8-EC69-40DD-BDE2-4EB1CA2123F0}" presName="EmptyPlaceHolder" presStyleCnt="0"/>
      <dgm:spPr/>
    </dgm:pt>
    <dgm:pt modelId="{7CEA6E5F-935F-484C-9D8F-8F9BFA1A70C9}" type="pres">
      <dgm:prSet presAssocID="{732E2876-6587-44D9-998A-23A11099548F}" presName="spaceBetweenRectangles" presStyleCnt="0"/>
      <dgm:spPr/>
    </dgm:pt>
    <dgm:pt modelId="{5C08FCDB-4DA2-402D-AB2B-521EFBD03ED5}" type="pres">
      <dgm:prSet presAssocID="{E26B14D6-7A2D-4937-9FE7-87636E7F5E44}" presName="composite" presStyleCnt="0"/>
      <dgm:spPr/>
    </dgm:pt>
    <dgm:pt modelId="{F33C2D2F-570D-4E30-9536-894B5082793A}" type="pres">
      <dgm:prSet presAssocID="{E26B14D6-7A2D-4937-9FE7-87636E7F5E44}" presName="L1TextContainer" presStyleLbl="revTx" presStyleIdx="1" presStyleCnt="4">
        <dgm:presLayoutVars>
          <dgm:chMax val="1"/>
          <dgm:chPref val="1"/>
          <dgm:bulletEnabled val="1"/>
        </dgm:presLayoutVars>
      </dgm:prSet>
      <dgm:spPr/>
    </dgm:pt>
    <dgm:pt modelId="{1D806B79-07A0-4399-87FD-0F878648AD7A}" type="pres">
      <dgm:prSet presAssocID="{E26B14D6-7A2D-4937-9FE7-87636E7F5E44}" presName="L2TextContainerWrapper" presStyleCnt="0">
        <dgm:presLayoutVars>
          <dgm:chMax val="0"/>
          <dgm:chPref val="0"/>
          <dgm:bulletEnabled val="1"/>
        </dgm:presLayoutVars>
      </dgm:prSet>
      <dgm:spPr/>
    </dgm:pt>
    <dgm:pt modelId="{C86C5757-6D19-4499-9C3E-6D376D8B55D3}" type="pres">
      <dgm:prSet presAssocID="{E26B14D6-7A2D-4937-9FE7-87636E7F5E44}" presName="L2TextContainer" presStyleLbl="bgAcc1" presStyleIdx="1" presStyleCnt="4"/>
      <dgm:spPr/>
    </dgm:pt>
    <dgm:pt modelId="{30985280-A00E-43FF-A36C-AEC5624D4761}" type="pres">
      <dgm:prSet presAssocID="{E26B14D6-7A2D-4937-9FE7-87636E7F5E44}" presName="FlexibleEmptyPlaceHolder" presStyleCnt="0"/>
      <dgm:spPr/>
    </dgm:pt>
    <dgm:pt modelId="{899D6D45-CAC5-4A38-9372-D382A955759C}" type="pres">
      <dgm:prSet presAssocID="{E26B14D6-7A2D-4937-9FE7-87636E7F5E44}" presName="ConnectLine" presStyleLbl="sibTrans1D1" presStyleIdx="1" presStyleCnt="4"/>
      <dgm:spPr>
        <a:noFill/>
        <a:ln w="10000" cap="flat" cmpd="sng" algn="ctr">
          <a:solidFill>
            <a:schemeClr val="accent2">
              <a:hueOff val="459506"/>
              <a:satOff val="8602"/>
              <a:lumOff val="-523"/>
              <a:alphaOff val="0"/>
            </a:schemeClr>
          </a:solidFill>
          <a:prstDash val="dash"/>
        </a:ln>
        <a:effectLst/>
      </dgm:spPr>
    </dgm:pt>
    <dgm:pt modelId="{8DA649E7-B8A9-4B05-BF4D-1E0468F01D9A}" type="pres">
      <dgm:prSet presAssocID="{E26B14D6-7A2D-4937-9FE7-87636E7F5E44}" presName="ConnectorPoint" presStyleLbl="alignNode1" presStyleIdx="1" presStyleCnt="4"/>
      <dgm:spPr/>
    </dgm:pt>
    <dgm:pt modelId="{C5F37DDD-2E99-4007-BB4F-EC50246EAC06}" type="pres">
      <dgm:prSet presAssocID="{E26B14D6-7A2D-4937-9FE7-87636E7F5E44}" presName="EmptyPlaceHolder" presStyleCnt="0"/>
      <dgm:spPr/>
    </dgm:pt>
    <dgm:pt modelId="{3CCB6C5B-7300-4D0E-AFD3-E88809CB1668}" type="pres">
      <dgm:prSet presAssocID="{3ECCA8F9-5464-41A5-8D30-BE3EE0F4A983}" presName="spaceBetweenRectangles" presStyleCnt="0"/>
      <dgm:spPr/>
    </dgm:pt>
    <dgm:pt modelId="{E73B9300-85D9-4FF7-A6A0-CCB0470C1E1A}" type="pres">
      <dgm:prSet presAssocID="{BD281032-185A-441F-9FF2-AECC9998E66D}" presName="composite" presStyleCnt="0"/>
      <dgm:spPr/>
    </dgm:pt>
    <dgm:pt modelId="{F0BB36B5-D6F6-4985-90B7-238B989E10AF}" type="pres">
      <dgm:prSet presAssocID="{BD281032-185A-441F-9FF2-AECC9998E66D}" presName="L1TextContainer" presStyleLbl="revTx" presStyleIdx="2" presStyleCnt="4">
        <dgm:presLayoutVars>
          <dgm:chMax val="1"/>
          <dgm:chPref val="1"/>
          <dgm:bulletEnabled val="1"/>
        </dgm:presLayoutVars>
      </dgm:prSet>
      <dgm:spPr/>
    </dgm:pt>
    <dgm:pt modelId="{33355E33-62C6-4B6F-B46B-8E5A7EC29020}" type="pres">
      <dgm:prSet presAssocID="{BD281032-185A-441F-9FF2-AECC9998E66D}" presName="L2TextContainerWrapper" presStyleCnt="0">
        <dgm:presLayoutVars>
          <dgm:chMax val="0"/>
          <dgm:chPref val="0"/>
          <dgm:bulletEnabled val="1"/>
        </dgm:presLayoutVars>
      </dgm:prSet>
      <dgm:spPr/>
    </dgm:pt>
    <dgm:pt modelId="{A69D1451-C416-4876-BC9E-3D1495880A62}" type="pres">
      <dgm:prSet presAssocID="{BD281032-185A-441F-9FF2-AECC9998E66D}" presName="L2TextContainer" presStyleLbl="bgAcc1" presStyleIdx="2" presStyleCnt="4"/>
      <dgm:spPr/>
    </dgm:pt>
    <dgm:pt modelId="{2CFB87D4-5A96-4D0D-B195-CD172F6CFA8C}" type="pres">
      <dgm:prSet presAssocID="{BD281032-185A-441F-9FF2-AECC9998E66D}" presName="FlexibleEmptyPlaceHolder" presStyleCnt="0"/>
      <dgm:spPr/>
    </dgm:pt>
    <dgm:pt modelId="{18A598CE-9172-43FD-B5A4-B3A590554B85}" type="pres">
      <dgm:prSet presAssocID="{BD281032-185A-441F-9FF2-AECC9998E66D}" presName="ConnectLine" presStyleLbl="sibTrans1D1" presStyleIdx="2" presStyleCnt="4"/>
      <dgm:spPr>
        <a:noFill/>
        <a:ln w="10000" cap="flat" cmpd="sng" algn="ctr">
          <a:solidFill>
            <a:schemeClr val="accent2">
              <a:hueOff val="919011"/>
              <a:satOff val="17205"/>
              <a:lumOff val="-1046"/>
              <a:alphaOff val="0"/>
            </a:schemeClr>
          </a:solidFill>
          <a:prstDash val="dash"/>
        </a:ln>
        <a:effectLst/>
      </dgm:spPr>
    </dgm:pt>
    <dgm:pt modelId="{4F53EC01-8C4F-4AA2-B307-2A4DE2F0160A}" type="pres">
      <dgm:prSet presAssocID="{BD281032-185A-441F-9FF2-AECC9998E66D}" presName="ConnectorPoint" presStyleLbl="alignNode1" presStyleIdx="2" presStyleCnt="4"/>
      <dgm:spPr/>
    </dgm:pt>
    <dgm:pt modelId="{1E365C13-18D2-4CCB-8475-F54B888C60A9}" type="pres">
      <dgm:prSet presAssocID="{BD281032-185A-441F-9FF2-AECC9998E66D}" presName="EmptyPlaceHolder" presStyleCnt="0"/>
      <dgm:spPr/>
    </dgm:pt>
    <dgm:pt modelId="{C7D930D1-A7D8-4408-AE10-A850C883C509}" type="pres">
      <dgm:prSet presAssocID="{4F2ADD1E-7F99-48CF-AB85-532AA540C7CF}" presName="spaceBetweenRectangles" presStyleCnt="0"/>
      <dgm:spPr/>
    </dgm:pt>
    <dgm:pt modelId="{269F8CFA-84FA-42FC-B02F-6A1AB7F9FF2D}" type="pres">
      <dgm:prSet presAssocID="{1D34595C-9CB3-43F0-B84B-E77BB06E558F}" presName="composite" presStyleCnt="0"/>
      <dgm:spPr/>
    </dgm:pt>
    <dgm:pt modelId="{7C2FBDF0-FEC8-42DF-95F1-2ECD6583C22F}" type="pres">
      <dgm:prSet presAssocID="{1D34595C-9CB3-43F0-B84B-E77BB06E558F}" presName="L1TextContainer" presStyleLbl="revTx" presStyleIdx="3" presStyleCnt="4">
        <dgm:presLayoutVars>
          <dgm:chMax val="1"/>
          <dgm:chPref val="1"/>
          <dgm:bulletEnabled val="1"/>
        </dgm:presLayoutVars>
      </dgm:prSet>
      <dgm:spPr/>
    </dgm:pt>
    <dgm:pt modelId="{5D197AFA-5421-420A-8EDB-72D2A0BB1BEF}" type="pres">
      <dgm:prSet presAssocID="{1D34595C-9CB3-43F0-B84B-E77BB06E558F}" presName="L2TextContainerWrapper" presStyleCnt="0">
        <dgm:presLayoutVars>
          <dgm:chMax val="0"/>
          <dgm:chPref val="0"/>
          <dgm:bulletEnabled val="1"/>
        </dgm:presLayoutVars>
      </dgm:prSet>
      <dgm:spPr/>
    </dgm:pt>
    <dgm:pt modelId="{958EC15E-9F6B-45D4-8528-033853B031D4}" type="pres">
      <dgm:prSet presAssocID="{1D34595C-9CB3-43F0-B84B-E77BB06E558F}" presName="L2TextContainer" presStyleLbl="bgAcc1" presStyleIdx="3" presStyleCnt="4"/>
      <dgm:spPr/>
    </dgm:pt>
    <dgm:pt modelId="{EE23D151-6327-49AC-921B-911D683D51F2}" type="pres">
      <dgm:prSet presAssocID="{1D34595C-9CB3-43F0-B84B-E77BB06E558F}" presName="FlexibleEmptyPlaceHolder" presStyleCnt="0"/>
      <dgm:spPr/>
    </dgm:pt>
    <dgm:pt modelId="{4A1A7D4E-1C2F-4909-B7A8-19485B324261}" type="pres">
      <dgm:prSet presAssocID="{1D34595C-9CB3-43F0-B84B-E77BB06E558F}" presName="ConnectLine" presStyleLbl="sibTrans1D1" presStyleIdx="3" presStyleCnt="4"/>
      <dgm:spPr>
        <a:noFill/>
        <a:ln w="10000" cap="flat" cmpd="sng" algn="ctr">
          <a:solidFill>
            <a:schemeClr val="accent2">
              <a:hueOff val="1378517"/>
              <a:satOff val="25807"/>
              <a:lumOff val="-1569"/>
              <a:alphaOff val="0"/>
            </a:schemeClr>
          </a:solidFill>
          <a:prstDash val="dash"/>
        </a:ln>
        <a:effectLst/>
      </dgm:spPr>
    </dgm:pt>
    <dgm:pt modelId="{83D8DEFF-222C-4F72-B642-BE099219CBEA}" type="pres">
      <dgm:prSet presAssocID="{1D34595C-9CB3-43F0-B84B-E77BB06E558F}" presName="ConnectorPoint" presStyleLbl="alignNode1" presStyleIdx="3" presStyleCnt="4"/>
      <dgm:spPr/>
    </dgm:pt>
    <dgm:pt modelId="{C5A6FFE6-E477-4771-9049-8AB49661F903}" type="pres">
      <dgm:prSet presAssocID="{1D34595C-9CB3-43F0-B84B-E77BB06E558F}" presName="EmptyPlaceHolder" presStyleCnt="0"/>
      <dgm:spPr/>
    </dgm:pt>
  </dgm:ptLst>
  <dgm:cxnLst>
    <dgm:cxn modelId="{8B3FE63A-BAEB-41BA-8434-2703A1BCA9B6}" srcId="{19F493A7-983D-4C76-A5F5-E0E01C3ECB62}" destId="{2F2D84A8-EC69-40DD-BDE2-4EB1CA2123F0}" srcOrd="0" destOrd="0" parTransId="{53A838FC-69F3-4F6D-A368-39D9E6550A7B}" sibTransId="{732E2876-6587-44D9-998A-23A11099548F}"/>
    <dgm:cxn modelId="{8598C940-A713-46DE-901E-B04DCD6DCEFD}" srcId="{BD281032-185A-441F-9FF2-AECC9998E66D}" destId="{C8F39904-D9F0-470A-84C2-354254FF82DC}" srcOrd="0" destOrd="0" parTransId="{19568A60-64E2-4691-9B1C-042CE8D92A03}" sibTransId="{CDAFD621-AFA1-4362-B908-0E378F2CA6DD}"/>
    <dgm:cxn modelId="{9D851164-F901-45E1-B13D-740282ABACF2}" type="presOf" srcId="{DA5FCE19-D577-4F07-BE15-11A674EA681B}" destId="{7B31B2D3-9DF1-43E3-9E91-97B7C1D9FBF2}" srcOrd="0" destOrd="0" presId="urn:microsoft.com/office/officeart/2016/7/layout/BasicTimeline"/>
    <dgm:cxn modelId="{F79D3045-92CC-4556-87E0-480EA0A2F52A}" type="presOf" srcId="{BD281032-185A-441F-9FF2-AECC9998E66D}" destId="{F0BB36B5-D6F6-4985-90B7-238B989E10AF}" srcOrd="0" destOrd="0" presId="urn:microsoft.com/office/officeart/2016/7/layout/BasicTimeline"/>
    <dgm:cxn modelId="{E7A3314C-636B-4783-8117-D397D3AB0413}" srcId="{2F2D84A8-EC69-40DD-BDE2-4EB1CA2123F0}" destId="{DA5FCE19-D577-4F07-BE15-11A674EA681B}" srcOrd="0" destOrd="0" parTransId="{88015CCD-4676-4BF5-8BEF-6F4891614C60}" sibTransId="{04323113-A196-4BC8-AE1D-84962A23AD5F}"/>
    <dgm:cxn modelId="{153F2A73-0EAA-431B-9F3C-0EC25657424D}" type="presOf" srcId="{C8F39904-D9F0-470A-84C2-354254FF82DC}" destId="{A69D1451-C416-4876-BC9E-3D1495880A62}" srcOrd="0" destOrd="0" presId="urn:microsoft.com/office/officeart/2016/7/layout/BasicTimeline"/>
    <dgm:cxn modelId="{385EB87B-D8B3-4F8C-AB16-4699211341E3}" srcId="{E26B14D6-7A2D-4937-9FE7-87636E7F5E44}" destId="{3D9EF0B0-346F-465C-834F-796D6FB15B44}" srcOrd="0" destOrd="0" parTransId="{557DD7CE-1CCC-4BB1-BB34-A9D87BC3B0E8}" sibTransId="{6FF168BE-10BD-4902-B35C-298005B94402}"/>
    <dgm:cxn modelId="{922CEC7B-F32C-4C33-8711-D71A5F523B13}" type="presOf" srcId="{E26B14D6-7A2D-4937-9FE7-87636E7F5E44}" destId="{F33C2D2F-570D-4E30-9536-894B5082793A}" srcOrd="0" destOrd="0" presId="urn:microsoft.com/office/officeart/2016/7/layout/BasicTimeline"/>
    <dgm:cxn modelId="{C4FE40A0-DDBF-4104-8875-CCE73E6C91E3}" type="presOf" srcId="{19F493A7-983D-4C76-A5F5-E0E01C3ECB62}" destId="{953E92A9-4833-480D-9D29-1315D5615324}" srcOrd="0" destOrd="0" presId="urn:microsoft.com/office/officeart/2016/7/layout/BasicTimeline"/>
    <dgm:cxn modelId="{1698F8A6-DDB9-4E63-A8D3-14E463E0D36D}" type="presOf" srcId="{2F2D84A8-EC69-40DD-BDE2-4EB1CA2123F0}" destId="{4B374078-8150-4398-863E-8DABC3935344}" srcOrd="0" destOrd="0" presId="urn:microsoft.com/office/officeart/2016/7/layout/BasicTimeline"/>
    <dgm:cxn modelId="{99CA91A7-8809-4009-A63F-AFB36633EF68}" type="presOf" srcId="{3D9EF0B0-346F-465C-834F-796D6FB15B44}" destId="{C86C5757-6D19-4499-9C3E-6D376D8B55D3}" srcOrd="0" destOrd="0" presId="urn:microsoft.com/office/officeart/2016/7/layout/BasicTimeline"/>
    <dgm:cxn modelId="{73C5F1A7-860F-4779-A8D7-20D3BFB4B441}" srcId="{1D34595C-9CB3-43F0-B84B-E77BB06E558F}" destId="{DA70C13E-C4F0-40FD-AF84-8B9DB07A1454}" srcOrd="0" destOrd="0" parTransId="{B12FC0D8-C971-4AA3-8730-26A7CD15F737}" sibTransId="{BDEDE302-5524-41BE-8549-10AC9A342D20}"/>
    <dgm:cxn modelId="{CA89D2C6-1008-41A7-A4E4-A7D23A32AB62}" srcId="{19F493A7-983D-4C76-A5F5-E0E01C3ECB62}" destId="{BD281032-185A-441F-9FF2-AECC9998E66D}" srcOrd="2" destOrd="0" parTransId="{B112C3C5-AE69-4743-9BC6-48FC0599A9E9}" sibTransId="{4F2ADD1E-7F99-48CF-AB85-532AA540C7CF}"/>
    <dgm:cxn modelId="{5F50E6C6-3E39-4D32-8BE8-B829958DB847}" srcId="{19F493A7-983D-4C76-A5F5-E0E01C3ECB62}" destId="{E26B14D6-7A2D-4937-9FE7-87636E7F5E44}" srcOrd="1" destOrd="0" parTransId="{77FF890E-2C8F-4781-8C08-A7126DC52748}" sibTransId="{3ECCA8F9-5464-41A5-8D30-BE3EE0F4A983}"/>
    <dgm:cxn modelId="{4D6488D1-D22E-442F-A6CE-41AC1046B3F4}" srcId="{19F493A7-983D-4C76-A5F5-E0E01C3ECB62}" destId="{1D34595C-9CB3-43F0-B84B-E77BB06E558F}" srcOrd="3" destOrd="0" parTransId="{5566E0D7-2E10-4CEF-AC3B-1494C1716C76}" sibTransId="{ED4ACE24-10F8-4B2D-BD4C-391C5A0AC238}"/>
    <dgm:cxn modelId="{C00FA5E8-A598-4468-B2AD-619CAB5A3079}" type="presOf" srcId="{DA70C13E-C4F0-40FD-AF84-8B9DB07A1454}" destId="{958EC15E-9F6B-45D4-8528-033853B031D4}" srcOrd="0" destOrd="0" presId="urn:microsoft.com/office/officeart/2016/7/layout/BasicTimeline"/>
    <dgm:cxn modelId="{FE436FF8-EC90-4321-A765-498F1800B68C}" type="presOf" srcId="{1D34595C-9CB3-43F0-B84B-E77BB06E558F}" destId="{7C2FBDF0-FEC8-42DF-95F1-2ECD6583C22F}" srcOrd="0" destOrd="0" presId="urn:microsoft.com/office/officeart/2016/7/layout/BasicTimeline"/>
    <dgm:cxn modelId="{B1EC5193-715C-4318-8B54-A97F76F6BD3C}" type="presParOf" srcId="{953E92A9-4833-480D-9D29-1315D5615324}" destId="{94B81E74-F074-4275-8516-A7A8243AE559}" srcOrd="0" destOrd="0" presId="urn:microsoft.com/office/officeart/2016/7/layout/BasicTimeline"/>
    <dgm:cxn modelId="{B28E109B-577E-4049-A6A4-7FB9D35511E0}" type="presParOf" srcId="{953E92A9-4833-480D-9D29-1315D5615324}" destId="{8DDA7EFF-575D-49C7-B1A7-E174718C58F7}" srcOrd="1" destOrd="0" presId="urn:microsoft.com/office/officeart/2016/7/layout/BasicTimeline"/>
    <dgm:cxn modelId="{A569506C-CB76-4252-800F-03605563665B}" type="presParOf" srcId="{8DDA7EFF-575D-49C7-B1A7-E174718C58F7}" destId="{1E6A4337-3E3A-41D9-9493-D47D9915051D}" srcOrd="0" destOrd="0" presId="urn:microsoft.com/office/officeart/2016/7/layout/BasicTimeline"/>
    <dgm:cxn modelId="{9D109ECA-5C58-4400-9B9B-0D5C4D0C805B}" type="presParOf" srcId="{1E6A4337-3E3A-41D9-9493-D47D9915051D}" destId="{4B374078-8150-4398-863E-8DABC3935344}" srcOrd="0" destOrd="0" presId="urn:microsoft.com/office/officeart/2016/7/layout/BasicTimeline"/>
    <dgm:cxn modelId="{4E1766D4-AE1E-497E-BC1C-97AC467DE67A}" type="presParOf" srcId="{1E6A4337-3E3A-41D9-9493-D47D9915051D}" destId="{9438F5CC-A8DD-4D4C-98EA-9F2618EBC6C6}" srcOrd="1" destOrd="0" presId="urn:microsoft.com/office/officeart/2016/7/layout/BasicTimeline"/>
    <dgm:cxn modelId="{19FF9134-EF71-4103-8080-E3AA3336D6FB}" type="presParOf" srcId="{9438F5CC-A8DD-4D4C-98EA-9F2618EBC6C6}" destId="{7B31B2D3-9DF1-43E3-9E91-97B7C1D9FBF2}" srcOrd="0" destOrd="0" presId="urn:microsoft.com/office/officeart/2016/7/layout/BasicTimeline"/>
    <dgm:cxn modelId="{A3EC4CB7-01F6-4CE8-88F8-476776027AE9}" type="presParOf" srcId="{9438F5CC-A8DD-4D4C-98EA-9F2618EBC6C6}" destId="{017CDD5F-A71C-4942-A2B2-61DEE82BF878}" srcOrd="1" destOrd="0" presId="urn:microsoft.com/office/officeart/2016/7/layout/BasicTimeline"/>
    <dgm:cxn modelId="{9AC24C0B-1F9F-4E9B-9764-F54849DA54A2}" type="presParOf" srcId="{1E6A4337-3E3A-41D9-9493-D47D9915051D}" destId="{0F87EFC4-3A62-4B59-AC98-A272BB1EE1CA}" srcOrd="2" destOrd="0" presId="urn:microsoft.com/office/officeart/2016/7/layout/BasicTimeline"/>
    <dgm:cxn modelId="{948741AC-C20D-40E5-8E88-A329FAF9B037}" type="presParOf" srcId="{1E6A4337-3E3A-41D9-9493-D47D9915051D}" destId="{D81E6AB1-151C-4927-B2C9-5B17C906FCE2}" srcOrd="3" destOrd="0" presId="urn:microsoft.com/office/officeart/2016/7/layout/BasicTimeline"/>
    <dgm:cxn modelId="{C45321FE-425D-4640-A64E-79C2EEF562F9}" type="presParOf" srcId="{1E6A4337-3E3A-41D9-9493-D47D9915051D}" destId="{F02C2F55-E3F1-4EEA-80CC-D5E46A4D06C4}" srcOrd="4" destOrd="0" presId="urn:microsoft.com/office/officeart/2016/7/layout/BasicTimeline"/>
    <dgm:cxn modelId="{BBFCE878-23C9-46EC-B5E4-1FD1B526E30D}" type="presParOf" srcId="{8DDA7EFF-575D-49C7-B1A7-E174718C58F7}" destId="{7CEA6E5F-935F-484C-9D8F-8F9BFA1A70C9}" srcOrd="1" destOrd="0" presId="urn:microsoft.com/office/officeart/2016/7/layout/BasicTimeline"/>
    <dgm:cxn modelId="{BA5416A5-0D80-49C2-8F46-7BB8635E170C}" type="presParOf" srcId="{8DDA7EFF-575D-49C7-B1A7-E174718C58F7}" destId="{5C08FCDB-4DA2-402D-AB2B-521EFBD03ED5}" srcOrd="2" destOrd="0" presId="urn:microsoft.com/office/officeart/2016/7/layout/BasicTimeline"/>
    <dgm:cxn modelId="{B842C488-D5C4-4206-8574-FFA879D9F18E}" type="presParOf" srcId="{5C08FCDB-4DA2-402D-AB2B-521EFBD03ED5}" destId="{F33C2D2F-570D-4E30-9536-894B5082793A}" srcOrd="0" destOrd="0" presId="urn:microsoft.com/office/officeart/2016/7/layout/BasicTimeline"/>
    <dgm:cxn modelId="{F44A5302-A003-457A-AD42-E48475D053E2}" type="presParOf" srcId="{5C08FCDB-4DA2-402D-AB2B-521EFBD03ED5}" destId="{1D806B79-07A0-4399-87FD-0F878648AD7A}" srcOrd="1" destOrd="0" presId="urn:microsoft.com/office/officeart/2016/7/layout/BasicTimeline"/>
    <dgm:cxn modelId="{C5094741-ECDB-4EF2-AEFF-E2C47E41C055}" type="presParOf" srcId="{1D806B79-07A0-4399-87FD-0F878648AD7A}" destId="{C86C5757-6D19-4499-9C3E-6D376D8B55D3}" srcOrd="0" destOrd="0" presId="urn:microsoft.com/office/officeart/2016/7/layout/BasicTimeline"/>
    <dgm:cxn modelId="{7E63CE2D-B59C-4030-8114-605BE8948060}" type="presParOf" srcId="{1D806B79-07A0-4399-87FD-0F878648AD7A}" destId="{30985280-A00E-43FF-A36C-AEC5624D4761}" srcOrd="1" destOrd="0" presId="urn:microsoft.com/office/officeart/2016/7/layout/BasicTimeline"/>
    <dgm:cxn modelId="{4DE29BD9-6544-4D86-BAB2-A708345351B0}" type="presParOf" srcId="{5C08FCDB-4DA2-402D-AB2B-521EFBD03ED5}" destId="{899D6D45-CAC5-4A38-9372-D382A955759C}" srcOrd="2" destOrd="0" presId="urn:microsoft.com/office/officeart/2016/7/layout/BasicTimeline"/>
    <dgm:cxn modelId="{BDED9129-AA6F-4DB2-BED8-E37AD007551D}" type="presParOf" srcId="{5C08FCDB-4DA2-402D-AB2B-521EFBD03ED5}" destId="{8DA649E7-B8A9-4B05-BF4D-1E0468F01D9A}" srcOrd="3" destOrd="0" presId="urn:microsoft.com/office/officeart/2016/7/layout/BasicTimeline"/>
    <dgm:cxn modelId="{E360F045-FB34-4448-9FAC-9E41222BB103}" type="presParOf" srcId="{5C08FCDB-4DA2-402D-AB2B-521EFBD03ED5}" destId="{C5F37DDD-2E99-4007-BB4F-EC50246EAC06}" srcOrd="4" destOrd="0" presId="urn:microsoft.com/office/officeart/2016/7/layout/BasicTimeline"/>
    <dgm:cxn modelId="{C20A826B-62FC-4BC2-91A9-FDF532F067F4}" type="presParOf" srcId="{8DDA7EFF-575D-49C7-B1A7-E174718C58F7}" destId="{3CCB6C5B-7300-4D0E-AFD3-E88809CB1668}" srcOrd="3" destOrd="0" presId="urn:microsoft.com/office/officeart/2016/7/layout/BasicTimeline"/>
    <dgm:cxn modelId="{06A3B5B2-EE38-4FE6-9020-2FDC4308F471}" type="presParOf" srcId="{8DDA7EFF-575D-49C7-B1A7-E174718C58F7}" destId="{E73B9300-85D9-4FF7-A6A0-CCB0470C1E1A}" srcOrd="4" destOrd="0" presId="urn:microsoft.com/office/officeart/2016/7/layout/BasicTimeline"/>
    <dgm:cxn modelId="{AF6A86FF-6BA2-47A5-AF37-C79C68DEB5CD}" type="presParOf" srcId="{E73B9300-85D9-4FF7-A6A0-CCB0470C1E1A}" destId="{F0BB36B5-D6F6-4985-90B7-238B989E10AF}" srcOrd="0" destOrd="0" presId="urn:microsoft.com/office/officeart/2016/7/layout/BasicTimeline"/>
    <dgm:cxn modelId="{97CFF35F-5DD4-451A-B634-05B9B8D17D74}" type="presParOf" srcId="{E73B9300-85D9-4FF7-A6A0-CCB0470C1E1A}" destId="{33355E33-62C6-4B6F-B46B-8E5A7EC29020}" srcOrd="1" destOrd="0" presId="urn:microsoft.com/office/officeart/2016/7/layout/BasicTimeline"/>
    <dgm:cxn modelId="{3F320E93-ED82-414E-AF03-219D894EC4D4}" type="presParOf" srcId="{33355E33-62C6-4B6F-B46B-8E5A7EC29020}" destId="{A69D1451-C416-4876-BC9E-3D1495880A62}" srcOrd="0" destOrd="0" presId="urn:microsoft.com/office/officeart/2016/7/layout/BasicTimeline"/>
    <dgm:cxn modelId="{E844B2D0-97C7-4BD7-960E-76F61A58CABD}" type="presParOf" srcId="{33355E33-62C6-4B6F-B46B-8E5A7EC29020}" destId="{2CFB87D4-5A96-4D0D-B195-CD172F6CFA8C}" srcOrd="1" destOrd="0" presId="urn:microsoft.com/office/officeart/2016/7/layout/BasicTimeline"/>
    <dgm:cxn modelId="{013B9AE8-FAD3-4722-8EC1-0CFE391EAA69}" type="presParOf" srcId="{E73B9300-85D9-4FF7-A6A0-CCB0470C1E1A}" destId="{18A598CE-9172-43FD-B5A4-B3A590554B85}" srcOrd="2" destOrd="0" presId="urn:microsoft.com/office/officeart/2016/7/layout/BasicTimeline"/>
    <dgm:cxn modelId="{B4312351-8AF2-4A67-8CFF-98655A344FB3}" type="presParOf" srcId="{E73B9300-85D9-4FF7-A6A0-CCB0470C1E1A}" destId="{4F53EC01-8C4F-4AA2-B307-2A4DE2F0160A}" srcOrd="3" destOrd="0" presId="urn:microsoft.com/office/officeart/2016/7/layout/BasicTimeline"/>
    <dgm:cxn modelId="{59078E1C-6BA7-4C20-836C-D96DD15CBE3D}" type="presParOf" srcId="{E73B9300-85D9-4FF7-A6A0-CCB0470C1E1A}" destId="{1E365C13-18D2-4CCB-8475-F54B888C60A9}" srcOrd="4" destOrd="0" presId="urn:microsoft.com/office/officeart/2016/7/layout/BasicTimeline"/>
    <dgm:cxn modelId="{A275EEFB-5E43-427D-9B64-3D1DE9E888A3}" type="presParOf" srcId="{8DDA7EFF-575D-49C7-B1A7-E174718C58F7}" destId="{C7D930D1-A7D8-4408-AE10-A850C883C509}" srcOrd="5" destOrd="0" presId="urn:microsoft.com/office/officeart/2016/7/layout/BasicTimeline"/>
    <dgm:cxn modelId="{E413C38C-C380-4908-9FEB-82BC337D2B4A}" type="presParOf" srcId="{8DDA7EFF-575D-49C7-B1A7-E174718C58F7}" destId="{269F8CFA-84FA-42FC-B02F-6A1AB7F9FF2D}" srcOrd="6" destOrd="0" presId="urn:microsoft.com/office/officeart/2016/7/layout/BasicTimeline"/>
    <dgm:cxn modelId="{2307EC32-DA4B-4EBB-8BA1-3441B70DBCB0}" type="presParOf" srcId="{269F8CFA-84FA-42FC-B02F-6A1AB7F9FF2D}" destId="{7C2FBDF0-FEC8-42DF-95F1-2ECD6583C22F}" srcOrd="0" destOrd="0" presId="urn:microsoft.com/office/officeart/2016/7/layout/BasicTimeline"/>
    <dgm:cxn modelId="{8861EDE2-B28F-4E02-B43F-C73FCF637A10}" type="presParOf" srcId="{269F8CFA-84FA-42FC-B02F-6A1AB7F9FF2D}" destId="{5D197AFA-5421-420A-8EDB-72D2A0BB1BEF}" srcOrd="1" destOrd="0" presId="urn:microsoft.com/office/officeart/2016/7/layout/BasicTimeline"/>
    <dgm:cxn modelId="{9F7F92CA-725C-4EC8-9327-8DB6A01144B2}" type="presParOf" srcId="{5D197AFA-5421-420A-8EDB-72D2A0BB1BEF}" destId="{958EC15E-9F6B-45D4-8528-033853B031D4}" srcOrd="0" destOrd="0" presId="urn:microsoft.com/office/officeart/2016/7/layout/BasicTimeline"/>
    <dgm:cxn modelId="{C186665B-41C6-4FD6-8553-DCE03CB2046D}" type="presParOf" srcId="{5D197AFA-5421-420A-8EDB-72D2A0BB1BEF}" destId="{EE23D151-6327-49AC-921B-911D683D51F2}" srcOrd="1" destOrd="0" presId="urn:microsoft.com/office/officeart/2016/7/layout/BasicTimeline"/>
    <dgm:cxn modelId="{DFFF82C9-10FA-4E5E-8AC0-CC5F5181399F}" type="presParOf" srcId="{269F8CFA-84FA-42FC-B02F-6A1AB7F9FF2D}" destId="{4A1A7D4E-1C2F-4909-B7A8-19485B324261}" srcOrd="2" destOrd="0" presId="urn:microsoft.com/office/officeart/2016/7/layout/BasicTimeline"/>
    <dgm:cxn modelId="{19BBC7CC-BF7F-4070-9868-77FB556D2557}" type="presParOf" srcId="{269F8CFA-84FA-42FC-B02F-6A1AB7F9FF2D}" destId="{83D8DEFF-222C-4F72-B642-BE099219CBEA}" srcOrd="3" destOrd="0" presId="urn:microsoft.com/office/officeart/2016/7/layout/BasicTimeline"/>
    <dgm:cxn modelId="{EB21A1B6-A399-45F3-A301-3B9CFB8051BD}" type="presParOf" srcId="{269F8CFA-84FA-42FC-B02F-6A1AB7F9FF2D}" destId="{C5A6FFE6-E477-4771-9049-8AB49661F903}" srcOrd="4" destOrd="0" presId="urn:microsoft.com/office/officeart/2016/7/layout/Basic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2C673F1-BA6A-4885-A93A-216322F09B5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112321E-B765-4264-9A90-129B810E58D2}">
      <dgm:prSet/>
      <dgm:spPr>
        <a:solidFill>
          <a:schemeClr val="accent3"/>
        </a:solidFill>
      </dgm:spPr>
      <dgm:t>
        <a:bodyPr/>
        <a:lstStyle/>
        <a:p>
          <a:r>
            <a:rPr lang="fr-CA" dirty="0">
              <a:solidFill>
                <a:schemeClr val="tx1"/>
              </a:solidFill>
            </a:rPr>
            <a:t>- améliorer la qualité des soins et de l’enseignement</a:t>
          </a:r>
          <a:endParaRPr lang="en-US" dirty="0">
            <a:solidFill>
              <a:schemeClr val="tx1"/>
            </a:solidFill>
          </a:endParaRPr>
        </a:p>
      </dgm:t>
    </dgm:pt>
    <dgm:pt modelId="{1CFD5CF2-2987-4069-AF4A-C572D8360EC3}" type="parTrans" cxnId="{D0389119-31E1-4995-831D-A0EEDC75D752}">
      <dgm:prSet/>
      <dgm:spPr/>
      <dgm:t>
        <a:bodyPr/>
        <a:lstStyle/>
        <a:p>
          <a:endParaRPr lang="en-US"/>
        </a:p>
      </dgm:t>
    </dgm:pt>
    <dgm:pt modelId="{CDB9E570-94FA-40A2-A5EF-4C6871DE284A}" type="sibTrans" cxnId="{D0389119-31E1-4995-831D-A0EEDC75D752}">
      <dgm:prSet/>
      <dgm:spPr/>
      <dgm:t>
        <a:bodyPr/>
        <a:lstStyle/>
        <a:p>
          <a:endParaRPr lang="en-US"/>
        </a:p>
      </dgm:t>
    </dgm:pt>
    <dgm:pt modelId="{71B370A5-0A0C-4DF5-88EF-2C499C0E1D8C}">
      <dgm:prSet/>
      <dgm:spPr>
        <a:solidFill>
          <a:schemeClr val="accent3"/>
        </a:solidFill>
      </dgm:spPr>
      <dgm:t>
        <a:bodyPr/>
        <a:lstStyle/>
        <a:p>
          <a:r>
            <a:rPr lang="fr-CA">
              <a:solidFill>
                <a:schemeClr val="tx1"/>
              </a:solidFill>
            </a:rPr>
            <a:t>- développer de nouveaux savoirs et de nouvelles pratiques</a:t>
          </a:r>
          <a:endParaRPr lang="en-US">
            <a:solidFill>
              <a:schemeClr val="tx1"/>
            </a:solidFill>
          </a:endParaRPr>
        </a:p>
      </dgm:t>
    </dgm:pt>
    <dgm:pt modelId="{4E0BC01E-6ADB-4DAC-9066-28653BD2673B}" type="parTrans" cxnId="{F63FA575-F106-46C6-AC2D-D3F6CF1B9DBD}">
      <dgm:prSet/>
      <dgm:spPr/>
      <dgm:t>
        <a:bodyPr/>
        <a:lstStyle/>
        <a:p>
          <a:endParaRPr lang="en-US"/>
        </a:p>
      </dgm:t>
    </dgm:pt>
    <dgm:pt modelId="{62F89BCF-EA68-41BF-905B-E90ED28A0AC8}" type="sibTrans" cxnId="{F63FA575-F106-46C6-AC2D-D3F6CF1B9DBD}">
      <dgm:prSet/>
      <dgm:spPr/>
      <dgm:t>
        <a:bodyPr/>
        <a:lstStyle/>
        <a:p>
          <a:endParaRPr lang="en-US"/>
        </a:p>
      </dgm:t>
    </dgm:pt>
    <dgm:pt modelId="{144BD777-3AD2-40B1-8479-A6E7EE2703F4}">
      <dgm:prSet/>
      <dgm:spPr>
        <a:solidFill>
          <a:schemeClr val="accent3"/>
        </a:solidFill>
      </dgm:spPr>
      <dgm:t>
        <a:bodyPr/>
        <a:lstStyle/>
        <a:p>
          <a:r>
            <a:rPr lang="fr-CA">
              <a:solidFill>
                <a:schemeClr val="tx1"/>
              </a:solidFill>
            </a:rPr>
            <a:t>- explorer et développer de nouveaux rôles</a:t>
          </a:r>
          <a:endParaRPr lang="en-US">
            <a:solidFill>
              <a:schemeClr val="tx1"/>
            </a:solidFill>
          </a:endParaRPr>
        </a:p>
      </dgm:t>
    </dgm:pt>
    <dgm:pt modelId="{4BF6CB5E-B679-41FB-9C47-3747BADC1EB8}" type="parTrans" cxnId="{86595603-2BBD-4375-97E3-945B56C7EC6F}">
      <dgm:prSet/>
      <dgm:spPr/>
      <dgm:t>
        <a:bodyPr/>
        <a:lstStyle/>
        <a:p>
          <a:endParaRPr lang="en-US"/>
        </a:p>
      </dgm:t>
    </dgm:pt>
    <dgm:pt modelId="{6EA6118F-3929-4B4B-9020-BB507AE74B79}" type="sibTrans" cxnId="{86595603-2BBD-4375-97E3-945B56C7EC6F}">
      <dgm:prSet/>
      <dgm:spPr/>
      <dgm:t>
        <a:bodyPr/>
        <a:lstStyle/>
        <a:p>
          <a:endParaRPr lang="en-US"/>
        </a:p>
      </dgm:t>
    </dgm:pt>
    <dgm:pt modelId="{F722DF1C-83AB-4EB1-8541-F53828C45523}">
      <dgm:prSet/>
      <dgm:spPr>
        <a:solidFill>
          <a:schemeClr val="accent3"/>
        </a:solidFill>
      </dgm:spPr>
      <dgm:t>
        <a:bodyPr/>
        <a:lstStyle/>
        <a:p>
          <a:r>
            <a:rPr lang="fr-CA">
              <a:solidFill>
                <a:schemeClr val="tx1"/>
              </a:solidFill>
            </a:rPr>
            <a:t>- transférer des connaissances théoriques à la pratique</a:t>
          </a:r>
          <a:endParaRPr lang="en-US">
            <a:solidFill>
              <a:schemeClr val="tx1"/>
            </a:solidFill>
          </a:endParaRPr>
        </a:p>
      </dgm:t>
    </dgm:pt>
    <dgm:pt modelId="{BE258F13-20F5-4C10-B5CD-616613C40F52}" type="parTrans" cxnId="{4F13B885-5085-42F7-9C22-4C622A8F8763}">
      <dgm:prSet/>
      <dgm:spPr/>
      <dgm:t>
        <a:bodyPr/>
        <a:lstStyle/>
        <a:p>
          <a:endParaRPr lang="en-US"/>
        </a:p>
      </dgm:t>
    </dgm:pt>
    <dgm:pt modelId="{F54222C6-3A77-4DFC-9DB3-29FCB9C73F9C}" type="sibTrans" cxnId="{4F13B885-5085-42F7-9C22-4C622A8F8763}">
      <dgm:prSet/>
      <dgm:spPr/>
      <dgm:t>
        <a:bodyPr/>
        <a:lstStyle/>
        <a:p>
          <a:endParaRPr lang="en-US"/>
        </a:p>
      </dgm:t>
    </dgm:pt>
    <dgm:pt modelId="{28589F32-5F80-4B2C-AD69-3591B5CE008C}">
      <dgm:prSet/>
      <dgm:spPr>
        <a:solidFill>
          <a:schemeClr val="accent3"/>
        </a:solidFill>
      </dgm:spPr>
      <dgm:t>
        <a:bodyPr/>
        <a:lstStyle/>
        <a:p>
          <a:r>
            <a:rPr lang="fr-CA">
              <a:solidFill>
                <a:schemeClr val="tx1"/>
              </a:solidFill>
            </a:rPr>
            <a:t>- découvrir de nouveaux moyens de promotion de la santé et de prévention de la maladie</a:t>
          </a:r>
          <a:endParaRPr lang="en-US">
            <a:solidFill>
              <a:schemeClr val="tx1"/>
            </a:solidFill>
          </a:endParaRPr>
        </a:p>
      </dgm:t>
    </dgm:pt>
    <dgm:pt modelId="{A4DBEE69-069E-45D1-9A71-6ED4B02EED08}" type="parTrans" cxnId="{33186962-15C3-4CBE-AEF3-EC3EF8E42E91}">
      <dgm:prSet/>
      <dgm:spPr/>
      <dgm:t>
        <a:bodyPr/>
        <a:lstStyle/>
        <a:p>
          <a:endParaRPr lang="en-US"/>
        </a:p>
      </dgm:t>
    </dgm:pt>
    <dgm:pt modelId="{412D2726-0986-40D9-8683-119AF4E54479}" type="sibTrans" cxnId="{33186962-15C3-4CBE-AEF3-EC3EF8E42E91}">
      <dgm:prSet/>
      <dgm:spPr/>
      <dgm:t>
        <a:bodyPr/>
        <a:lstStyle/>
        <a:p>
          <a:endParaRPr lang="en-US"/>
        </a:p>
      </dgm:t>
    </dgm:pt>
    <dgm:pt modelId="{AF6E727D-9EDC-43E1-85D2-9A67DBB97E11}">
      <dgm:prSet/>
      <dgm:spPr>
        <a:solidFill>
          <a:schemeClr val="accent3"/>
        </a:solidFill>
      </dgm:spPr>
      <dgm:t>
        <a:bodyPr/>
        <a:lstStyle/>
        <a:p>
          <a:r>
            <a:rPr lang="fr-CA">
              <a:solidFill>
                <a:schemeClr val="tx1"/>
              </a:solidFill>
            </a:rPr>
            <a:t>- améliorer les conditions de travail du personnel</a:t>
          </a:r>
          <a:endParaRPr lang="en-US">
            <a:solidFill>
              <a:schemeClr val="tx1"/>
            </a:solidFill>
          </a:endParaRPr>
        </a:p>
      </dgm:t>
    </dgm:pt>
    <dgm:pt modelId="{883B9AA1-5381-4AF8-A87C-2D8D8BDB095A}" type="parTrans" cxnId="{572D9856-6B1C-4EA6-9D1D-70C164B3A768}">
      <dgm:prSet/>
      <dgm:spPr/>
      <dgm:t>
        <a:bodyPr/>
        <a:lstStyle/>
        <a:p>
          <a:endParaRPr lang="en-US"/>
        </a:p>
      </dgm:t>
    </dgm:pt>
    <dgm:pt modelId="{418BFDF7-1B72-446E-AF12-C5CA02ED79B3}" type="sibTrans" cxnId="{572D9856-6B1C-4EA6-9D1D-70C164B3A768}">
      <dgm:prSet/>
      <dgm:spPr/>
      <dgm:t>
        <a:bodyPr/>
        <a:lstStyle/>
        <a:p>
          <a:endParaRPr lang="en-US"/>
        </a:p>
      </dgm:t>
    </dgm:pt>
    <dgm:pt modelId="{F7C5017B-0AF0-4C68-B599-75FDF44B31C5}" type="pres">
      <dgm:prSet presAssocID="{F2C673F1-BA6A-4885-A93A-216322F09B5D}" presName="linear" presStyleCnt="0">
        <dgm:presLayoutVars>
          <dgm:animLvl val="lvl"/>
          <dgm:resizeHandles val="exact"/>
        </dgm:presLayoutVars>
      </dgm:prSet>
      <dgm:spPr/>
    </dgm:pt>
    <dgm:pt modelId="{3BFCBE82-6EE4-4ECF-ABF7-8B917C45DAC6}" type="pres">
      <dgm:prSet presAssocID="{B112321E-B765-4264-9A90-129B810E58D2}" presName="parentText" presStyleLbl="node1" presStyleIdx="0" presStyleCnt="6">
        <dgm:presLayoutVars>
          <dgm:chMax val="0"/>
          <dgm:bulletEnabled val="1"/>
        </dgm:presLayoutVars>
      </dgm:prSet>
      <dgm:spPr/>
    </dgm:pt>
    <dgm:pt modelId="{B16AFEC0-701B-44CE-8245-DD63671F47A4}" type="pres">
      <dgm:prSet presAssocID="{CDB9E570-94FA-40A2-A5EF-4C6871DE284A}" presName="spacer" presStyleCnt="0"/>
      <dgm:spPr/>
    </dgm:pt>
    <dgm:pt modelId="{D13F7896-0158-4CCE-8014-E93AC7A5D83A}" type="pres">
      <dgm:prSet presAssocID="{71B370A5-0A0C-4DF5-88EF-2C499C0E1D8C}" presName="parentText" presStyleLbl="node1" presStyleIdx="1" presStyleCnt="6">
        <dgm:presLayoutVars>
          <dgm:chMax val="0"/>
          <dgm:bulletEnabled val="1"/>
        </dgm:presLayoutVars>
      </dgm:prSet>
      <dgm:spPr/>
    </dgm:pt>
    <dgm:pt modelId="{78238339-FB13-423E-A9D9-7EDE14A4BB97}" type="pres">
      <dgm:prSet presAssocID="{62F89BCF-EA68-41BF-905B-E90ED28A0AC8}" presName="spacer" presStyleCnt="0"/>
      <dgm:spPr/>
    </dgm:pt>
    <dgm:pt modelId="{1DE8CFD1-1731-4FB2-BED7-7C787DFC5F26}" type="pres">
      <dgm:prSet presAssocID="{144BD777-3AD2-40B1-8479-A6E7EE2703F4}" presName="parentText" presStyleLbl="node1" presStyleIdx="2" presStyleCnt="6">
        <dgm:presLayoutVars>
          <dgm:chMax val="0"/>
          <dgm:bulletEnabled val="1"/>
        </dgm:presLayoutVars>
      </dgm:prSet>
      <dgm:spPr/>
    </dgm:pt>
    <dgm:pt modelId="{DA9C344E-610E-457E-83BB-D7755A5A4E91}" type="pres">
      <dgm:prSet presAssocID="{6EA6118F-3929-4B4B-9020-BB507AE74B79}" presName="spacer" presStyleCnt="0"/>
      <dgm:spPr/>
    </dgm:pt>
    <dgm:pt modelId="{E8CFA4C7-9F3A-4C3B-9E7F-D5A0BC1FD4DD}" type="pres">
      <dgm:prSet presAssocID="{F722DF1C-83AB-4EB1-8541-F53828C45523}" presName="parentText" presStyleLbl="node1" presStyleIdx="3" presStyleCnt="6">
        <dgm:presLayoutVars>
          <dgm:chMax val="0"/>
          <dgm:bulletEnabled val="1"/>
        </dgm:presLayoutVars>
      </dgm:prSet>
      <dgm:spPr/>
    </dgm:pt>
    <dgm:pt modelId="{2078E306-2BC2-48F6-96F9-9075DBBF7CCC}" type="pres">
      <dgm:prSet presAssocID="{F54222C6-3A77-4DFC-9DB3-29FCB9C73F9C}" presName="spacer" presStyleCnt="0"/>
      <dgm:spPr/>
    </dgm:pt>
    <dgm:pt modelId="{CBC48CF1-331E-435A-98D1-0B6C91D48E4F}" type="pres">
      <dgm:prSet presAssocID="{28589F32-5F80-4B2C-AD69-3591B5CE008C}" presName="parentText" presStyleLbl="node1" presStyleIdx="4" presStyleCnt="6">
        <dgm:presLayoutVars>
          <dgm:chMax val="0"/>
          <dgm:bulletEnabled val="1"/>
        </dgm:presLayoutVars>
      </dgm:prSet>
      <dgm:spPr/>
    </dgm:pt>
    <dgm:pt modelId="{86A4F5AC-21DD-4409-8C27-F9577C9A0AAC}" type="pres">
      <dgm:prSet presAssocID="{412D2726-0986-40D9-8683-119AF4E54479}" presName="spacer" presStyleCnt="0"/>
      <dgm:spPr/>
    </dgm:pt>
    <dgm:pt modelId="{6CEF1B05-0D04-4C45-856B-2BABA28540A2}" type="pres">
      <dgm:prSet presAssocID="{AF6E727D-9EDC-43E1-85D2-9A67DBB97E11}" presName="parentText" presStyleLbl="node1" presStyleIdx="5" presStyleCnt="6">
        <dgm:presLayoutVars>
          <dgm:chMax val="0"/>
          <dgm:bulletEnabled val="1"/>
        </dgm:presLayoutVars>
      </dgm:prSet>
      <dgm:spPr/>
    </dgm:pt>
  </dgm:ptLst>
  <dgm:cxnLst>
    <dgm:cxn modelId="{86595603-2BBD-4375-97E3-945B56C7EC6F}" srcId="{F2C673F1-BA6A-4885-A93A-216322F09B5D}" destId="{144BD777-3AD2-40B1-8479-A6E7EE2703F4}" srcOrd="2" destOrd="0" parTransId="{4BF6CB5E-B679-41FB-9C47-3747BADC1EB8}" sibTransId="{6EA6118F-3929-4B4B-9020-BB507AE74B79}"/>
    <dgm:cxn modelId="{77C3DE09-1D58-4685-8656-08146540F0F0}" type="presOf" srcId="{71B370A5-0A0C-4DF5-88EF-2C499C0E1D8C}" destId="{D13F7896-0158-4CCE-8014-E93AC7A5D83A}" srcOrd="0" destOrd="0" presId="urn:microsoft.com/office/officeart/2005/8/layout/vList2"/>
    <dgm:cxn modelId="{D0389119-31E1-4995-831D-A0EEDC75D752}" srcId="{F2C673F1-BA6A-4885-A93A-216322F09B5D}" destId="{B112321E-B765-4264-9A90-129B810E58D2}" srcOrd="0" destOrd="0" parTransId="{1CFD5CF2-2987-4069-AF4A-C572D8360EC3}" sibTransId="{CDB9E570-94FA-40A2-A5EF-4C6871DE284A}"/>
    <dgm:cxn modelId="{4B2F471B-01A0-4C50-A02F-ED68F3E45613}" type="presOf" srcId="{AF6E727D-9EDC-43E1-85D2-9A67DBB97E11}" destId="{6CEF1B05-0D04-4C45-856B-2BABA28540A2}" srcOrd="0" destOrd="0" presId="urn:microsoft.com/office/officeart/2005/8/layout/vList2"/>
    <dgm:cxn modelId="{65EFE22C-2E7A-4FB0-8FBB-5CC0954B97D1}" type="presOf" srcId="{B112321E-B765-4264-9A90-129B810E58D2}" destId="{3BFCBE82-6EE4-4ECF-ABF7-8B917C45DAC6}" srcOrd="0" destOrd="0" presId="urn:microsoft.com/office/officeart/2005/8/layout/vList2"/>
    <dgm:cxn modelId="{33186962-15C3-4CBE-AEF3-EC3EF8E42E91}" srcId="{F2C673F1-BA6A-4885-A93A-216322F09B5D}" destId="{28589F32-5F80-4B2C-AD69-3591B5CE008C}" srcOrd="4" destOrd="0" parTransId="{A4DBEE69-069E-45D1-9A71-6ED4B02EED08}" sibTransId="{412D2726-0986-40D9-8683-119AF4E54479}"/>
    <dgm:cxn modelId="{F63FA575-F106-46C6-AC2D-D3F6CF1B9DBD}" srcId="{F2C673F1-BA6A-4885-A93A-216322F09B5D}" destId="{71B370A5-0A0C-4DF5-88EF-2C499C0E1D8C}" srcOrd="1" destOrd="0" parTransId="{4E0BC01E-6ADB-4DAC-9066-28653BD2673B}" sibTransId="{62F89BCF-EA68-41BF-905B-E90ED28A0AC8}"/>
    <dgm:cxn modelId="{572D9856-6B1C-4EA6-9D1D-70C164B3A768}" srcId="{F2C673F1-BA6A-4885-A93A-216322F09B5D}" destId="{AF6E727D-9EDC-43E1-85D2-9A67DBB97E11}" srcOrd="5" destOrd="0" parTransId="{883B9AA1-5381-4AF8-A87C-2D8D8BDB095A}" sibTransId="{418BFDF7-1B72-446E-AF12-C5CA02ED79B3}"/>
    <dgm:cxn modelId="{4F13B885-5085-42F7-9C22-4C622A8F8763}" srcId="{F2C673F1-BA6A-4885-A93A-216322F09B5D}" destId="{F722DF1C-83AB-4EB1-8541-F53828C45523}" srcOrd="3" destOrd="0" parTransId="{BE258F13-20F5-4C10-B5CD-616613C40F52}" sibTransId="{F54222C6-3A77-4DFC-9DB3-29FCB9C73F9C}"/>
    <dgm:cxn modelId="{7323AE9B-DD8D-4AC8-A090-11381558BBCF}" type="presOf" srcId="{144BD777-3AD2-40B1-8479-A6E7EE2703F4}" destId="{1DE8CFD1-1731-4FB2-BED7-7C787DFC5F26}" srcOrd="0" destOrd="0" presId="urn:microsoft.com/office/officeart/2005/8/layout/vList2"/>
    <dgm:cxn modelId="{26DCC89C-C609-4DB6-9A91-5A3DD073F059}" type="presOf" srcId="{F2C673F1-BA6A-4885-A93A-216322F09B5D}" destId="{F7C5017B-0AF0-4C68-B599-75FDF44B31C5}" srcOrd="0" destOrd="0" presId="urn:microsoft.com/office/officeart/2005/8/layout/vList2"/>
    <dgm:cxn modelId="{F2F5CDE6-8746-4BAA-9B47-912D46693EFC}" type="presOf" srcId="{28589F32-5F80-4B2C-AD69-3591B5CE008C}" destId="{CBC48CF1-331E-435A-98D1-0B6C91D48E4F}" srcOrd="0" destOrd="0" presId="urn:microsoft.com/office/officeart/2005/8/layout/vList2"/>
    <dgm:cxn modelId="{C52F48F7-ACA3-4119-B202-020BC7FC7E35}" type="presOf" srcId="{F722DF1C-83AB-4EB1-8541-F53828C45523}" destId="{E8CFA4C7-9F3A-4C3B-9E7F-D5A0BC1FD4DD}" srcOrd="0" destOrd="0" presId="urn:microsoft.com/office/officeart/2005/8/layout/vList2"/>
    <dgm:cxn modelId="{CAC6C1AF-2C61-4C52-BF6F-4A69AC9E9BAF}" type="presParOf" srcId="{F7C5017B-0AF0-4C68-B599-75FDF44B31C5}" destId="{3BFCBE82-6EE4-4ECF-ABF7-8B917C45DAC6}" srcOrd="0" destOrd="0" presId="urn:microsoft.com/office/officeart/2005/8/layout/vList2"/>
    <dgm:cxn modelId="{7D8F6CB7-0633-43D4-AC25-E3DF065761C6}" type="presParOf" srcId="{F7C5017B-0AF0-4C68-B599-75FDF44B31C5}" destId="{B16AFEC0-701B-44CE-8245-DD63671F47A4}" srcOrd="1" destOrd="0" presId="urn:microsoft.com/office/officeart/2005/8/layout/vList2"/>
    <dgm:cxn modelId="{133D6F10-07DB-4E23-B808-789E16D4449B}" type="presParOf" srcId="{F7C5017B-0AF0-4C68-B599-75FDF44B31C5}" destId="{D13F7896-0158-4CCE-8014-E93AC7A5D83A}" srcOrd="2" destOrd="0" presId="urn:microsoft.com/office/officeart/2005/8/layout/vList2"/>
    <dgm:cxn modelId="{FA4E30E7-B671-43EA-81A6-7778C9E06AA7}" type="presParOf" srcId="{F7C5017B-0AF0-4C68-B599-75FDF44B31C5}" destId="{78238339-FB13-423E-A9D9-7EDE14A4BB97}" srcOrd="3" destOrd="0" presId="urn:microsoft.com/office/officeart/2005/8/layout/vList2"/>
    <dgm:cxn modelId="{8FE54DC0-38DD-4CB4-8305-BC8641590375}" type="presParOf" srcId="{F7C5017B-0AF0-4C68-B599-75FDF44B31C5}" destId="{1DE8CFD1-1731-4FB2-BED7-7C787DFC5F26}" srcOrd="4" destOrd="0" presId="urn:microsoft.com/office/officeart/2005/8/layout/vList2"/>
    <dgm:cxn modelId="{0BEB84AF-5B1E-4553-9B97-71700A5FDD8F}" type="presParOf" srcId="{F7C5017B-0AF0-4C68-B599-75FDF44B31C5}" destId="{DA9C344E-610E-457E-83BB-D7755A5A4E91}" srcOrd="5" destOrd="0" presId="urn:microsoft.com/office/officeart/2005/8/layout/vList2"/>
    <dgm:cxn modelId="{076E3F93-5F08-479D-AFEF-066684DF0BE5}" type="presParOf" srcId="{F7C5017B-0AF0-4C68-B599-75FDF44B31C5}" destId="{E8CFA4C7-9F3A-4C3B-9E7F-D5A0BC1FD4DD}" srcOrd="6" destOrd="0" presId="urn:microsoft.com/office/officeart/2005/8/layout/vList2"/>
    <dgm:cxn modelId="{E48C014E-0F64-4EFA-8CB2-A5EE091CEFFA}" type="presParOf" srcId="{F7C5017B-0AF0-4C68-B599-75FDF44B31C5}" destId="{2078E306-2BC2-48F6-96F9-9075DBBF7CCC}" srcOrd="7" destOrd="0" presId="urn:microsoft.com/office/officeart/2005/8/layout/vList2"/>
    <dgm:cxn modelId="{2B4EB275-FFF8-45F7-830D-1C2FB9BDCD20}" type="presParOf" srcId="{F7C5017B-0AF0-4C68-B599-75FDF44B31C5}" destId="{CBC48CF1-331E-435A-98D1-0B6C91D48E4F}" srcOrd="8" destOrd="0" presId="urn:microsoft.com/office/officeart/2005/8/layout/vList2"/>
    <dgm:cxn modelId="{4D0C74D4-064E-400B-999F-2AF6BF375BAA}" type="presParOf" srcId="{F7C5017B-0AF0-4C68-B599-75FDF44B31C5}" destId="{86A4F5AC-21DD-4409-8C27-F9577C9A0AAC}" srcOrd="9" destOrd="0" presId="urn:microsoft.com/office/officeart/2005/8/layout/vList2"/>
    <dgm:cxn modelId="{05BB5E19-A851-4890-BD6E-523D736BAFD8}" type="presParOf" srcId="{F7C5017B-0AF0-4C68-B599-75FDF44B31C5}" destId="{6CEF1B05-0D04-4C45-856B-2BABA28540A2}"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EAAB206-4752-4AB5-9868-CCA5987A9EFB}"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71004383-0B75-4A37-9A9E-2670063711F6}">
      <dgm:prSet/>
      <dgm:spPr/>
      <dgm:t>
        <a:bodyPr/>
        <a:lstStyle/>
        <a:p>
          <a:r>
            <a:rPr lang="fr-FR"/>
            <a:t>CREDIBILITE</a:t>
          </a:r>
          <a:endParaRPr lang="en-US"/>
        </a:p>
      </dgm:t>
    </dgm:pt>
    <dgm:pt modelId="{D1E15112-7115-4373-9B09-31C735DD6057}" type="parTrans" cxnId="{E86B7198-901A-4A4B-907E-BCFFCA798C10}">
      <dgm:prSet/>
      <dgm:spPr/>
      <dgm:t>
        <a:bodyPr/>
        <a:lstStyle/>
        <a:p>
          <a:endParaRPr lang="en-US"/>
        </a:p>
      </dgm:t>
    </dgm:pt>
    <dgm:pt modelId="{D424A958-2923-443F-B150-F1944839CBCC}" type="sibTrans" cxnId="{E86B7198-901A-4A4B-907E-BCFFCA798C10}">
      <dgm:prSet/>
      <dgm:spPr/>
      <dgm:t>
        <a:bodyPr/>
        <a:lstStyle/>
        <a:p>
          <a:endParaRPr lang="en-US"/>
        </a:p>
      </dgm:t>
    </dgm:pt>
    <dgm:pt modelId="{F494A43A-1611-4B15-9566-507785C52869}">
      <dgm:prSet/>
      <dgm:spPr/>
      <dgm:t>
        <a:bodyPr/>
        <a:lstStyle/>
        <a:p>
          <a:r>
            <a:rPr lang="fr-FR"/>
            <a:t>QUALITE</a:t>
          </a:r>
          <a:endParaRPr lang="en-US"/>
        </a:p>
      </dgm:t>
    </dgm:pt>
    <dgm:pt modelId="{8A98E13A-98B2-4611-8565-44F33AEDBC94}" type="parTrans" cxnId="{DA175F4A-4E73-4C8D-94C0-1F12FFB7A476}">
      <dgm:prSet/>
      <dgm:spPr/>
      <dgm:t>
        <a:bodyPr/>
        <a:lstStyle/>
        <a:p>
          <a:endParaRPr lang="en-US"/>
        </a:p>
      </dgm:t>
    </dgm:pt>
    <dgm:pt modelId="{1D4B1717-79D3-4F0C-9E35-A85EFBE37365}" type="sibTrans" cxnId="{DA175F4A-4E73-4C8D-94C0-1F12FFB7A476}">
      <dgm:prSet/>
      <dgm:spPr/>
      <dgm:t>
        <a:bodyPr/>
        <a:lstStyle/>
        <a:p>
          <a:endParaRPr lang="en-US"/>
        </a:p>
      </dgm:t>
    </dgm:pt>
    <dgm:pt modelId="{371A689A-D26C-4C7F-9EAC-B860DD1993C7}">
      <dgm:prSet/>
      <dgm:spPr/>
      <dgm:t>
        <a:bodyPr/>
        <a:lstStyle/>
        <a:p>
          <a:r>
            <a:rPr lang="fr-FR"/>
            <a:t>VISIBILITE</a:t>
          </a:r>
          <a:endParaRPr lang="en-US"/>
        </a:p>
      </dgm:t>
    </dgm:pt>
    <dgm:pt modelId="{21C9795B-F62C-4AFB-B438-0390EE355696}" type="parTrans" cxnId="{1D144088-52BF-42ED-BD8A-724C9941121A}">
      <dgm:prSet/>
      <dgm:spPr/>
      <dgm:t>
        <a:bodyPr/>
        <a:lstStyle/>
        <a:p>
          <a:endParaRPr lang="en-US"/>
        </a:p>
      </dgm:t>
    </dgm:pt>
    <dgm:pt modelId="{D5136191-4DE5-4D31-95D8-55A0DB065965}" type="sibTrans" cxnId="{1D144088-52BF-42ED-BD8A-724C9941121A}">
      <dgm:prSet/>
      <dgm:spPr/>
      <dgm:t>
        <a:bodyPr/>
        <a:lstStyle/>
        <a:p>
          <a:endParaRPr lang="en-US"/>
        </a:p>
      </dgm:t>
    </dgm:pt>
    <dgm:pt modelId="{57C23ABC-3B21-4FE8-9D4F-6048878C4A0C}" type="pres">
      <dgm:prSet presAssocID="{DEAAB206-4752-4AB5-9868-CCA5987A9EFB}" presName="linear" presStyleCnt="0">
        <dgm:presLayoutVars>
          <dgm:animLvl val="lvl"/>
          <dgm:resizeHandles val="exact"/>
        </dgm:presLayoutVars>
      </dgm:prSet>
      <dgm:spPr/>
    </dgm:pt>
    <dgm:pt modelId="{1593006F-3C0D-4066-BE67-FFE8606403D6}" type="pres">
      <dgm:prSet presAssocID="{71004383-0B75-4A37-9A9E-2670063711F6}" presName="parentText" presStyleLbl="node1" presStyleIdx="0" presStyleCnt="3">
        <dgm:presLayoutVars>
          <dgm:chMax val="0"/>
          <dgm:bulletEnabled val="1"/>
        </dgm:presLayoutVars>
      </dgm:prSet>
      <dgm:spPr/>
    </dgm:pt>
    <dgm:pt modelId="{CBF0D729-88F2-477A-A019-828F661722E5}" type="pres">
      <dgm:prSet presAssocID="{D424A958-2923-443F-B150-F1944839CBCC}" presName="spacer" presStyleCnt="0"/>
      <dgm:spPr/>
    </dgm:pt>
    <dgm:pt modelId="{E0F99173-AC7B-4748-877D-C5A6A8881CC3}" type="pres">
      <dgm:prSet presAssocID="{F494A43A-1611-4B15-9566-507785C52869}" presName="parentText" presStyleLbl="node1" presStyleIdx="1" presStyleCnt="3">
        <dgm:presLayoutVars>
          <dgm:chMax val="0"/>
          <dgm:bulletEnabled val="1"/>
        </dgm:presLayoutVars>
      </dgm:prSet>
      <dgm:spPr/>
    </dgm:pt>
    <dgm:pt modelId="{AC3E768B-9636-4989-92D1-D24B8CF601BF}" type="pres">
      <dgm:prSet presAssocID="{1D4B1717-79D3-4F0C-9E35-A85EFBE37365}" presName="spacer" presStyleCnt="0"/>
      <dgm:spPr/>
    </dgm:pt>
    <dgm:pt modelId="{8DD3C659-E75B-40F6-B0C6-8DB54FCC1695}" type="pres">
      <dgm:prSet presAssocID="{371A689A-D26C-4C7F-9EAC-B860DD1993C7}" presName="parentText" presStyleLbl="node1" presStyleIdx="2" presStyleCnt="3">
        <dgm:presLayoutVars>
          <dgm:chMax val="0"/>
          <dgm:bulletEnabled val="1"/>
        </dgm:presLayoutVars>
      </dgm:prSet>
      <dgm:spPr/>
    </dgm:pt>
  </dgm:ptLst>
  <dgm:cxnLst>
    <dgm:cxn modelId="{27FF3A0C-506E-4BE1-9DD0-344C13D95DF6}" type="presOf" srcId="{371A689A-D26C-4C7F-9EAC-B860DD1993C7}" destId="{8DD3C659-E75B-40F6-B0C6-8DB54FCC1695}" srcOrd="0" destOrd="0" presId="urn:microsoft.com/office/officeart/2005/8/layout/vList2"/>
    <dgm:cxn modelId="{76781A20-4F23-4DE6-9074-D29F2B2F9368}" type="presOf" srcId="{DEAAB206-4752-4AB5-9868-CCA5987A9EFB}" destId="{57C23ABC-3B21-4FE8-9D4F-6048878C4A0C}" srcOrd="0" destOrd="0" presId="urn:microsoft.com/office/officeart/2005/8/layout/vList2"/>
    <dgm:cxn modelId="{3CF03D31-A8C0-4C3B-BD81-7BEBF1D4B8FB}" type="presOf" srcId="{F494A43A-1611-4B15-9566-507785C52869}" destId="{E0F99173-AC7B-4748-877D-C5A6A8881CC3}" srcOrd="0" destOrd="0" presId="urn:microsoft.com/office/officeart/2005/8/layout/vList2"/>
    <dgm:cxn modelId="{DA175F4A-4E73-4C8D-94C0-1F12FFB7A476}" srcId="{DEAAB206-4752-4AB5-9868-CCA5987A9EFB}" destId="{F494A43A-1611-4B15-9566-507785C52869}" srcOrd="1" destOrd="0" parTransId="{8A98E13A-98B2-4611-8565-44F33AEDBC94}" sibTransId="{1D4B1717-79D3-4F0C-9E35-A85EFBE37365}"/>
    <dgm:cxn modelId="{1A511A7A-FC3F-4E67-867A-AC603CE4D156}" type="presOf" srcId="{71004383-0B75-4A37-9A9E-2670063711F6}" destId="{1593006F-3C0D-4066-BE67-FFE8606403D6}" srcOrd="0" destOrd="0" presId="urn:microsoft.com/office/officeart/2005/8/layout/vList2"/>
    <dgm:cxn modelId="{1D144088-52BF-42ED-BD8A-724C9941121A}" srcId="{DEAAB206-4752-4AB5-9868-CCA5987A9EFB}" destId="{371A689A-D26C-4C7F-9EAC-B860DD1993C7}" srcOrd="2" destOrd="0" parTransId="{21C9795B-F62C-4AFB-B438-0390EE355696}" sibTransId="{D5136191-4DE5-4D31-95D8-55A0DB065965}"/>
    <dgm:cxn modelId="{E86B7198-901A-4A4B-907E-BCFFCA798C10}" srcId="{DEAAB206-4752-4AB5-9868-CCA5987A9EFB}" destId="{71004383-0B75-4A37-9A9E-2670063711F6}" srcOrd="0" destOrd="0" parTransId="{D1E15112-7115-4373-9B09-31C735DD6057}" sibTransId="{D424A958-2923-443F-B150-F1944839CBCC}"/>
    <dgm:cxn modelId="{249F6A97-AC4B-47AE-8BEC-91AFAC267AEE}" type="presParOf" srcId="{57C23ABC-3B21-4FE8-9D4F-6048878C4A0C}" destId="{1593006F-3C0D-4066-BE67-FFE8606403D6}" srcOrd="0" destOrd="0" presId="urn:microsoft.com/office/officeart/2005/8/layout/vList2"/>
    <dgm:cxn modelId="{0A0151FD-818A-4680-B8A2-AA39397ECF5D}" type="presParOf" srcId="{57C23ABC-3B21-4FE8-9D4F-6048878C4A0C}" destId="{CBF0D729-88F2-477A-A019-828F661722E5}" srcOrd="1" destOrd="0" presId="urn:microsoft.com/office/officeart/2005/8/layout/vList2"/>
    <dgm:cxn modelId="{E19D139E-A3B9-4838-BD5A-A074BDD5D1FD}" type="presParOf" srcId="{57C23ABC-3B21-4FE8-9D4F-6048878C4A0C}" destId="{E0F99173-AC7B-4748-877D-C5A6A8881CC3}" srcOrd="2" destOrd="0" presId="urn:microsoft.com/office/officeart/2005/8/layout/vList2"/>
    <dgm:cxn modelId="{83309FF7-E14B-4F61-B1EA-430B86EB5E3F}" type="presParOf" srcId="{57C23ABC-3B21-4FE8-9D4F-6048878C4A0C}" destId="{AC3E768B-9636-4989-92D1-D24B8CF601BF}" srcOrd="3" destOrd="0" presId="urn:microsoft.com/office/officeart/2005/8/layout/vList2"/>
    <dgm:cxn modelId="{B0E84307-CECD-41DB-9D65-24E88BB1C2CE}" type="presParOf" srcId="{57C23ABC-3B21-4FE8-9D4F-6048878C4A0C}" destId="{8DD3C659-E75B-40F6-B0C6-8DB54FCC169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4AEBD4-2DE9-4C81-ABA1-352799A1EEC3}"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CD4B84DD-1F3A-4935-8534-5C1B7019D3CF}">
      <dgm:prSet/>
      <dgm:spPr/>
      <dgm:t>
        <a:bodyPr/>
        <a:lstStyle/>
        <a:p>
          <a:r>
            <a:rPr lang="fr-FR"/>
            <a:t>La recherche IDE, est-ce que finalement ça sert à quelque chose? </a:t>
          </a:r>
          <a:endParaRPr lang="en-US"/>
        </a:p>
      </dgm:t>
    </dgm:pt>
    <dgm:pt modelId="{43A9663C-8152-452D-A02C-FF15EE068216}" type="parTrans" cxnId="{BBF419EA-0CED-4D8B-8E9A-DF6AC923FEDD}">
      <dgm:prSet/>
      <dgm:spPr/>
      <dgm:t>
        <a:bodyPr/>
        <a:lstStyle/>
        <a:p>
          <a:endParaRPr lang="en-US"/>
        </a:p>
      </dgm:t>
    </dgm:pt>
    <dgm:pt modelId="{ADA1385C-753F-4228-BA54-3D623B4D8EAD}" type="sibTrans" cxnId="{BBF419EA-0CED-4D8B-8E9A-DF6AC923FEDD}">
      <dgm:prSet/>
      <dgm:spPr/>
      <dgm:t>
        <a:bodyPr/>
        <a:lstStyle/>
        <a:p>
          <a:endParaRPr lang="en-US"/>
        </a:p>
      </dgm:t>
    </dgm:pt>
    <dgm:pt modelId="{74B2896F-8E6B-4E84-A622-BAD35EA65D52}">
      <dgm:prSet/>
      <dgm:spPr/>
      <dgm:t>
        <a:bodyPr/>
        <a:lstStyle/>
        <a:p>
          <a:r>
            <a:rPr lang="fr-FR"/>
            <a:t>Être chercheur, c’est être trop éloigné de la pratique quotidienne.</a:t>
          </a:r>
          <a:endParaRPr lang="en-US"/>
        </a:p>
      </dgm:t>
    </dgm:pt>
    <dgm:pt modelId="{B37B9A36-D66B-4797-80EF-ECAA24BB3537}" type="parTrans" cxnId="{BDECEB02-888C-4E64-BC18-025D66859C58}">
      <dgm:prSet/>
      <dgm:spPr/>
      <dgm:t>
        <a:bodyPr/>
        <a:lstStyle/>
        <a:p>
          <a:endParaRPr lang="en-US"/>
        </a:p>
      </dgm:t>
    </dgm:pt>
    <dgm:pt modelId="{1A21A3F4-CE3A-42AC-A97E-3598B0EF78D4}" type="sibTrans" cxnId="{BDECEB02-888C-4E64-BC18-025D66859C58}">
      <dgm:prSet/>
      <dgm:spPr/>
      <dgm:t>
        <a:bodyPr/>
        <a:lstStyle/>
        <a:p>
          <a:endParaRPr lang="en-US"/>
        </a:p>
      </dgm:t>
    </dgm:pt>
    <dgm:pt modelId="{6A227BEA-D3A1-42A7-9134-1D1AD1E8A92B}">
      <dgm:prSet/>
      <dgm:spPr/>
      <dgm:t>
        <a:bodyPr/>
        <a:lstStyle/>
        <a:p>
          <a:r>
            <a:rPr lang="fr-FR"/>
            <a:t>Un infirmier c’est un clinicien, pas un chercheur</a:t>
          </a:r>
          <a:endParaRPr lang="en-US"/>
        </a:p>
      </dgm:t>
    </dgm:pt>
    <dgm:pt modelId="{30190C72-C46E-4AC9-B000-84EBEE705047}" type="parTrans" cxnId="{29365FED-7742-4842-BD0C-068322964EF5}">
      <dgm:prSet/>
      <dgm:spPr/>
      <dgm:t>
        <a:bodyPr/>
        <a:lstStyle/>
        <a:p>
          <a:endParaRPr lang="en-US"/>
        </a:p>
      </dgm:t>
    </dgm:pt>
    <dgm:pt modelId="{073F2FA5-415F-4208-8449-DBD511B02356}" type="sibTrans" cxnId="{29365FED-7742-4842-BD0C-068322964EF5}">
      <dgm:prSet/>
      <dgm:spPr/>
      <dgm:t>
        <a:bodyPr/>
        <a:lstStyle/>
        <a:p>
          <a:endParaRPr lang="en-US"/>
        </a:p>
      </dgm:t>
    </dgm:pt>
    <dgm:pt modelId="{DF52530F-C68A-4511-A66F-DEED8E3C8F50}" type="pres">
      <dgm:prSet presAssocID="{164AEBD4-2DE9-4C81-ABA1-352799A1EEC3}" presName="linear" presStyleCnt="0">
        <dgm:presLayoutVars>
          <dgm:animLvl val="lvl"/>
          <dgm:resizeHandles val="exact"/>
        </dgm:presLayoutVars>
      </dgm:prSet>
      <dgm:spPr/>
    </dgm:pt>
    <dgm:pt modelId="{13188A77-28EC-4D6E-87BD-07D0C6BBA734}" type="pres">
      <dgm:prSet presAssocID="{CD4B84DD-1F3A-4935-8534-5C1B7019D3CF}" presName="parentText" presStyleLbl="node1" presStyleIdx="0" presStyleCnt="3">
        <dgm:presLayoutVars>
          <dgm:chMax val="0"/>
          <dgm:bulletEnabled val="1"/>
        </dgm:presLayoutVars>
      </dgm:prSet>
      <dgm:spPr/>
    </dgm:pt>
    <dgm:pt modelId="{D13FE3C4-CBBA-4201-8C5D-8160A785D309}" type="pres">
      <dgm:prSet presAssocID="{ADA1385C-753F-4228-BA54-3D623B4D8EAD}" presName="spacer" presStyleCnt="0"/>
      <dgm:spPr/>
    </dgm:pt>
    <dgm:pt modelId="{1D732E9F-0B50-4320-8331-503A8647CA16}" type="pres">
      <dgm:prSet presAssocID="{74B2896F-8E6B-4E84-A622-BAD35EA65D52}" presName="parentText" presStyleLbl="node1" presStyleIdx="1" presStyleCnt="3">
        <dgm:presLayoutVars>
          <dgm:chMax val="0"/>
          <dgm:bulletEnabled val="1"/>
        </dgm:presLayoutVars>
      </dgm:prSet>
      <dgm:spPr/>
    </dgm:pt>
    <dgm:pt modelId="{0DD090BC-82B9-4771-B405-200A7A6F143F}" type="pres">
      <dgm:prSet presAssocID="{1A21A3F4-CE3A-42AC-A97E-3598B0EF78D4}" presName="spacer" presStyleCnt="0"/>
      <dgm:spPr/>
    </dgm:pt>
    <dgm:pt modelId="{43E16CAC-BE13-48F0-9F03-B476B221B527}" type="pres">
      <dgm:prSet presAssocID="{6A227BEA-D3A1-42A7-9134-1D1AD1E8A92B}" presName="parentText" presStyleLbl="node1" presStyleIdx="2" presStyleCnt="3">
        <dgm:presLayoutVars>
          <dgm:chMax val="0"/>
          <dgm:bulletEnabled val="1"/>
        </dgm:presLayoutVars>
      </dgm:prSet>
      <dgm:spPr/>
    </dgm:pt>
  </dgm:ptLst>
  <dgm:cxnLst>
    <dgm:cxn modelId="{BDECEB02-888C-4E64-BC18-025D66859C58}" srcId="{164AEBD4-2DE9-4C81-ABA1-352799A1EEC3}" destId="{74B2896F-8E6B-4E84-A622-BAD35EA65D52}" srcOrd="1" destOrd="0" parTransId="{B37B9A36-D66B-4797-80EF-ECAA24BB3537}" sibTransId="{1A21A3F4-CE3A-42AC-A97E-3598B0EF78D4}"/>
    <dgm:cxn modelId="{15D1EE06-3E97-4D49-9A87-3B22883D5C96}" type="presOf" srcId="{6A227BEA-D3A1-42A7-9134-1D1AD1E8A92B}" destId="{43E16CAC-BE13-48F0-9F03-B476B221B527}" srcOrd="0" destOrd="0" presId="urn:microsoft.com/office/officeart/2005/8/layout/vList2"/>
    <dgm:cxn modelId="{7C0F533E-1B4A-4A7B-BB8A-AE0EAC12A7E2}" type="presOf" srcId="{164AEBD4-2DE9-4C81-ABA1-352799A1EEC3}" destId="{DF52530F-C68A-4511-A66F-DEED8E3C8F50}" srcOrd="0" destOrd="0" presId="urn:microsoft.com/office/officeart/2005/8/layout/vList2"/>
    <dgm:cxn modelId="{823B93A2-A1A9-4CC1-B3E2-EBE4747B69BD}" type="presOf" srcId="{74B2896F-8E6B-4E84-A622-BAD35EA65D52}" destId="{1D732E9F-0B50-4320-8331-503A8647CA16}" srcOrd="0" destOrd="0" presId="urn:microsoft.com/office/officeart/2005/8/layout/vList2"/>
    <dgm:cxn modelId="{AA014EA9-A592-423D-A570-362F71C931FE}" type="presOf" srcId="{CD4B84DD-1F3A-4935-8534-5C1B7019D3CF}" destId="{13188A77-28EC-4D6E-87BD-07D0C6BBA734}" srcOrd="0" destOrd="0" presId="urn:microsoft.com/office/officeart/2005/8/layout/vList2"/>
    <dgm:cxn modelId="{BBF419EA-0CED-4D8B-8E9A-DF6AC923FEDD}" srcId="{164AEBD4-2DE9-4C81-ABA1-352799A1EEC3}" destId="{CD4B84DD-1F3A-4935-8534-5C1B7019D3CF}" srcOrd="0" destOrd="0" parTransId="{43A9663C-8152-452D-A02C-FF15EE068216}" sibTransId="{ADA1385C-753F-4228-BA54-3D623B4D8EAD}"/>
    <dgm:cxn modelId="{29365FED-7742-4842-BD0C-068322964EF5}" srcId="{164AEBD4-2DE9-4C81-ABA1-352799A1EEC3}" destId="{6A227BEA-D3A1-42A7-9134-1D1AD1E8A92B}" srcOrd="2" destOrd="0" parTransId="{30190C72-C46E-4AC9-B000-84EBEE705047}" sibTransId="{073F2FA5-415F-4208-8449-DBD511B02356}"/>
    <dgm:cxn modelId="{614E4641-9458-4E2F-A8E2-B97210A965EC}" type="presParOf" srcId="{DF52530F-C68A-4511-A66F-DEED8E3C8F50}" destId="{13188A77-28EC-4D6E-87BD-07D0C6BBA734}" srcOrd="0" destOrd="0" presId="urn:microsoft.com/office/officeart/2005/8/layout/vList2"/>
    <dgm:cxn modelId="{3A2A6BBF-6FE9-48C6-971A-31441F07F9BA}" type="presParOf" srcId="{DF52530F-C68A-4511-A66F-DEED8E3C8F50}" destId="{D13FE3C4-CBBA-4201-8C5D-8160A785D309}" srcOrd="1" destOrd="0" presId="urn:microsoft.com/office/officeart/2005/8/layout/vList2"/>
    <dgm:cxn modelId="{6F7190A6-23E8-462B-A3EC-3395494332B8}" type="presParOf" srcId="{DF52530F-C68A-4511-A66F-DEED8E3C8F50}" destId="{1D732E9F-0B50-4320-8331-503A8647CA16}" srcOrd="2" destOrd="0" presId="urn:microsoft.com/office/officeart/2005/8/layout/vList2"/>
    <dgm:cxn modelId="{805E793C-A219-40E7-B9A9-68BFC09ECC9E}" type="presParOf" srcId="{DF52530F-C68A-4511-A66F-DEED8E3C8F50}" destId="{0DD090BC-82B9-4771-B405-200A7A6F143F}" srcOrd="3" destOrd="0" presId="urn:microsoft.com/office/officeart/2005/8/layout/vList2"/>
    <dgm:cxn modelId="{95F07350-AD15-4DC5-B99E-EDF559671D77}" type="presParOf" srcId="{DF52530F-C68A-4511-A66F-DEED8E3C8F50}" destId="{43E16CAC-BE13-48F0-9F03-B476B221B52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9A8BDC1-FFAF-4092-82B3-DA92C227C6E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0A87DA9-0E1A-4E0A-B9BC-4E170465546E}">
      <dgm:prSet/>
      <dgm:spPr/>
      <dgm:t>
        <a:bodyPr/>
        <a:lstStyle/>
        <a:p>
          <a:r>
            <a:rPr lang="fr-CA"/>
            <a:t>Un processus systématique de connaissance centré sur l’observation, la recherche de clarté, d’objectivité et de précision.</a:t>
          </a:r>
          <a:endParaRPr lang="en-US"/>
        </a:p>
      </dgm:t>
    </dgm:pt>
    <dgm:pt modelId="{256D051D-5B01-4BB2-B3C7-A011CA9825EA}" type="parTrans" cxnId="{57ED541D-2E15-462E-A9C5-BAE7DBCA0BC3}">
      <dgm:prSet/>
      <dgm:spPr/>
      <dgm:t>
        <a:bodyPr/>
        <a:lstStyle/>
        <a:p>
          <a:endParaRPr lang="en-US"/>
        </a:p>
      </dgm:t>
    </dgm:pt>
    <dgm:pt modelId="{C5C69F0C-CA2F-474F-B7F9-26C63FB1B5B3}" type="sibTrans" cxnId="{57ED541D-2E15-462E-A9C5-BAE7DBCA0BC3}">
      <dgm:prSet/>
      <dgm:spPr/>
      <dgm:t>
        <a:bodyPr/>
        <a:lstStyle/>
        <a:p>
          <a:endParaRPr lang="en-US"/>
        </a:p>
      </dgm:t>
    </dgm:pt>
    <dgm:pt modelId="{BA014E94-DC1A-436B-9AD5-26C8277EB528}">
      <dgm:prSet/>
      <dgm:spPr/>
      <dgm:t>
        <a:bodyPr/>
        <a:lstStyle/>
        <a:p>
          <a:r>
            <a:rPr lang="fr-CA"/>
            <a:t>Une méthodologie pertinente à chaque réalité à investiguer. </a:t>
          </a:r>
          <a:endParaRPr lang="en-US"/>
        </a:p>
      </dgm:t>
    </dgm:pt>
    <dgm:pt modelId="{3B0C9525-7EBA-4102-B9A7-E2247AC48650}" type="parTrans" cxnId="{1D7ADEB2-01B8-49D7-8648-E58595835476}">
      <dgm:prSet/>
      <dgm:spPr/>
      <dgm:t>
        <a:bodyPr/>
        <a:lstStyle/>
        <a:p>
          <a:endParaRPr lang="en-US"/>
        </a:p>
      </dgm:t>
    </dgm:pt>
    <dgm:pt modelId="{515A2DA3-C4F0-469B-9F76-675715B027D8}" type="sibTrans" cxnId="{1D7ADEB2-01B8-49D7-8648-E58595835476}">
      <dgm:prSet/>
      <dgm:spPr/>
      <dgm:t>
        <a:bodyPr/>
        <a:lstStyle/>
        <a:p>
          <a:endParaRPr lang="en-US"/>
        </a:p>
      </dgm:t>
    </dgm:pt>
    <dgm:pt modelId="{9D07CD80-2107-4C24-B563-C128CCBAB789}">
      <dgm:prSet/>
      <dgm:spPr/>
      <dgm:t>
        <a:bodyPr/>
        <a:lstStyle/>
        <a:p>
          <a:r>
            <a:rPr lang="fr-CA"/>
            <a:t>Des fondements sérieux provenant de ce qu’ont dit, observé, conclu, d’autres personnes expertes dans le domaine.</a:t>
          </a:r>
          <a:endParaRPr lang="en-US"/>
        </a:p>
      </dgm:t>
    </dgm:pt>
    <dgm:pt modelId="{348097E7-8726-4102-85D9-8B9296704E1A}" type="parTrans" cxnId="{497225C7-EF14-49CD-B0E6-949C9A5E37C8}">
      <dgm:prSet/>
      <dgm:spPr/>
      <dgm:t>
        <a:bodyPr/>
        <a:lstStyle/>
        <a:p>
          <a:endParaRPr lang="en-US"/>
        </a:p>
      </dgm:t>
    </dgm:pt>
    <dgm:pt modelId="{4746F69D-2A3B-4B05-B1AD-D401964F6B30}" type="sibTrans" cxnId="{497225C7-EF14-49CD-B0E6-949C9A5E37C8}">
      <dgm:prSet/>
      <dgm:spPr/>
      <dgm:t>
        <a:bodyPr/>
        <a:lstStyle/>
        <a:p>
          <a:endParaRPr lang="en-US"/>
        </a:p>
      </dgm:t>
    </dgm:pt>
    <dgm:pt modelId="{E27FF91F-A2C7-47F0-A76B-179E7DA6E5CB}">
      <dgm:prSet/>
      <dgm:spPr/>
      <dgm:t>
        <a:bodyPr/>
        <a:lstStyle/>
        <a:p>
          <a:r>
            <a:rPr lang="fr-CA"/>
            <a:t>En somme, le développement d’un savoir scientifique</a:t>
          </a:r>
          <a:endParaRPr lang="en-US"/>
        </a:p>
      </dgm:t>
    </dgm:pt>
    <dgm:pt modelId="{BBBADDAD-C4A3-43EA-9833-58A712516B12}" type="parTrans" cxnId="{6BB03733-82B7-432F-B22B-6A20F5FB8ACE}">
      <dgm:prSet/>
      <dgm:spPr/>
      <dgm:t>
        <a:bodyPr/>
        <a:lstStyle/>
        <a:p>
          <a:endParaRPr lang="en-US"/>
        </a:p>
      </dgm:t>
    </dgm:pt>
    <dgm:pt modelId="{A05C7D66-78E6-4DDD-B027-0EBC14590C0E}" type="sibTrans" cxnId="{6BB03733-82B7-432F-B22B-6A20F5FB8ACE}">
      <dgm:prSet/>
      <dgm:spPr/>
      <dgm:t>
        <a:bodyPr/>
        <a:lstStyle/>
        <a:p>
          <a:endParaRPr lang="en-US"/>
        </a:p>
      </dgm:t>
    </dgm:pt>
    <dgm:pt modelId="{983AE1C9-31D1-485B-B803-8D9389987FA9}" type="pres">
      <dgm:prSet presAssocID="{29A8BDC1-FFAF-4092-82B3-DA92C227C6E6}" presName="linear" presStyleCnt="0">
        <dgm:presLayoutVars>
          <dgm:animLvl val="lvl"/>
          <dgm:resizeHandles val="exact"/>
        </dgm:presLayoutVars>
      </dgm:prSet>
      <dgm:spPr/>
    </dgm:pt>
    <dgm:pt modelId="{F8010A76-79FC-4E6A-AA62-946DCF1BF85D}" type="pres">
      <dgm:prSet presAssocID="{30A87DA9-0E1A-4E0A-B9BC-4E170465546E}" presName="parentText" presStyleLbl="node1" presStyleIdx="0" presStyleCnt="4">
        <dgm:presLayoutVars>
          <dgm:chMax val="0"/>
          <dgm:bulletEnabled val="1"/>
        </dgm:presLayoutVars>
      </dgm:prSet>
      <dgm:spPr/>
    </dgm:pt>
    <dgm:pt modelId="{C2704010-3372-4993-9895-70A0FF3E3E9E}" type="pres">
      <dgm:prSet presAssocID="{C5C69F0C-CA2F-474F-B7F9-26C63FB1B5B3}" presName="spacer" presStyleCnt="0"/>
      <dgm:spPr/>
    </dgm:pt>
    <dgm:pt modelId="{B952852B-6D34-4961-9EC6-780335E361D4}" type="pres">
      <dgm:prSet presAssocID="{BA014E94-DC1A-436B-9AD5-26C8277EB528}" presName="parentText" presStyleLbl="node1" presStyleIdx="1" presStyleCnt="4">
        <dgm:presLayoutVars>
          <dgm:chMax val="0"/>
          <dgm:bulletEnabled val="1"/>
        </dgm:presLayoutVars>
      </dgm:prSet>
      <dgm:spPr/>
    </dgm:pt>
    <dgm:pt modelId="{3B83333A-BA68-447F-930B-161FEBFF223A}" type="pres">
      <dgm:prSet presAssocID="{515A2DA3-C4F0-469B-9F76-675715B027D8}" presName="spacer" presStyleCnt="0"/>
      <dgm:spPr/>
    </dgm:pt>
    <dgm:pt modelId="{6D2D3819-CA0B-4CCA-BB5B-254D1118F7E6}" type="pres">
      <dgm:prSet presAssocID="{9D07CD80-2107-4C24-B563-C128CCBAB789}" presName="parentText" presStyleLbl="node1" presStyleIdx="2" presStyleCnt="4">
        <dgm:presLayoutVars>
          <dgm:chMax val="0"/>
          <dgm:bulletEnabled val="1"/>
        </dgm:presLayoutVars>
      </dgm:prSet>
      <dgm:spPr/>
    </dgm:pt>
    <dgm:pt modelId="{63ACAFF8-E054-4A3D-98D2-D02A80C34725}" type="pres">
      <dgm:prSet presAssocID="{4746F69D-2A3B-4B05-B1AD-D401964F6B30}" presName="spacer" presStyleCnt="0"/>
      <dgm:spPr/>
    </dgm:pt>
    <dgm:pt modelId="{EF8DDE2F-80A3-4F9C-8145-193D17E5928C}" type="pres">
      <dgm:prSet presAssocID="{E27FF91F-A2C7-47F0-A76B-179E7DA6E5CB}" presName="parentText" presStyleLbl="node1" presStyleIdx="3" presStyleCnt="4">
        <dgm:presLayoutVars>
          <dgm:chMax val="0"/>
          <dgm:bulletEnabled val="1"/>
        </dgm:presLayoutVars>
      </dgm:prSet>
      <dgm:spPr/>
    </dgm:pt>
  </dgm:ptLst>
  <dgm:cxnLst>
    <dgm:cxn modelId="{57ED541D-2E15-462E-A9C5-BAE7DBCA0BC3}" srcId="{29A8BDC1-FFAF-4092-82B3-DA92C227C6E6}" destId="{30A87DA9-0E1A-4E0A-B9BC-4E170465546E}" srcOrd="0" destOrd="0" parTransId="{256D051D-5B01-4BB2-B3C7-A011CA9825EA}" sibTransId="{C5C69F0C-CA2F-474F-B7F9-26C63FB1B5B3}"/>
    <dgm:cxn modelId="{6BB03733-82B7-432F-B22B-6A20F5FB8ACE}" srcId="{29A8BDC1-FFAF-4092-82B3-DA92C227C6E6}" destId="{E27FF91F-A2C7-47F0-A76B-179E7DA6E5CB}" srcOrd="3" destOrd="0" parTransId="{BBBADDAD-C4A3-43EA-9833-58A712516B12}" sibTransId="{A05C7D66-78E6-4DDD-B027-0EBC14590C0E}"/>
    <dgm:cxn modelId="{8361A66F-58ED-4339-8BC3-538A79CAE032}" type="presOf" srcId="{BA014E94-DC1A-436B-9AD5-26C8277EB528}" destId="{B952852B-6D34-4961-9EC6-780335E361D4}" srcOrd="0" destOrd="0" presId="urn:microsoft.com/office/officeart/2005/8/layout/vList2"/>
    <dgm:cxn modelId="{C7110299-5265-4504-B6D3-6058B1EEF5AE}" type="presOf" srcId="{30A87DA9-0E1A-4E0A-B9BC-4E170465546E}" destId="{F8010A76-79FC-4E6A-AA62-946DCF1BF85D}" srcOrd="0" destOrd="0" presId="urn:microsoft.com/office/officeart/2005/8/layout/vList2"/>
    <dgm:cxn modelId="{1D7ADEB2-01B8-49D7-8648-E58595835476}" srcId="{29A8BDC1-FFAF-4092-82B3-DA92C227C6E6}" destId="{BA014E94-DC1A-436B-9AD5-26C8277EB528}" srcOrd="1" destOrd="0" parTransId="{3B0C9525-7EBA-4102-B9A7-E2247AC48650}" sibTransId="{515A2DA3-C4F0-469B-9F76-675715B027D8}"/>
    <dgm:cxn modelId="{B7AA11B7-72C0-466B-BF68-2A78DFFAF76F}" type="presOf" srcId="{E27FF91F-A2C7-47F0-A76B-179E7DA6E5CB}" destId="{EF8DDE2F-80A3-4F9C-8145-193D17E5928C}" srcOrd="0" destOrd="0" presId="urn:microsoft.com/office/officeart/2005/8/layout/vList2"/>
    <dgm:cxn modelId="{9F6A63C3-46EA-4E54-A333-ADEED24FDDED}" type="presOf" srcId="{29A8BDC1-FFAF-4092-82B3-DA92C227C6E6}" destId="{983AE1C9-31D1-485B-B803-8D9389987FA9}" srcOrd="0" destOrd="0" presId="urn:microsoft.com/office/officeart/2005/8/layout/vList2"/>
    <dgm:cxn modelId="{497225C7-EF14-49CD-B0E6-949C9A5E37C8}" srcId="{29A8BDC1-FFAF-4092-82B3-DA92C227C6E6}" destId="{9D07CD80-2107-4C24-B563-C128CCBAB789}" srcOrd="2" destOrd="0" parTransId="{348097E7-8726-4102-85D9-8B9296704E1A}" sibTransId="{4746F69D-2A3B-4B05-B1AD-D401964F6B30}"/>
    <dgm:cxn modelId="{A6C3EEF4-32F0-45F3-95DD-D6B59477761A}" type="presOf" srcId="{9D07CD80-2107-4C24-B563-C128CCBAB789}" destId="{6D2D3819-CA0B-4CCA-BB5B-254D1118F7E6}" srcOrd="0" destOrd="0" presId="urn:microsoft.com/office/officeart/2005/8/layout/vList2"/>
    <dgm:cxn modelId="{5CFED883-A6CE-4937-9B0F-40BFD72098D6}" type="presParOf" srcId="{983AE1C9-31D1-485B-B803-8D9389987FA9}" destId="{F8010A76-79FC-4E6A-AA62-946DCF1BF85D}" srcOrd="0" destOrd="0" presId="urn:microsoft.com/office/officeart/2005/8/layout/vList2"/>
    <dgm:cxn modelId="{2C2D3FA7-D045-4B0A-8F5E-88233F613FBA}" type="presParOf" srcId="{983AE1C9-31D1-485B-B803-8D9389987FA9}" destId="{C2704010-3372-4993-9895-70A0FF3E3E9E}" srcOrd="1" destOrd="0" presId="urn:microsoft.com/office/officeart/2005/8/layout/vList2"/>
    <dgm:cxn modelId="{2298D864-2F49-4F65-8B0A-370AF8C1E2D7}" type="presParOf" srcId="{983AE1C9-31D1-485B-B803-8D9389987FA9}" destId="{B952852B-6D34-4961-9EC6-780335E361D4}" srcOrd="2" destOrd="0" presId="urn:microsoft.com/office/officeart/2005/8/layout/vList2"/>
    <dgm:cxn modelId="{0AC0BC43-DDA7-4E28-A723-77DD8F6D60FC}" type="presParOf" srcId="{983AE1C9-31D1-485B-B803-8D9389987FA9}" destId="{3B83333A-BA68-447F-930B-161FEBFF223A}" srcOrd="3" destOrd="0" presId="urn:microsoft.com/office/officeart/2005/8/layout/vList2"/>
    <dgm:cxn modelId="{89CD9CDE-1246-4E11-BB88-16B272B44983}" type="presParOf" srcId="{983AE1C9-31D1-485B-B803-8D9389987FA9}" destId="{6D2D3819-CA0B-4CCA-BB5B-254D1118F7E6}" srcOrd="4" destOrd="0" presId="urn:microsoft.com/office/officeart/2005/8/layout/vList2"/>
    <dgm:cxn modelId="{D621864E-D255-4888-BA40-696578F17C31}" type="presParOf" srcId="{983AE1C9-31D1-485B-B803-8D9389987FA9}" destId="{63ACAFF8-E054-4A3D-98D2-D02A80C34725}" srcOrd="5" destOrd="0" presId="urn:microsoft.com/office/officeart/2005/8/layout/vList2"/>
    <dgm:cxn modelId="{A81D91EC-99D7-4D6D-BB5B-13A0C43FC2CA}" type="presParOf" srcId="{983AE1C9-31D1-485B-B803-8D9389987FA9}" destId="{EF8DDE2F-80A3-4F9C-8145-193D17E5928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0F9D8CE-4E72-49FD-810C-2524661F159C}"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US"/>
        </a:p>
      </dgm:t>
    </dgm:pt>
    <dgm:pt modelId="{9114E55D-7E51-4A6D-AA3A-2FC7591880EE}">
      <dgm:prSet/>
      <dgm:spPr>
        <a:solidFill>
          <a:schemeClr val="accent3"/>
        </a:solidFill>
      </dgm:spPr>
      <dgm:t>
        <a:bodyPr/>
        <a:lstStyle/>
        <a:p>
          <a:r>
            <a:rPr lang="fr-FR" b="1"/>
            <a:t>Conception du protocole</a:t>
          </a:r>
          <a:endParaRPr lang="en-US"/>
        </a:p>
      </dgm:t>
    </dgm:pt>
    <dgm:pt modelId="{71906C86-D706-4670-BD94-AC16CF964A37}" type="parTrans" cxnId="{8C4A48FF-F667-436B-A402-22FC7CC71F65}">
      <dgm:prSet/>
      <dgm:spPr/>
      <dgm:t>
        <a:bodyPr/>
        <a:lstStyle/>
        <a:p>
          <a:endParaRPr lang="en-US"/>
        </a:p>
      </dgm:t>
    </dgm:pt>
    <dgm:pt modelId="{FA780C98-CB8E-4FB4-AE02-FF1FB17707E3}" type="sibTrans" cxnId="{8C4A48FF-F667-436B-A402-22FC7CC71F65}">
      <dgm:prSet/>
      <dgm:spPr/>
      <dgm:t>
        <a:bodyPr/>
        <a:lstStyle/>
        <a:p>
          <a:endParaRPr lang="en-US"/>
        </a:p>
      </dgm:t>
    </dgm:pt>
    <dgm:pt modelId="{6F1E518D-0E9E-4C7D-8D62-E14EA4CF1024}">
      <dgm:prSet/>
      <dgm:spPr>
        <a:solidFill>
          <a:srgbClr val="FFC000"/>
        </a:solidFill>
      </dgm:spPr>
      <dgm:t>
        <a:bodyPr/>
        <a:lstStyle/>
        <a:p>
          <a:r>
            <a:rPr lang="fr-FR" b="1"/>
            <a:t>Recherche et obtention d’un financement</a:t>
          </a:r>
          <a:endParaRPr lang="en-US"/>
        </a:p>
      </dgm:t>
    </dgm:pt>
    <dgm:pt modelId="{7F63538C-C9B1-4FAD-94BF-CC99DE622F20}" type="parTrans" cxnId="{A203C1EA-4741-4B04-9DB1-C8AA3AC52166}">
      <dgm:prSet/>
      <dgm:spPr/>
      <dgm:t>
        <a:bodyPr/>
        <a:lstStyle/>
        <a:p>
          <a:endParaRPr lang="en-US"/>
        </a:p>
      </dgm:t>
    </dgm:pt>
    <dgm:pt modelId="{546D8598-7A89-4FAF-BE09-6821928B8FB2}" type="sibTrans" cxnId="{A203C1EA-4741-4B04-9DB1-C8AA3AC52166}">
      <dgm:prSet/>
      <dgm:spPr/>
      <dgm:t>
        <a:bodyPr/>
        <a:lstStyle/>
        <a:p>
          <a:endParaRPr lang="en-US"/>
        </a:p>
      </dgm:t>
    </dgm:pt>
    <dgm:pt modelId="{0AD9C2E0-D2FE-4E47-AB0A-7880D6893CA3}">
      <dgm:prSet/>
      <dgm:spPr>
        <a:solidFill>
          <a:schemeClr val="accent3"/>
        </a:solidFill>
      </dgm:spPr>
      <dgm:t>
        <a:bodyPr/>
        <a:lstStyle/>
        <a:p>
          <a:r>
            <a:rPr lang="fr-FR" b="1"/>
            <a:t>Démarches diverses</a:t>
          </a:r>
          <a:endParaRPr lang="en-US"/>
        </a:p>
      </dgm:t>
    </dgm:pt>
    <dgm:pt modelId="{6A9E1120-7C6A-442B-A091-D42DF5B14989}" type="parTrans" cxnId="{9A81FC65-B4C2-4AB2-85E9-BF283A0013FA}">
      <dgm:prSet/>
      <dgm:spPr/>
      <dgm:t>
        <a:bodyPr/>
        <a:lstStyle/>
        <a:p>
          <a:endParaRPr lang="en-US"/>
        </a:p>
      </dgm:t>
    </dgm:pt>
    <dgm:pt modelId="{88DC8CE7-7D0C-4F9B-9712-0AA9CB54457F}" type="sibTrans" cxnId="{9A81FC65-B4C2-4AB2-85E9-BF283A0013FA}">
      <dgm:prSet/>
      <dgm:spPr/>
      <dgm:t>
        <a:bodyPr/>
        <a:lstStyle/>
        <a:p>
          <a:endParaRPr lang="en-US"/>
        </a:p>
      </dgm:t>
    </dgm:pt>
    <dgm:pt modelId="{89C4C722-C7D2-45D8-9C91-016F32455085}">
      <dgm:prSet/>
      <dgm:spPr>
        <a:solidFill>
          <a:srgbClr val="FFC000"/>
        </a:solidFill>
      </dgm:spPr>
      <dgm:t>
        <a:bodyPr/>
        <a:lstStyle/>
        <a:p>
          <a:r>
            <a:rPr lang="fr-FR" b="1"/>
            <a:t>Conduite du projet</a:t>
          </a:r>
          <a:endParaRPr lang="en-US"/>
        </a:p>
      </dgm:t>
    </dgm:pt>
    <dgm:pt modelId="{02106C64-FDEF-4692-B34B-FBC96607A86D}" type="parTrans" cxnId="{686C4945-ECCB-4F4A-B662-721DA88060D9}">
      <dgm:prSet/>
      <dgm:spPr/>
      <dgm:t>
        <a:bodyPr/>
        <a:lstStyle/>
        <a:p>
          <a:endParaRPr lang="en-US"/>
        </a:p>
      </dgm:t>
    </dgm:pt>
    <dgm:pt modelId="{3C46B336-0696-4DB9-B27A-0E99A84F1E7F}" type="sibTrans" cxnId="{686C4945-ECCB-4F4A-B662-721DA88060D9}">
      <dgm:prSet/>
      <dgm:spPr/>
      <dgm:t>
        <a:bodyPr/>
        <a:lstStyle/>
        <a:p>
          <a:endParaRPr lang="en-US"/>
        </a:p>
      </dgm:t>
    </dgm:pt>
    <dgm:pt modelId="{3E5CE194-821E-46F2-BB9E-338FB4FE2771}">
      <dgm:prSet/>
      <dgm:spPr>
        <a:solidFill>
          <a:schemeClr val="accent2">
            <a:lumMod val="60000"/>
            <a:lumOff val="40000"/>
          </a:schemeClr>
        </a:solidFill>
      </dgm:spPr>
      <dgm:t>
        <a:bodyPr/>
        <a:lstStyle/>
        <a:p>
          <a:r>
            <a:rPr lang="fr-FR" b="1"/>
            <a:t>Communication et valorisation </a:t>
          </a:r>
          <a:endParaRPr lang="en-US"/>
        </a:p>
      </dgm:t>
    </dgm:pt>
    <dgm:pt modelId="{728B1E45-1E33-4C9D-94CA-4FFCC1B6936F}" type="parTrans" cxnId="{791EEDEB-C384-4375-BAED-0FE0F95D9FC1}">
      <dgm:prSet/>
      <dgm:spPr/>
      <dgm:t>
        <a:bodyPr/>
        <a:lstStyle/>
        <a:p>
          <a:endParaRPr lang="en-US"/>
        </a:p>
      </dgm:t>
    </dgm:pt>
    <dgm:pt modelId="{ADF852B5-8341-4A42-94D9-055B4BE1AEA0}" type="sibTrans" cxnId="{791EEDEB-C384-4375-BAED-0FE0F95D9FC1}">
      <dgm:prSet/>
      <dgm:spPr/>
      <dgm:t>
        <a:bodyPr/>
        <a:lstStyle/>
        <a:p>
          <a:endParaRPr lang="en-US"/>
        </a:p>
      </dgm:t>
    </dgm:pt>
    <dgm:pt modelId="{EE380FC8-2FA4-4BF2-A558-56ED60C5E304}" type="pres">
      <dgm:prSet presAssocID="{60F9D8CE-4E72-49FD-810C-2524661F159C}" presName="diagram" presStyleCnt="0">
        <dgm:presLayoutVars>
          <dgm:dir/>
          <dgm:resizeHandles val="exact"/>
        </dgm:presLayoutVars>
      </dgm:prSet>
      <dgm:spPr/>
    </dgm:pt>
    <dgm:pt modelId="{DCD4F83F-B96B-454E-B83E-18BC0681873C}" type="pres">
      <dgm:prSet presAssocID="{9114E55D-7E51-4A6D-AA3A-2FC7591880EE}" presName="arrow" presStyleLbl="node1" presStyleIdx="0" presStyleCnt="5" custRadScaleRad="100043">
        <dgm:presLayoutVars>
          <dgm:bulletEnabled val="1"/>
        </dgm:presLayoutVars>
      </dgm:prSet>
      <dgm:spPr/>
    </dgm:pt>
    <dgm:pt modelId="{7FDBCDB7-0EBA-4408-B9C6-5DEE587EE5CA}" type="pres">
      <dgm:prSet presAssocID="{6F1E518D-0E9E-4C7D-8D62-E14EA4CF1024}" presName="arrow" presStyleLbl="node1" presStyleIdx="1" presStyleCnt="5">
        <dgm:presLayoutVars>
          <dgm:bulletEnabled val="1"/>
        </dgm:presLayoutVars>
      </dgm:prSet>
      <dgm:spPr/>
    </dgm:pt>
    <dgm:pt modelId="{A21C389B-23EB-44A9-A045-831AD095F540}" type="pres">
      <dgm:prSet presAssocID="{0AD9C2E0-D2FE-4E47-AB0A-7880D6893CA3}" presName="arrow" presStyleLbl="node1" presStyleIdx="2" presStyleCnt="5">
        <dgm:presLayoutVars>
          <dgm:bulletEnabled val="1"/>
        </dgm:presLayoutVars>
      </dgm:prSet>
      <dgm:spPr/>
    </dgm:pt>
    <dgm:pt modelId="{8C7F80AB-82B8-477E-B72A-0F494603F1FB}" type="pres">
      <dgm:prSet presAssocID="{89C4C722-C7D2-45D8-9C91-016F32455085}" presName="arrow" presStyleLbl="node1" presStyleIdx="3" presStyleCnt="5">
        <dgm:presLayoutVars>
          <dgm:bulletEnabled val="1"/>
        </dgm:presLayoutVars>
      </dgm:prSet>
      <dgm:spPr/>
    </dgm:pt>
    <dgm:pt modelId="{87399A25-C3CD-403B-BFBC-BEE90489E520}" type="pres">
      <dgm:prSet presAssocID="{3E5CE194-821E-46F2-BB9E-338FB4FE2771}" presName="arrow" presStyleLbl="node1" presStyleIdx="4" presStyleCnt="5" custRadScaleRad="100013" custRadScaleInc="32">
        <dgm:presLayoutVars>
          <dgm:bulletEnabled val="1"/>
        </dgm:presLayoutVars>
      </dgm:prSet>
      <dgm:spPr/>
    </dgm:pt>
  </dgm:ptLst>
  <dgm:cxnLst>
    <dgm:cxn modelId="{8DF5DC0B-63E8-4572-A4C2-3F2882003B9B}" type="presOf" srcId="{0AD9C2E0-D2FE-4E47-AB0A-7880D6893CA3}" destId="{A21C389B-23EB-44A9-A045-831AD095F540}" srcOrd="0" destOrd="0" presId="urn:microsoft.com/office/officeart/2005/8/layout/arrow5"/>
    <dgm:cxn modelId="{0ABE0212-1FFA-4CD5-82A2-8B49B786D912}" type="presOf" srcId="{89C4C722-C7D2-45D8-9C91-016F32455085}" destId="{8C7F80AB-82B8-477E-B72A-0F494603F1FB}" srcOrd="0" destOrd="0" presId="urn:microsoft.com/office/officeart/2005/8/layout/arrow5"/>
    <dgm:cxn modelId="{83B7E620-BC24-4EEA-A2ED-8F69C1890B6A}" type="presOf" srcId="{60F9D8CE-4E72-49FD-810C-2524661F159C}" destId="{EE380FC8-2FA4-4BF2-A558-56ED60C5E304}" srcOrd="0" destOrd="0" presId="urn:microsoft.com/office/officeart/2005/8/layout/arrow5"/>
    <dgm:cxn modelId="{4885572A-6081-4B2F-83F6-3C376DA277F7}" type="presOf" srcId="{3E5CE194-821E-46F2-BB9E-338FB4FE2771}" destId="{87399A25-C3CD-403B-BFBC-BEE90489E520}" srcOrd="0" destOrd="0" presId="urn:microsoft.com/office/officeart/2005/8/layout/arrow5"/>
    <dgm:cxn modelId="{686C4945-ECCB-4F4A-B662-721DA88060D9}" srcId="{60F9D8CE-4E72-49FD-810C-2524661F159C}" destId="{89C4C722-C7D2-45D8-9C91-016F32455085}" srcOrd="3" destOrd="0" parTransId="{02106C64-FDEF-4692-B34B-FBC96607A86D}" sibTransId="{3C46B336-0696-4DB9-B27A-0E99A84F1E7F}"/>
    <dgm:cxn modelId="{9A81FC65-B4C2-4AB2-85E9-BF283A0013FA}" srcId="{60F9D8CE-4E72-49FD-810C-2524661F159C}" destId="{0AD9C2E0-D2FE-4E47-AB0A-7880D6893CA3}" srcOrd="2" destOrd="0" parTransId="{6A9E1120-7C6A-442B-A091-D42DF5B14989}" sibTransId="{88DC8CE7-7D0C-4F9B-9712-0AA9CB54457F}"/>
    <dgm:cxn modelId="{644891C7-1618-4820-B120-B9C33F4FFB28}" type="presOf" srcId="{6F1E518D-0E9E-4C7D-8D62-E14EA4CF1024}" destId="{7FDBCDB7-0EBA-4408-B9C6-5DEE587EE5CA}" srcOrd="0" destOrd="0" presId="urn:microsoft.com/office/officeart/2005/8/layout/arrow5"/>
    <dgm:cxn modelId="{26ED27E1-16A1-4093-ABC8-FE57701A6694}" type="presOf" srcId="{9114E55D-7E51-4A6D-AA3A-2FC7591880EE}" destId="{DCD4F83F-B96B-454E-B83E-18BC0681873C}" srcOrd="0" destOrd="0" presId="urn:microsoft.com/office/officeart/2005/8/layout/arrow5"/>
    <dgm:cxn modelId="{A203C1EA-4741-4B04-9DB1-C8AA3AC52166}" srcId="{60F9D8CE-4E72-49FD-810C-2524661F159C}" destId="{6F1E518D-0E9E-4C7D-8D62-E14EA4CF1024}" srcOrd="1" destOrd="0" parTransId="{7F63538C-C9B1-4FAD-94BF-CC99DE622F20}" sibTransId="{546D8598-7A89-4FAF-BE09-6821928B8FB2}"/>
    <dgm:cxn modelId="{791EEDEB-C384-4375-BAED-0FE0F95D9FC1}" srcId="{60F9D8CE-4E72-49FD-810C-2524661F159C}" destId="{3E5CE194-821E-46F2-BB9E-338FB4FE2771}" srcOrd="4" destOrd="0" parTransId="{728B1E45-1E33-4C9D-94CA-4FFCC1B6936F}" sibTransId="{ADF852B5-8341-4A42-94D9-055B4BE1AEA0}"/>
    <dgm:cxn modelId="{8C4A48FF-F667-436B-A402-22FC7CC71F65}" srcId="{60F9D8CE-4E72-49FD-810C-2524661F159C}" destId="{9114E55D-7E51-4A6D-AA3A-2FC7591880EE}" srcOrd="0" destOrd="0" parTransId="{71906C86-D706-4670-BD94-AC16CF964A37}" sibTransId="{FA780C98-CB8E-4FB4-AE02-FF1FB17707E3}"/>
    <dgm:cxn modelId="{89822E5B-1357-4965-ACBE-BA4BBC57360B}" type="presParOf" srcId="{EE380FC8-2FA4-4BF2-A558-56ED60C5E304}" destId="{DCD4F83F-B96B-454E-B83E-18BC0681873C}" srcOrd="0" destOrd="0" presId="urn:microsoft.com/office/officeart/2005/8/layout/arrow5"/>
    <dgm:cxn modelId="{9B5CFF1F-7BF7-47DB-8D68-4C4B4B01491B}" type="presParOf" srcId="{EE380FC8-2FA4-4BF2-A558-56ED60C5E304}" destId="{7FDBCDB7-0EBA-4408-B9C6-5DEE587EE5CA}" srcOrd="1" destOrd="0" presId="urn:microsoft.com/office/officeart/2005/8/layout/arrow5"/>
    <dgm:cxn modelId="{00C89BF0-907B-4F16-98A0-15833EAC6AFB}" type="presParOf" srcId="{EE380FC8-2FA4-4BF2-A558-56ED60C5E304}" destId="{A21C389B-23EB-44A9-A045-831AD095F540}" srcOrd="2" destOrd="0" presId="urn:microsoft.com/office/officeart/2005/8/layout/arrow5"/>
    <dgm:cxn modelId="{E60FD3EB-33B5-4F06-A4E6-F4DA9B6F750C}" type="presParOf" srcId="{EE380FC8-2FA4-4BF2-A558-56ED60C5E304}" destId="{8C7F80AB-82B8-477E-B72A-0F494603F1FB}" srcOrd="3" destOrd="0" presId="urn:microsoft.com/office/officeart/2005/8/layout/arrow5"/>
    <dgm:cxn modelId="{5FEB1E82-064E-4AE0-9918-E9682539F59D}" type="presParOf" srcId="{EE380FC8-2FA4-4BF2-A558-56ED60C5E304}" destId="{87399A25-C3CD-403B-BFBC-BEE90489E520}" srcOrd="4" destOrd="0" presId="urn:microsoft.com/office/officeart/2005/8/layout/arrow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0B6C3D-CDA5-4485-91BA-364A7B45A130}">
      <dsp:nvSpPr>
        <dsp:cNvPr id="0" name=""/>
        <dsp:cNvSpPr/>
      </dsp:nvSpPr>
      <dsp:spPr>
        <a:xfrm>
          <a:off x="0" y="315143"/>
          <a:ext cx="6451943" cy="50400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608B306-79F0-4871-98B6-87FC154C9D7A}">
      <dsp:nvSpPr>
        <dsp:cNvPr id="0" name=""/>
        <dsp:cNvSpPr/>
      </dsp:nvSpPr>
      <dsp:spPr>
        <a:xfrm>
          <a:off x="322597" y="19943"/>
          <a:ext cx="4516360" cy="59040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708" tIns="0" rIns="170708" bIns="0" numCol="1" spcCol="1270" anchor="ctr" anchorCtr="0">
          <a:noAutofit/>
        </a:bodyPr>
        <a:lstStyle/>
        <a:p>
          <a:pPr marL="0" lvl="0" indent="0" algn="l" defTabSz="889000">
            <a:lnSpc>
              <a:spcPct val="90000"/>
            </a:lnSpc>
            <a:spcBef>
              <a:spcPct val="0"/>
            </a:spcBef>
            <a:spcAft>
              <a:spcPct val="35000"/>
            </a:spcAft>
            <a:buNone/>
          </a:pPr>
          <a:r>
            <a:rPr lang="fr-FR" sz="2000" kern="1200"/>
            <a:t>Etat d’esprit</a:t>
          </a:r>
          <a:endParaRPr lang="en-US" sz="2000" kern="1200"/>
        </a:p>
      </dsp:txBody>
      <dsp:txXfrm>
        <a:off x="351418" y="48764"/>
        <a:ext cx="4458718" cy="532758"/>
      </dsp:txXfrm>
    </dsp:sp>
    <dsp:sp modelId="{0B3C03B7-EE28-44B8-9CC1-A5887EB18BE7}">
      <dsp:nvSpPr>
        <dsp:cNvPr id="0" name=""/>
        <dsp:cNvSpPr/>
      </dsp:nvSpPr>
      <dsp:spPr>
        <a:xfrm>
          <a:off x="0" y="1222343"/>
          <a:ext cx="6451943" cy="504000"/>
        </a:xfrm>
        <a:prstGeom prst="rect">
          <a:avLst/>
        </a:prstGeom>
        <a:solidFill>
          <a:schemeClr val="lt1">
            <a:alpha val="90000"/>
            <a:hueOff val="0"/>
            <a:satOff val="0"/>
            <a:lumOff val="0"/>
            <a:alphaOff val="0"/>
          </a:schemeClr>
        </a:solidFill>
        <a:ln w="19050" cap="flat" cmpd="sng" algn="ctr">
          <a:solidFill>
            <a:schemeClr val="accent2">
              <a:hueOff val="344629"/>
              <a:satOff val="6452"/>
              <a:lumOff val="-392"/>
              <a:alphaOff val="0"/>
            </a:schemeClr>
          </a:solidFill>
          <a:prstDash val="solid"/>
        </a:ln>
        <a:effectLst/>
      </dsp:spPr>
      <dsp:style>
        <a:lnRef idx="2">
          <a:scrgbClr r="0" g="0" b="0"/>
        </a:lnRef>
        <a:fillRef idx="1">
          <a:scrgbClr r="0" g="0" b="0"/>
        </a:fillRef>
        <a:effectRef idx="0">
          <a:scrgbClr r="0" g="0" b="0"/>
        </a:effectRef>
        <a:fontRef idx="minor"/>
      </dsp:style>
    </dsp:sp>
    <dsp:sp modelId="{73876DC0-5539-4E96-A630-9C2272914EFB}">
      <dsp:nvSpPr>
        <dsp:cNvPr id="0" name=""/>
        <dsp:cNvSpPr/>
      </dsp:nvSpPr>
      <dsp:spPr>
        <a:xfrm>
          <a:off x="322597" y="927143"/>
          <a:ext cx="4516360" cy="590400"/>
        </a:xfrm>
        <a:prstGeom prst="roundRect">
          <a:avLst/>
        </a:prstGeom>
        <a:solidFill>
          <a:schemeClr val="accent2">
            <a:hueOff val="344629"/>
            <a:satOff val="6452"/>
            <a:lumOff val="-392"/>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708" tIns="0" rIns="170708" bIns="0" numCol="1" spcCol="1270" anchor="ctr" anchorCtr="0">
          <a:noAutofit/>
        </a:bodyPr>
        <a:lstStyle/>
        <a:p>
          <a:pPr marL="0" lvl="0" indent="0" algn="l" defTabSz="889000">
            <a:lnSpc>
              <a:spcPct val="90000"/>
            </a:lnSpc>
            <a:spcBef>
              <a:spcPct val="0"/>
            </a:spcBef>
            <a:spcAft>
              <a:spcPct val="35000"/>
            </a:spcAft>
            <a:buNone/>
          </a:pPr>
          <a:r>
            <a:rPr lang="fr-FR" sz="2000" kern="1200"/>
            <a:t>Démarche</a:t>
          </a:r>
          <a:endParaRPr lang="en-US" sz="2000" kern="1200"/>
        </a:p>
      </dsp:txBody>
      <dsp:txXfrm>
        <a:off x="351418" y="955964"/>
        <a:ext cx="4458718" cy="532758"/>
      </dsp:txXfrm>
    </dsp:sp>
    <dsp:sp modelId="{DDF8F2B5-C0AB-48C7-9C0F-C41212C798D6}">
      <dsp:nvSpPr>
        <dsp:cNvPr id="0" name=""/>
        <dsp:cNvSpPr/>
      </dsp:nvSpPr>
      <dsp:spPr>
        <a:xfrm>
          <a:off x="0" y="2129543"/>
          <a:ext cx="6451943" cy="504000"/>
        </a:xfrm>
        <a:prstGeom prst="rect">
          <a:avLst/>
        </a:prstGeom>
        <a:solidFill>
          <a:schemeClr val="lt1">
            <a:alpha val="90000"/>
            <a:hueOff val="0"/>
            <a:satOff val="0"/>
            <a:lumOff val="0"/>
            <a:alphaOff val="0"/>
          </a:schemeClr>
        </a:solidFill>
        <a:ln w="19050" cap="flat" cmpd="sng" algn="ctr">
          <a:solidFill>
            <a:schemeClr val="accent2">
              <a:hueOff val="689259"/>
              <a:satOff val="12903"/>
              <a:lumOff val="-784"/>
              <a:alphaOff val="0"/>
            </a:schemeClr>
          </a:solidFill>
          <a:prstDash val="solid"/>
        </a:ln>
        <a:effectLst/>
      </dsp:spPr>
      <dsp:style>
        <a:lnRef idx="2">
          <a:scrgbClr r="0" g="0" b="0"/>
        </a:lnRef>
        <a:fillRef idx="1">
          <a:scrgbClr r="0" g="0" b="0"/>
        </a:fillRef>
        <a:effectRef idx="0">
          <a:scrgbClr r="0" g="0" b="0"/>
        </a:effectRef>
        <a:fontRef idx="minor"/>
      </dsp:style>
    </dsp:sp>
    <dsp:sp modelId="{6ABD1DA6-2E79-4FAD-B768-AB785D53AAE9}">
      <dsp:nvSpPr>
        <dsp:cNvPr id="0" name=""/>
        <dsp:cNvSpPr/>
      </dsp:nvSpPr>
      <dsp:spPr>
        <a:xfrm>
          <a:off x="322597" y="1834343"/>
          <a:ext cx="4516360" cy="590400"/>
        </a:xfrm>
        <a:prstGeom prst="roundRect">
          <a:avLst/>
        </a:prstGeom>
        <a:solidFill>
          <a:schemeClr val="accent2">
            <a:hueOff val="689259"/>
            <a:satOff val="12903"/>
            <a:lumOff val="-78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708" tIns="0" rIns="170708" bIns="0" numCol="1" spcCol="1270" anchor="ctr" anchorCtr="0">
          <a:noAutofit/>
        </a:bodyPr>
        <a:lstStyle/>
        <a:p>
          <a:pPr marL="0" lvl="0" indent="0" algn="l" defTabSz="889000">
            <a:lnSpc>
              <a:spcPct val="90000"/>
            </a:lnSpc>
            <a:spcBef>
              <a:spcPct val="0"/>
            </a:spcBef>
            <a:spcAft>
              <a:spcPct val="35000"/>
            </a:spcAft>
            <a:buNone/>
          </a:pPr>
          <a:r>
            <a:rPr lang="fr-FR" sz="2000" kern="1200"/>
            <a:t>Processus</a:t>
          </a:r>
          <a:endParaRPr lang="en-US" sz="2000" kern="1200"/>
        </a:p>
      </dsp:txBody>
      <dsp:txXfrm>
        <a:off x="351418" y="1863164"/>
        <a:ext cx="4458718" cy="532758"/>
      </dsp:txXfrm>
    </dsp:sp>
    <dsp:sp modelId="{3AF7EBA2-6558-4A72-883E-D0E33F797F41}">
      <dsp:nvSpPr>
        <dsp:cNvPr id="0" name=""/>
        <dsp:cNvSpPr/>
      </dsp:nvSpPr>
      <dsp:spPr>
        <a:xfrm>
          <a:off x="0" y="3036743"/>
          <a:ext cx="6451943" cy="504000"/>
        </a:xfrm>
        <a:prstGeom prst="rect">
          <a:avLst/>
        </a:prstGeom>
        <a:solidFill>
          <a:schemeClr val="lt1">
            <a:alpha val="90000"/>
            <a:hueOff val="0"/>
            <a:satOff val="0"/>
            <a:lumOff val="0"/>
            <a:alphaOff val="0"/>
          </a:schemeClr>
        </a:solidFill>
        <a:ln w="19050" cap="flat" cmpd="sng" algn="ctr">
          <a:solidFill>
            <a:schemeClr val="accent2">
              <a:hueOff val="1033888"/>
              <a:satOff val="19355"/>
              <a:lumOff val="-1177"/>
              <a:alphaOff val="0"/>
            </a:schemeClr>
          </a:solidFill>
          <a:prstDash val="solid"/>
        </a:ln>
        <a:effectLst/>
      </dsp:spPr>
      <dsp:style>
        <a:lnRef idx="2">
          <a:scrgbClr r="0" g="0" b="0"/>
        </a:lnRef>
        <a:fillRef idx="1">
          <a:scrgbClr r="0" g="0" b="0"/>
        </a:fillRef>
        <a:effectRef idx="0">
          <a:scrgbClr r="0" g="0" b="0"/>
        </a:effectRef>
        <a:fontRef idx="minor"/>
      </dsp:style>
    </dsp:sp>
    <dsp:sp modelId="{797A7967-6FB2-42FA-83D0-13796E1B412B}">
      <dsp:nvSpPr>
        <dsp:cNvPr id="0" name=""/>
        <dsp:cNvSpPr/>
      </dsp:nvSpPr>
      <dsp:spPr>
        <a:xfrm>
          <a:off x="322597" y="2741543"/>
          <a:ext cx="4516360" cy="590400"/>
        </a:xfrm>
        <a:prstGeom prst="roundRect">
          <a:avLst/>
        </a:prstGeom>
        <a:solidFill>
          <a:schemeClr val="accent2">
            <a:hueOff val="1033888"/>
            <a:satOff val="19355"/>
            <a:lumOff val="-117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708" tIns="0" rIns="170708" bIns="0" numCol="1" spcCol="1270" anchor="ctr" anchorCtr="0">
          <a:noAutofit/>
        </a:bodyPr>
        <a:lstStyle/>
        <a:p>
          <a:pPr marL="0" lvl="0" indent="0" algn="l" defTabSz="889000">
            <a:lnSpc>
              <a:spcPct val="90000"/>
            </a:lnSpc>
            <a:spcBef>
              <a:spcPct val="0"/>
            </a:spcBef>
            <a:spcAft>
              <a:spcPct val="35000"/>
            </a:spcAft>
            <a:buNone/>
          </a:pPr>
          <a:r>
            <a:rPr lang="fr-FR" sz="2000" kern="1200"/>
            <a:t>Un ensemble d’actions</a:t>
          </a:r>
          <a:endParaRPr lang="en-US" sz="2000" kern="1200"/>
        </a:p>
      </dsp:txBody>
      <dsp:txXfrm>
        <a:off x="351418" y="2770364"/>
        <a:ext cx="4458718" cy="532758"/>
      </dsp:txXfrm>
    </dsp:sp>
    <dsp:sp modelId="{AAF1880C-3B9B-4573-AE67-76944103A865}">
      <dsp:nvSpPr>
        <dsp:cNvPr id="0" name=""/>
        <dsp:cNvSpPr/>
      </dsp:nvSpPr>
      <dsp:spPr>
        <a:xfrm>
          <a:off x="0" y="3943943"/>
          <a:ext cx="6451943" cy="504000"/>
        </a:xfrm>
        <a:prstGeom prst="rect">
          <a:avLst/>
        </a:prstGeom>
        <a:solidFill>
          <a:schemeClr val="lt1">
            <a:alpha val="90000"/>
            <a:hueOff val="0"/>
            <a:satOff val="0"/>
            <a:lumOff val="0"/>
            <a:alphaOff val="0"/>
          </a:schemeClr>
        </a:solidFill>
        <a:ln w="19050" cap="flat" cmpd="sng" algn="ctr">
          <a:solidFill>
            <a:schemeClr val="accent2">
              <a:hueOff val="1378517"/>
              <a:satOff val="25807"/>
              <a:lumOff val="-1569"/>
              <a:alphaOff val="0"/>
            </a:schemeClr>
          </a:solidFill>
          <a:prstDash val="solid"/>
        </a:ln>
        <a:effectLst/>
      </dsp:spPr>
      <dsp:style>
        <a:lnRef idx="2">
          <a:scrgbClr r="0" g="0" b="0"/>
        </a:lnRef>
        <a:fillRef idx="1">
          <a:scrgbClr r="0" g="0" b="0"/>
        </a:fillRef>
        <a:effectRef idx="0">
          <a:scrgbClr r="0" g="0" b="0"/>
        </a:effectRef>
        <a:fontRef idx="minor"/>
      </dsp:style>
    </dsp:sp>
    <dsp:sp modelId="{B81D4304-F195-4B16-B052-3298C8F959B0}">
      <dsp:nvSpPr>
        <dsp:cNvPr id="0" name=""/>
        <dsp:cNvSpPr/>
      </dsp:nvSpPr>
      <dsp:spPr>
        <a:xfrm>
          <a:off x="322597" y="3648743"/>
          <a:ext cx="4516360" cy="590400"/>
        </a:xfrm>
        <a:prstGeom prst="roundRect">
          <a:avLst/>
        </a:prstGeom>
        <a:solidFill>
          <a:schemeClr val="accent2">
            <a:hueOff val="1378517"/>
            <a:satOff val="25807"/>
            <a:lumOff val="-15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708" tIns="0" rIns="170708" bIns="0" numCol="1" spcCol="1270" anchor="ctr" anchorCtr="0">
          <a:noAutofit/>
        </a:bodyPr>
        <a:lstStyle/>
        <a:p>
          <a:pPr marL="0" lvl="0" indent="0" algn="l" defTabSz="889000">
            <a:lnSpc>
              <a:spcPct val="90000"/>
            </a:lnSpc>
            <a:spcBef>
              <a:spcPct val="0"/>
            </a:spcBef>
            <a:spcAft>
              <a:spcPct val="35000"/>
            </a:spcAft>
            <a:buNone/>
          </a:pPr>
          <a:r>
            <a:rPr lang="fr-FR" sz="2000" kern="1200"/>
            <a:t>Des contraintes </a:t>
          </a:r>
          <a:endParaRPr lang="en-US" sz="2000" kern="1200"/>
        </a:p>
      </dsp:txBody>
      <dsp:txXfrm>
        <a:off x="351418" y="3677564"/>
        <a:ext cx="4458718" cy="532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ADB1B7-9852-4D32-A531-888E08D344CF}">
      <dsp:nvSpPr>
        <dsp:cNvPr id="0" name=""/>
        <dsp:cNvSpPr/>
      </dsp:nvSpPr>
      <dsp:spPr>
        <a:xfrm>
          <a:off x="1205" y="488698"/>
          <a:ext cx="4700120" cy="2820072"/>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fr-FR" sz="4000" kern="1200"/>
            <a:t>Répondre à une question/une hypothèse</a:t>
          </a:r>
          <a:endParaRPr lang="en-US" sz="4000" kern="1200"/>
        </a:p>
      </dsp:txBody>
      <dsp:txXfrm>
        <a:off x="1205" y="488698"/>
        <a:ext cx="4700120" cy="2820072"/>
      </dsp:txXfrm>
    </dsp:sp>
    <dsp:sp modelId="{D6DEBA17-F947-43E1-A5FA-06C08923E1DF}">
      <dsp:nvSpPr>
        <dsp:cNvPr id="0" name=""/>
        <dsp:cNvSpPr/>
      </dsp:nvSpPr>
      <dsp:spPr>
        <a:xfrm>
          <a:off x="5171337" y="488698"/>
          <a:ext cx="4700120" cy="2820072"/>
        </a:xfrm>
        <a:prstGeom prst="rect">
          <a:avLst/>
        </a:prstGeom>
        <a:solidFill>
          <a:schemeClr val="accent2">
            <a:hueOff val="1378517"/>
            <a:satOff val="25807"/>
            <a:lumOff val="-15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fr-FR" sz="4000" kern="1200"/>
            <a:t>Produire/développer des connaissances, des outils,…</a:t>
          </a:r>
          <a:endParaRPr lang="en-US" sz="4000" kern="1200"/>
        </a:p>
      </dsp:txBody>
      <dsp:txXfrm>
        <a:off x="5171337" y="488698"/>
        <a:ext cx="4700120" cy="28200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B81E74-F074-4275-8516-A7A8243AE559}">
      <dsp:nvSpPr>
        <dsp:cNvPr id="0" name=""/>
        <dsp:cNvSpPr/>
      </dsp:nvSpPr>
      <dsp:spPr>
        <a:xfrm>
          <a:off x="0" y="2233943"/>
          <a:ext cx="6451943" cy="0"/>
        </a:xfrm>
        <a:prstGeom prst="line">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tailEnd type="triangle" w="lg" len="lg"/>
        </a:ln>
        <a:effectLst/>
      </dsp:spPr>
      <dsp:style>
        <a:lnRef idx="2">
          <a:scrgbClr r="0" g="0" b="0"/>
        </a:lnRef>
        <a:fillRef idx="1">
          <a:scrgbClr r="0" g="0" b="0"/>
        </a:fillRef>
        <a:effectRef idx="0">
          <a:scrgbClr r="0" g="0" b="0"/>
        </a:effectRef>
        <a:fontRef idx="minor"/>
      </dsp:style>
    </dsp:sp>
    <dsp:sp modelId="{4B374078-8150-4398-863E-8DABC3935344}">
      <dsp:nvSpPr>
        <dsp:cNvPr id="0" name=""/>
        <dsp:cNvSpPr/>
      </dsp:nvSpPr>
      <dsp:spPr>
        <a:xfrm>
          <a:off x="143120" y="2399255"/>
          <a:ext cx="2070922" cy="504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a:t>1979</a:t>
          </a:r>
        </a:p>
      </dsp:txBody>
      <dsp:txXfrm>
        <a:off x="143120" y="2399255"/>
        <a:ext cx="2070922" cy="504871"/>
      </dsp:txXfrm>
    </dsp:sp>
    <dsp:sp modelId="{7B31B2D3-9DF1-43E3-9E91-97B7C1D9FBF2}">
      <dsp:nvSpPr>
        <dsp:cNvPr id="0" name=""/>
        <dsp:cNvSpPr/>
      </dsp:nvSpPr>
      <dsp:spPr>
        <a:xfrm>
          <a:off x="1921" y="0"/>
          <a:ext cx="2353321" cy="1385044"/>
        </a:xfrm>
        <a:prstGeom prst="round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a:t>Le premier centre de recherche en sciences infirmières au Canada a été fondé en 1979. Depuis lors, un certain nombre de centres de recherche et de formation en recherche ont vu le jour dans diverses régions du pays.</a:t>
          </a:r>
        </a:p>
      </dsp:txBody>
      <dsp:txXfrm>
        <a:off x="69533" y="67612"/>
        <a:ext cx="2218097" cy="1249820"/>
      </dsp:txXfrm>
    </dsp:sp>
    <dsp:sp modelId="{0F87EFC4-3A62-4B59-AC98-A272BB1EE1CA}">
      <dsp:nvSpPr>
        <dsp:cNvPr id="0" name=""/>
        <dsp:cNvSpPr/>
      </dsp:nvSpPr>
      <dsp:spPr>
        <a:xfrm>
          <a:off x="1178582" y="1385044"/>
          <a:ext cx="0" cy="848898"/>
        </a:xfrm>
        <a:prstGeom prst="line">
          <a:avLst/>
        </a:prstGeom>
        <a:noFill/>
        <a:ln w="10000" cap="flat" cmpd="sng" algn="ctr">
          <a:solidFill>
            <a:schemeClr val="accent2">
              <a:hueOff val="0"/>
              <a:satOff val="0"/>
              <a:lumOff val="0"/>
              <a:alphaOff val="0"/>
            </a:schemeClr>
          </a:solidFill>
          <a:prstDash val="dash"/>
        </a:ln>
        <a:effectLst/>
      </dsp:spPr>
      <dsp:style>
        <a:lnRef idx="1">
          <a:scrgbClr r="0" g="0" b="0"/>
        </a:lnRef>
        <a:fillRef idx="0">
          <a:scrgbClr r="0" g="0" b="0"/>
        </a:fillRef>
        <a:effectRef idx="0">
          <a:scrgbClr r="0" g="0" b="0"/>
        </a:effectRef>
        <a:fontRef idx="minor"/>
      </dsp:style>
    </dsp:sp>
    <dsp:sp modelId="{F33C2D2F-570D-4E30-9536-894B5082793A}">
      <dsp:nvSpPr>
        <dsp:cNvPr id="0" name=""/>
        <dsp:cNvSpPr/>
      </dsp:nvSpPr>
      <dsp:spPr>
        <a:xfrm>
          <a:off x="1508047" y="1563760"/>
          <a:ext cx="2070922" cy="504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a:t>1990</a:t>
          </a:r>
        </a:p>
      </dsp:txBody>
      <dsp:txXfrm>
        <a:off x="1508047" y="1563760"/>
        <a:ext cx="2070922" cy="504871"/>
      </dsp:txXfrm>
    </dsp:sp>
    <dsp:sp modelId="{D81E6AB1-151C-4927-B2C9-5B17C906FCE2}">
      <dsp:nvSpPr>
        <dsp:cNvPr id="0" name=""/>
        <dsp:cNvSpPr/>
      </dsp:nvSpPr>
      <dsp:spPr>
        <a:xfrm>
          <a:off x="1145073" y="2200434"/>
          <a:ext cx="67018" cy="67018"/>
        </a:xfrm>
        <a:prstGeom prst="ellips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6C5757-6D19-4499-9C3E-6D376D8B55D3}">
      <dsp:nvSpPr>
        <dsp:cNvPr id="0" name=""/>
        <dsp:cNvSpPr/>
      </dsp:nvSpPr>
      <dsp:spPr>
        <a:xfrm>
          <a:off x="1366847" y="3082842"/>
          <a:ext cx="2353321" cy="1166467"/>
        </a:xfrm>
        <a:prstGeom prst="roundRect">
          <a:avLst/>
        </a:prstGeom>
        <a:solidFill>
          <a:schemeClr val="lt1">
            <a:alpha val="90000"/>
            <a:hueOff val="0"/>
            <a:satOff val="0"/>
            <a:lumOff val="0"/>
            <a:alphaOff val="0"/>
          </a:schemeClr>
        </a:solidFill>
        <a:ln w="19050" cap="flat" cmpd="sng" algn="ctr">
          <a:solidFill>
            <a:schemeClr val="accent2">
              <a:hueOff val="459506"/>
              <a:satOff val="8602"/>
              <a:lumOff val="-52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a:t>Depuis 1990, 15 programmes de doctorat ont été mis sur pied dans les écoles de sciences infirmières des universités canadiennes.</a:t>
          </a:r>
        </a:p>
      </dsp:txBody>
      <dsp:txXfrm>
        <a:off x="1423789" y="3139784"/>
        <a:ext cx="2239437" cy="1052583"/>
      </dsp:txXfrm>
    </dsp:sp>
    <dsp:sp modelId="{899D6D45-CAC5-4A38-9372-D382A955759C}">
      <dsp:nvSpPr>
        <dsp:cNvPr id="0" name=""/>
        <dsp:cNvSpPr/>
      </dsp:nvSpPr>
      <dsp:spPr>
        <a:xfrm>
          <a:off x="2543508" y="2233943"/>
          <a:ext cx="0" cy="848898"/>
        </a:xfrm>
        <a:prstGeom prst="line">
          <a:avLst/>
        </a:prstGeom>
        <a:noFill/>
        <a:ln w="10000" cap="flat" cmpd="sng" algn="ctr">
          <a:solidFill>
            <a:schemeClr val="accent2">
              <a:hueOff val="459506"/>
              <a:satOff val="8602"/>
              <a:lumOff val="-523"/>
              <a:alphaOff val="0"/>
            </a:schemeClr>
          </a:solidFill>
          <a:prstDash val="dash"/>
        </a:ln>
        <a:effectLst/>
      </dsp:spPr>
      <dsp:style>
        <a:lnRef idx="1">
          <a:scrgbClr r="0" g="0" b="0"/>
        </a:lnRef>
        <a:fillRef idx="0">
          <a:scrgbClr r="0" g="0" b="0"/>
        </a:fillRef>
        <a:effectRef idx="0">
          <a:scrgbClr r="0" g="0" b="0"/>
        </a:effectRef>
        <a:fontRef idx="minor"/>
      </dsp:style>
    </dsp:sp>
    <dsp:sp modelId="{F0BB36B5-D6F6-4985-90B7-238B989E10AF}">
      <dsp:nvSpPr>
        <dsp:cNvPr id="0" name=""/>
        <dsp:cNvSpPr/>
      </dsp:nvSpPr>
      <dsp:spPr>
        <a:xfrm>
          <a:off x="2872973" y="2399255"/>
          <a:ext cx="2070922" cy="504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a:t>1990</a:t>
          </a:r>
        </a:p>
      </dsp:txBody>
      <dsp:txXfrm>
        <a:off x="2872973" y="2399255"/>
        <a:ext cx="2070922" cy="504871"/>
      </dsp:txXfrm>
    </dsp:sp>
    <dsp:sp modelId="{8DA649E7-B8A9-4B05-BF4D-1E0468F01D9A}">
      <dsp:nvSpPr>
        <dsp:cNvPr id="0" name=""/>
        <dsp:cNvSpPr/>
      </dsp:nvSpPr>
      <dsp:spPr>
        <a:xfrm>
          <a:off x="2509999" y="2200434"/>
          <a:ext cx="67018" cy="67018"/>
        </a:xfrm>
        <a:prstGeom prst="ellipse">
          <a:avLst/>
        </a:prstGeom>
        <a:solidFill>
          <a:schemeClr val="accent2">
            <a:hueOff val="459506"/>
            <a:satOff val="8602"/>
            <a:lumOff val="-523"/>
            <a:alphaOff val="0"/>
          </a:schemeClr>
        </a:solidFill>
        <a:ln w="19050" cap="flat" cmpd="sng" algn="ctr">
          <a:solidFill>
            <a:schemeClr val="accent2">
              <a:hueOff val="459506"/>
              <a:satOff val="8602"/>
              <a:lumOff val="-52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9D1451-C416-4876-BC9E-3D1495880A62}">
      <dsp:nvSpPr>
        <dsp:cNvPr id="0" name=""/>
        <dsp:cNvSpPr/>
      </dsp:nvSpPr>
      <dsp:spPr>
        <a:xfrm>
          <a:off x="2731774" y="218577"/>
          <a:ext cx="2353321" cy="1166467"/>
        </a:xfrm>
        <a:prstGeom prst="roundRect">
          <a:avLst/>
        </a:prstGeom>
        <a:solidFill>
          <a:schemeClr val="lt1">
            <a:alpha val="90000"/>
            <a:hueOff val="0"/>
            <a:satOff val="0"/>
            <a:lumOff val="0"/>
            <a:alphaOff val="0"/>
          </a:schemeClr>
        </a:solidFill>
        <a:ln w="19050" cap="flat" cmpd="sng" algn="ctr">
          <a:solidFill>
            <a:schemeClr val="accent2">
              <a:hueOff val="919011"/>
              <a:satOff val="17205"/>
              <a:lumOff val="-104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a:t>Le nombre d’étudiants au doctorat en sciences infirmières inscrits dans une université canadienne est passé de 8 en 1990 à 390 en 2005. </a:t>
          </a:r>
        </a:p>
      </dsp:txBody>
      <dsp:txXfrm>
        <a:off x="2788716" y="275519"/>
        <a:ext cx="2239437" cy="1052583"/>
      </dsp:txXfrm>
    </dsp:sp>
    <dsp:sp modelId="{18A598CE-9172-43FD-B5A4-B3A590554B85}">
      <dsp:nvSpPr>
        <dsp:cNvPr id="0" name=""/>
        <dsp:cNvSpPr/>
      </dsp:nvSpPr>
      <dsp:spPr>
        <a:xfrm>
          <a:off x="3908434" y="1385044"/>
          <a:ext cx="0" cy="848898"/>
        </a:xfrm>
        <a:prstGeom prst="line">
          <a:avLst/>
        </a:prstGeom>
        <a:noFill/>
        <a:ln w="10000" cap="flat" cmpd="sng" algn="ctr">
          <a:solidFill>
            <a:schemeClr val="accent2">
              <a:hueOff val="919011"/>
              <a:satOff val="17205"/>
              <a:lumOff val="-1046"/>
              <a:alphaOff val="0"/>
            </a:schemeClr>
          </a:solidFill>
          <a:prstDash val="dash"/>
        </a:ln>
        <a:effectLst/>
      </dsp:spPr>
      <dsp:style>
        <a:lnRef idx="1">
          <a:scrgbClr r="0" g="0" b="0"/>
        </a:lnRef>
        <a:fillRef idx="0">
          <a:scrgbClr r="0" g="0" b="0"/>
        </a:fillRef>
        <a:effectRef idx="0">
          <a:scrgbClr r="0" g="0" b="0"/>
        </a:effectRef>
        <a:fontRef idx="minor"/>
      </dsp:style>
    </dsp:sp>
    <dsp:sp modelId="{7C2FBDF0-FEC8-42DF-95F1-2ECD6583C22F}">
      <dsp:nvSpPr>
        <dsp:cNvPr id="0" name=""/>
        <dsp:cNvSpPr/>
      </dsp:nvSpPr>
      <dsp:spPr>
        <a:xfrm>
          <a:off x="4237899" y="1563760"/>
          <a:ext cx="2070922" cy="504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a:t>1990 et 2006</a:t>
          </a:r>
        </a:p>
      </dsp:txBody>
      <dsp:txXfrm>
        <a:off x="4237899" y="1563760"/>
        <a:ext cx="2070922" cy="504871"/>
      </dsp:txXfrm>
    </dsp:sp>
    <dsp:sp modelId="{4F53EC01-8C4F-4AA2-B307-2A4DE2F0160A}">
      <dsp:nvSpPr>
        <dsp:cNvPr id="0" name=""/>
        <dsp:cNvSpPr/>
      </dsp:nvSpPr>
      <dsp:spPr>
        <a:xfrm>
          <a:off x="3874925" y="2200434"/>
          <a:ext cx="67018" cy="67018"/>
        </a:xfrm>
        <a:prstGeom prst="ellipse">
          <a:avLst/>
        </a:prstGeom>
        <a:solidFill>
          <a:schemeClr val="accent2">
            <a:hueOff val="919011"/>
            <a:satOff val="17205"/>
            <a:lumOff val="-1046"/>
            <a:alphaOff val="0"/>
          </a:schemeClr>
        </a:solidFill>
        <a:ln w="19050" cap="flat" cmpd="sng" algn="ctr">
          <a:solidFill>
            <a:schemeClr val="accent2">
              <a:hueOff val="919011"/>
              <a:satOff val="17205"/>
              <a:lumOff val="-104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8EC15E-9F6B-45D4-8528-033853B031D4}">
      <dsp:nvSpPr>
        <dsp:cNvPr id="0" name=""/>
        <dsp:cNvSpPr/>
      </dsp:nvSpPr>
      <dsp:spPr>
        <a:xfrm>
          <a:off x="4096700" y="3082842"/>
          <a:ext cx="2353321" cy="809385"/>
        </a:xfrm>
        <a:prstGeom prst="roundRect">
          <a:avLst/>
        </a:prstGeom>
        <a:solidFill>
          <a:schemeClr val="lt1">
            <a:alpha val="90000"/>
            <a:hueOff val="0"/>
            <a:satOff val="0"/>
            <a:lumOff val="0"/>
            <a:alphaOff val="0"/>
          </a:schemeClr>
        </a:solidFill>
        <a:ln w="19050" cap="flat" cmpd="sng" algn="ctr">
          <a:solidFill>
            <a:schemeClr val="accent2">
              <a:hueOff val="1378517"/>
              <a:satOff val="25807"/>
              <a:lumOff val="-15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a:t>Entre 1990 et 2006, 244 étudiants ont terminé le programme avec succès</a:t>
          </a:r>
        </a:p>
      </dsp:txBody>
      <dsp:txXfrm>
        <a:off x="4136211" y="3122353"/>
        <a:ext cx="2274299" cy="730363"/>
      </dsp:txXfrm>
    </dsp:sp>
    <dsp:sp modelId="{4A1A7D4E-1C2F-4909-B7A8-19485B324261}">
      <dsp:nvSpPr>
        <dsp:cNvPr id="0" name=""/>
        <dsp:cNvSpPr/>
      </dsp:nvSpPr>
      <dsp:spPr>
        <a:xfrm>
          <a:off x="5273360" y="2233943"/>
          <a:ext cx="0" cy="848898"/>
        </a:xfrm>
        <a:prstGeom prst="line">
          <a:avLst/>
        </a:prstGeom>
        <a:noFill/>
        <a:ln w="10000" cap="flat" cmpd="sng" algn="ctr">
          <a:solidFill>
            <a:schemeClr val="accent2">
              <a:hueOff val="1378517"/>
              <a:satOff val="25807"/>
              <a:lumOff val="-1569"/>
              <a:alphaOff val="0"/>
            </a:schemeClr>
          </a:solidFill>
          <a:prstDash val="dash"/>
        </a:ln>
        <a:effectLst/>
      </dsp:spPr>
      <dsp:style>
        <a:lnRef idx="1">
          <a:scrgbClr r="0" g="0" b="0"/>
        </a:lnRef>
        <a:fillRef idx="0">
          <a:scrgbClr r="0" g="0" b="0"/>
        </a:fillRef>
        <a:effectRef idx="0">
          <a:scrgbClr r="0" g="0" b="0"/>
        </a:effectRef>
        <a:fontRef idx="minor"/>
      </dsp:style>
    </dsp:sp>
    <dsp:sp modelId="{83D8DEFF-222C-4F72-B642-BE099219CBEA}">
      <dsp:nvSpPr>
        <dsp:cNvPr id="0" name=""/>
        <dsp:cNvSpPr/>
      </dsp:nvSpPr>
      <dsp:spPr>
        <a:xfrm>
          <a:off x="5239851" y="2200434"/>
          <a:ext cx="67018" cy="67018"/>
        </a:xfrm>
        <a:prstGeom prst="ellipse">
          <a:avLst/>
        </a:prstGeom>
        <a:solidFill>
          <a:schemeClr val="accent2">
            <a:hueOff val="1378517"/>
            <a:satOff val="25807"/>
            <a:lumOff val="-1569"/>
            <a:alphaOff val="0"/>
          </a:schemeClr>
        </a:solidFill>
        <a:ln w="19050" cap="flat" cmpd="sng" algn="ctr">
          <a:solidFill>
            <a:schemeClr val="accent2">
              <a:hueOff val="1378517"/>
              <a:satOff val="25807"/>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FCBE82-6EE4-4ECF-ABF7-8B917C45DAC6}">
      <dsp:nvSpPr>
        <dsp:cNvPr id="0" name=""/>
        <dsp:cNvSpPr/>
      </dsp:nvSpPr>
      <dsp:spPr>
        <a:xfrm>
          <a:off x="0" y="105043"/>
          <a:ext cx="3514240" cy="783168"/>
        </a:xfrm>
        <a:prstGeom prst="roundRect">
          <a:avLst/>
        </a:prstGeom>
        <a:solidFill>
          <a:schemeClr val="accent3"/>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r-CA" sz="1400" kern="1200" dirty="0">
              <a:solidFill>
                <a:schemeClr val="tx1"/>
              </a:solidFill>
            </a:rPr>
            <a:t>- améliorer la qualité des soins et de l’enseignement</a:t>
          </a:r>
          <a:endParaRPr lang="en-US" sz="1400" kern="1200" dirty="0">
            <a:solidFill>
              <a:schemeClr val="tx1"/>
            </a:solidFill>
          </a:endParaRPr>
        </a:p>
      </dsp:txBody>
      <dsp:txXfrm>
        <a:off x="38231" y="143274"/>
        <a:ext cx="3437778" cy="706706"/>
      </dsp:txXfrm>
    </dsp:sp>
    <dsp:sp modelId="{D13F7896-0158-4CCE-8014-E93AC7A5D83A}">
      <dsp:nvSpPr>
        <dsp:cNvPr id="0" name=""/>
        <dsp:cNvSpPr/>
      </dsp:nvSpPr>
      <dsp:spPr>
        <a:xfrm>
          <a:off x="0" y="928532"/>
          <a:ext cx="3514240" cy="783168"/>
        </a:xfrm>
        <a:prstGeom prst="roundRect">
          <a:avLst/>
        </a:prstGeom>
        <a:solidFill>
          <a:schemeClr val="accent3"/>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r-CA" sz="1400" kern="1200">
              <a:solidFill>
                <a:schemeClr val="tx1"/>
              </a:solidFill>
            </a:rPr>
            <a:t>- développer de nouveaux savoirs et de nouvelles pratiques</a:t>
          </a:r>
          <a:endParaRPr lang="en-US" sz="1400" kern="1200">
            <a:solidFill>
              <a:schemeClr val="tx1"/>
            </a:solidFill>
          </a:endParaRPr>
        </a:p>
      </dsp:txBody>
      <dsp:txXfrm>
        <a:off x="38231" y="966763"/>
        <a:ext cx="3437778" cy="706706"/>
      </dsp:txXfrm>
    </dsp:sp>
    <dsp:sp modelId="{1DE8CFD1-1731-4FB2-BED7-7C787DFC5F26}">
      <dsp:nvSpPr>
        <dsp:cNvPr id="0" name=""/>
        <dsp:cNvSpPr/>
      </dsp:nvSpPr>
      <dsp:spPr>
        <a:xfrm>
          <a:off x="0" y="1752021"/>
          <a:ext cx="3514240" cy="783168"/>
        </a:xfrm>
        <a:prstGeom prst="roundRect">
          <a:avLst/>
        </a:prstGeom>
        <a:solidFill>
          <a:schemeClr val="accent3"/>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r-CA" sz="1400" kern="1200">
              <a:solidFill>
                <a:schemeClr val="tx1"/>
              </a:solidFill>
            </a:rPr>
            <a:t>- explorer et développer de nouveaux rôles</a:t>
          </a:r>
          <a:endParaRPr lang="en-US" sz="1400" kern="1200">
            <a:solidFill>
              <a:schemeClr val="tx1"/>
            </a:solidFill>
          </a:endParaRPr>
        </a:p>
      </dsp:txBody>
      <dsp:txXfrm>
        <a:off x="38231" y="1790252"/>
        <a:ext cx="3437778" cy="706706"/>
      </dsp:txXfrm>
    </dsp:sp>
    <dsp:sp modelId="{E8CFA4C7-9F3A-4C3B-9E7F-D5A0BC1FD4DD}">
      <dsp:nvSpPr>
        <dsp:cNvPr id="0" name=""/>
        <dsp:cNvSpPr/>
      </dsp:nvSpPr>
      <dsp:spPr>
        <a:xfrm>
          <a:off x="0" y="2575510"/>
          <a:ext cx="3514240" cy="783168"/>
        </a:xfrm>
        <a:prstGeom prst="roundRect">
          <a:avLst/>
        </a:prstGeom>
        <a:solidFill>
          <a:schemeClr val="accent3"/>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r-CA" sz="1400" kern="1200">
              <a:solidFill>
                <a:schemeClr val="tx1"/>
              </a:solidFill>
            </a:rPr>
            <a:t>- transférer des connaissances théoriques à la pratique</a:t>
          </a:r>
          <a:endParaRPr lang="en-US" sz="1400" kern="1200">
            <a:solidFill>
              <a:schemeClr val="tx1"/>
            </a:solidFill>
          </a:endParaRPr>
        </a:p>
      </dsp:txBody>
      <dsp:txXfrm>
        <a:off x="38231" y="2613741"/>
        <a:ext cx="3437778" cy="706706"/>
      </dsp:txXfrm>
    </dsp:sp>
    <dsp:sp modelId="{CBC48CF1-331E-435A-98D1-0B6C91D48E4F}">
      <dsp:nvSpPr>
        <dsp:cNvPr id="0" name=""/>
        <dsp:cNvSpPr/>
      </dsp:nvSpPr>
      <dsp:spPr>
        <a:xfrm>
          <a:off x="0" y="3398998"/>
          <a:ext cx="3514240" cy="783168"/>
        </a:xfrm>
        <a:prstGeom prst="roundRect">
          <a:avLst/>
        </a:prstGeom>
        <a:solidFill>
          <a:schemeClr val="accent3"/>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r-CA" sz="1400" kern="1200">
              <a:solidFill>
                <a:schemeClr val="tx1"/>
              </a:solidFill>
            </a:rPr>
            <a:t>- découvrir de nouveaux moyens de promotion de la santé et de prévention de la maladie</a:t>
          </a:r>
          <a:endParaRPr lang="en-US" sz="1400" kern="1200">
            <a:solidFill>
              <a:schemeClr val="tx1"/>
            </a:solidFill>
          </a:endParaRPr>
        </a:p>
      </dsp:txBody>
      <dsp:txXfrm>
        <a:off x="38231" y="3437229"/>
        <a:ext cx="3437778" cy="706706"/>
      </dsp:txXfrm>
    </dsp:sp>
    <dsp:sp modelId="{6CEF1B05-0D04-4C45-856B-2BABA28540A2}">
      <dsp:nvSpPr>
        <dsp:cNvPr id="0" name=""/>
        <dsp:cNvSpPr/>
      </dsp:nvSpPr>
      <dsp:spPr>
        <a:xfrm>
          <a:off x="0" y="4222487"/>
          <a:ext cx="3514240" cy="783168"/>
        </a:xfrm>
        <a:prstGeom prst="roundRect">
          <a:avLst/>
        </a:prstGeom>
        <a:solidFill>
          <a:schemeClr val="accent3"/>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fr-CA" sz="1400" kern="1200">
              <a:solidFill>
                <a:schemeClr val="tx1"/>
              </a:solidFill>
            </a:rPr>
            <a:t>- améliorer les conditions de travail du personnel</a:t>
          </a:r>
          <a:endParaRPr lang="en-US" sz="1400" kern="1200">
            <a:solidFill>
              <a:schemeClr val="tx1"/>
            </a:solidFill>
          </a:endParaRPr>
        </a:p>
      </dsp:txBody>
      <dsp:txXfrm>
        <a:off x="38231" y="4260718"/>
        <a:ext cx="3437778" cy="7067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93006F-3C0D-4066-BE67-FFE8606403D6}">
      <dsp:nvSpPr>
        <dsp:cNvPr id="0" name=""/>
        <dsp:cNvSpPr/>
      </dsp:nvSpPr>
      <dsp:spPr>
        <a:xfrm>
          <a:off x="0" y="19066"/>
          <a:ext cx="6451943" cy="1367144"/>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l" defTabSz="2533650">
            <a:lnSpc>
              <a:spcPct val="90000"/>
            </a:lnSpc>
            <a:spcBef>
              <a:spcPct val="0"/>
            </a:spcBef>
            <a:spcAft>
              <a:spcPct val="35000"/>
            </a:spcAft>
            <a:buNone/>
          </a:pPr>
          <a:r>
            <a:rPr lang="fr-FR" sz="5700" kern="1200"/>
            <a:t>CREDIBILITE</a:t>
          </a:r>
          <a:endParaRPr lang="en-US" sz="5700" kern="1200"/>
        </a:p>
      </dsp:txBody>
      <dsp:txXfrm>
        <a:off x="66738" y="85804"/>
        <a:ext cx="6318467" cy="1233668"/>
      </dsp:txXfrm>
    </dsp:sp>
    <dsp:sp modelId="{E0F99173-AC7B-4748-877D-C5A6A8881CC3}">
      <dsp:nvSpPr>
        <dsp:cNvPr id="0" name=""/>
        <dsp:cNvSpPr/>
      </dsp:nvSpPr>
      <dsp:spPr>
        <a:xfrm>
          <a:off x="0" y="1550371"/>
          <a:ext cx="6451943" cy="1367144"/>
        </a:xfrm>
        <a:prstGeom prst="roundRect">
          <a:avLst/>
        </a:prstGeom>
        <a:solidFill>
          <a:schemeClr val="accent2">
            <a:hueOff val="689259"/>
            <a:satOff val="12903"/>
            <a:lumOff val="-78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l" defTabSz="2533650">
            <a:lnSpc>
              <a:spcPct val="90000"/>
            </a:lnSpc>
            <a:spcBef>
              <a:spcPct val="0"/>
            </a:spcBef>
            <a:spcAft>
              <a:spcPct val="35000"/>
            </a:spcAft>
            <a:buNone/>
          </a:pPr>
          <a:r>
            <a:rPr lang="fr-FR" sz="5700" kern="1200"/>
            <a:t>QUALITE</a:t>
          </a:r>
          <a:endParaRPr lang="en-US" sz="5700" kern="1200"/>
        </a:p>
      </dsp:txBody>
      <dsp:txXfrm>
        <a:off x="66738" y="1617109"/>
        <a:ext cx="6318467" cy="1233668"/>
      </dsp:txXfrm>
    </dsp:sp>
    <dsp:sp modelId="{8DD3C659-E75B-40F6-B0C6-8DB54FCC1695}">
      <dsp:nvSpPr>
        <dsp:cNvPr id="0" name=""/>
        <dsp:cNvSpPr/>
      </dsp:nvSpPr>
      <dsp:spPr>
        <a:xfrm>
          <a:off x="0" y="3081675"/>
          <a:ext cx="6451943" cy="1367144"/>
        </a:xfrm>
        <a:prstGeom prst="roundRect">
          <a:avLst/>
        </a:prstGeom>
        <a:solidFill>
          <a:schemeClr val="accent2">
            <a:hueOff val="1378517"/>
            <a:satOff val="25807"/>
            <a:lumOff val="-15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l" defTabSz="2533650">
            <a:lnSpc>
              <a:spcPct val="90000"/>
            </a:lnSpc>
            <a:spcBef>
              <a:spcPct val="0"/>
            </a:spcBef>
            <a:spcAft>
              <a:spcPct val="35000"/>
            </a:spcAft>
            <a:buNone/>
          </a:pPr>
          <a:r>
            <a:rPr lang="fr-FR" sz="5700" kern="1200"/>
            <a:t>VISIBILITE</a:t>
          </a:r>
          <a:endParaRPr lang="en-US" sz="5700" kern="1200"/>
        </a:p>
      </dsp:txBody>
      <dsp:txXfrm>
        <a:off x="66738" y="3148413"/>
        <a:ext cx="6318467" cy="12336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188A77-28EC-4D6E-87BD-07D0C6BBA734}">
      <dsp:nvSpPr>
        <dsp:cNvPr id="0" name=""/>
        <dsp:cNvSpPr/>
      </dsp:nvSpPr>
      <dsp:spPr>
        <a:xfrm>
          <a:off x="0" y="232343"/>
          <a:ext cx="6451943" cy="127296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fr-FR" sz="3200" kern="1200"/>
            <a:t>La recherche IDE, est-ce que finalement ça sert à quelque chose? </a:t>
          </a:r>
          <a:endParaRPr lang="en-US" sz="3200" kern="1200"/>
        </a:p>
      </dsp:txBody>
      <dsp:txXfrm>
        <a:off x="62141" y="294484"/>
        <a:ext cx="6327661" cy="1148678"/>
      </dsp:txXfrm>
    </dsp:sp>
    <dsp:sp modelId="{1D732E9F-0B50-4320-8331-503A8647CA16}">
      <dsp:nvSpPr>
        <dsp:cNvPr id="0" name=""/>
        <dsp:cNvSpPr/>
      </dsp:nvSpPr>
      <dsp:spPr>
        <a:xfrm>
          <a:off x="0" y="1597463"/>
          <a:ext cx="6451943" cy="1272960"/>
        </a:xfrm>
        <a:prstGeom prst="roundRect">
          <a:avLst/>
        </a:prstGeom>
        <a:solidFill>
          <a:schemeClr val="accent2">
            <a:hueOff val="689259"/>
            <a:satOff val="12903"/>
            <a:lumOff val="-78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fr-FR" sz="3200" kern="1200"/>
            <a:t>Être chercheur, c’est être trop éloigné de la pratique quotidienne.</a:t>
          </a:r>
          <a:endParaRPr lang="en-US" sz="3200" kern="1200"/>
        </a:p>
      </dsp:txBody>
      <dsp:txXfrm>
        <a:off x="62141" y="1659604"/>
        <a:ext cx="6327661" cy="1148678"/>
      </dsp:txXfrm>
    </dsp:sp>
    <dsp:sp modelId="{43E16CAC-BE13-48F0-9F03-B476B221B527}">
      <dsp:nvSpPr>
        <dsp:cNvPr id="0" name=""/>
        <dsp:cNvSpPr/>
      </dsp:nvSpPr>
      <dsp:spPr>
        <a:xfrm>
          <a:off x="0" y="2962583"/>
          <a:ext cx="6451943" cy="1272960"/>
        </a:xfrm>
        <a:prstGeom prst="roundRect">
          <a:avLst/>
        </a:prstGeom>
        <a:solidFill>
          <a:schemeClr val="accent2">
            <a:hueOff val="1378517"/>
            <a:satOff val="25807"/>
            <a:lumOff val="-15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fr-FR" sz="3200" kern="1200"/>
            <a:t>Un infirmier c’est un clinicien, pas un chercheur</a:t>
          </a:r>
          <a:endParaRPr lang="en-US" sz="3200" kern="1200"/>
        </a:p>
      </dsp:txBody>
      <dsp:txXfrm>
        <a:off x="62141" y="3024724"/>
        <a:ext cx="6327661" cy="114867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010A76-79FC-4E6A-AA62-946DCF1BF85D}">
      <dsp:nvSpPr>
        <dsp:cNvPr id="0" name=""/>
        <dsp:cNvSpPr/>
      </dsp:nvSpPr>
      <dsp:spPr>
        <a:xfrm>
          <a:off x="0" y="53374"/>
          <a:ext cx="9872663" cy="87516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fr-CA" sz="2200" kern="1200"/>
            <a:t>Un processus systématique de connaissance centré sur l’observation, la recherche de clarté, d’objectivité et de précision.</a:t>
          </a:r>
          <a:endParaRPr lang="en-US" sz="2200" kern="1200"/>
        </a:p>
      </dsp:txBody>
      <dsp:txXfrm>
        <a:off x="42722" y="96096"/>
        <a:ext cx="9787219" cy="789716"/>
      </dsp:txXfrm>
    </dsp:sp>
    <dsp:sp modelId="{B952852B-6D34-4961-9EC6-780335E361D4}">
      <dsp:nvSpPr>
        <dsp:cNvPr id="0" name=""/>
        <dsp:cNvSpPr/>
      </dsp:nvSpPr>
      <dsp:spPr>
        <a:xfrm>
          <a:off x="0" y="991894"/>
          <a:ext cx="9872663" cy="875160"/>
        </a:xfrm>
        <a:prstGeom prst="roundRect">
          <a:avLst/>
        </a:prstGeom>
        <a:solidFill>
          <a:schemeClr val="accent2">
            <a:hueOff val="459506"/>
            <a:satOff val="8602"/>
            <a:lumOff val="-52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fr-CA" sz="2200" kern="1200"/>
            <a:t>Une méthodologie pertinente à chaque réalité à investiguer. </a:t>
          </a:r>
          <a:endParaRPr lang="en-US" sz="2200" kern="1200"/>
        </a:p>
      </dsp:txBody>
      <dsp:txXfrm>
        <a:off x="42722" y="1034616"/>
        <a:ext cx="9787219" cy="789716"/>
      </dsp:txXfrm>
    </dsp:sp>
    <dsp:sp modelId="{6D2D3819-CA0B-4CCA-BB5B-254D1118F7E6}">
      <dsp:nvSpPr>
        <dsp:cNvPr id="0" name=""/>
        <dsp:cNvSpPr/>
      </dsp:nvSpPr>
      <dsp:spPr>
        <a:xfrm>
          <a:off x="0" y="1930414"/>
          <a:ext cx="9872663" cy="875160"/>
        </a:xfrm>
        <a:prstGeom prst="roundRect">
          <a:avLst/>
        </a:prstGeom>
        <a:solidFill>
          <a:schemeClr val="accent2">
            <a:hueOff val="919011"/>
            <a:satOff val="17205"/>
            <a:lumOff val="-104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fr-CA" sz="2200" kern="1200"/>
            <a:t>Des fondements sérieux provenant de ce qu’ont dit, observé, conclu, d’autres personnes expertes dans le domaine.</a:t>
          </a:r>
          <a:endParaRPr lang="en-US" sz="2200" kern="1200"/>
        </a:p>
      </dsp:txBody>
      <dsp:txXfrm>
        <a:off x="42722" y="1973136"/>
        <a:ext cx="9787219" cy="789716"/>
      </dsp:txXfrm>
    </dsp:sp>
    <dsp:sp modelId="{EF8DDE2F-80A3-4F9C-8145-193D17E5928C}">
      <dsp:nvSpPr>
        <dsp:cNvPr id="0" name=""/>
        <dsp:cNvSpPr/>
      </dsp:nvSpPr>
      <dsp:spPr>
        <a:xfrm>
          <a:off x="0" y="2868934"/>
          <a:ext cx="9872663" cy="875160"/>
        </a:xfrm>
        <a:prstGeom prst="roundRect">
          <a:avLst/>
        </a:prstGeom>
        <a:solidFill>
          <a:schemeClr val="accent2">
            <a:hueOff val="1378517"/>
            <a:satOff val="25807"/>
            <a:lumOff val="-1569"/>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fr-CA" sz="2200" kern="1200"/>
            <a:t>En somme, le développement d’un savoir scientifique</a:t>
          </a:r>
          <a:endParaRPr lang="en-US" sz="2200" kern="1200"/>
        </a:p>
      </dsp:txBody>
      <dsp:txXfrm>
        <a:off x="42722" y="2911656"/>
        <a:ext cx="9787219" cy="78971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D4F83F-B96B-454E-B83E-18BC0681873C}">
      <dsp:nvSpPr>
        <dsp:cNvPr id="0" name=""/>
        <dsp:cNvSpPr/>
      </dsp:nvSpPr>
      <dsp:spPr>
        <a:xfrm>
          <a:off x="2121103" y="0"/>
          <a:ext cx="1737173" cy="1737173"/>
        </a:xfrm>
        <a:prstGeom prst="downArrow">
          <a:avLst>
            <a:gd name="adj1" fmla="val 50000"/>
            <a:gd name="adj2" fmla="val 35000"/>
          </a:avLst>
        </a:prstGeom>
        <a:solidFill>
          <a:schemeClr val="accent3"/>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b="1" kern="1200"/>
            <a:t>Conception du protocole</a:t>
          </a:r>
          <a:endParaRPr lang="en-US" sz="1100" kern="1200"/>
        </a:p>
      </dsp:txBody>
      <dsp:txXfrm>
        <a:off x="2555396" y="0"/>
        <a:ext cx="868587" cy="1433168"/>
      </dsp:txXfrm>
    </dsp:sp>
    <dsp:sp modelId="{7FDBCDB7-0EBA-4408-B9C6-5DEE587EE5CA}">
      <dsp:nvSpPr>
        <dsp:cNvPr id="0" name=""/>
        <dsp:cNvSpPr/>
      </dsp:nvSpPr>
      <dsp:spPr>
        <a:xfrm rot="4320000">
          <a:off x="3577946" y="1059115"/>
          <a:ext cx="1737173" cy="1737173"/>
        </a:xfrm>
        <a:prstGeom prst="downArrow">
          <a:avLst>
            <a:gd name="adj1" fmla="val 50000"/>
            <a:gd name="adj2" fmla="val 35000"/>
          </a:avLst>
        </a:prstGeom>
        <a:solidFill>
          <a:srgbClr val="FFC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b="1" kern="1200"/>
            <a:t>Recherche et obtention d’un financement</a:t>
          </a:r>
          <a:endParaRPr lang="en-US" sz="1100" kern="1200"/>
        </a:p>
      </dsp:txBody>
      <dsp:txXfrm rot="-5400000">
        <a:off x="3874512" y="1446436"/>
        <a:ext cx="1433168" cy="868587"/>
      </dsp:txXfrm>
    </dsp:sp>
    <dsp:sp modelId="{A21C389B-23EB-44A9-A045-831AD095F540}">
      <dsp:nvSpPr>
        <dsp:cNvPr id="0" name=""/>
        <dsp:cNvSpPr/>
      </dsp:nvSpPr>
      <dsp:spPr>
        <a:xfrm rot="8640000">
          <a:off x="3021481" y="2771736"/>
          <a:ext cx="1737173" cy="1737173"/>
        </a:xfrm>
        <a:prstGeom prst="downArrow">
          <a:avLst>
            <a:gd name="adj1" fmla="val 50000"/>
            <a:gd name="adj2" fmla="val 35000"/>
          </a:avLst>
        </a:prstGeom>
        <a:solidFill>
          <a:schemeClr val="accent3"/>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b="1" kern="1200"/>
            <a:t>Démarches diverses</a:t>
          </a:r>
          <a:endParaRPr lang="en-US" sz="1100" kern="1200"/>
        </a:p>
      </dsp:txBody>
      <dsp:txXfrm rot="10800000">
        <a:off x="3545119" y="3046711"/>
        <a:ext cx="868587" cy="1433168"/>
      </dsp:txXfrm>
    </dsp:sp>
    <dsp:sp modelId="{8C7F80AB-82B8-477E-B72A-0F494603F1FB}">
      <dsp:nvSpPr>
        <dsp:cNvPr id="0" name=""/>
        <dsp:cNvSpPr/>
      </dsp:nvSpPr>
      <dsp:spPr>
        <a:xfrm rot="12960000">
          <a:off x="1220725" y="2771736"/>
          <a:ext cx="1737173" cy="1737173"/>
        </a:xfrm>
        <a:prstGeom prst="downArrow">
          <a:avLst>
            <a:gd name="adj1" fmla="val 50000"/>
            <a:gd name="adj2" fmla="val 35000"/>
          </a:avLst>
        </a:prstGeom>
        <a:solidFill>
          <a:srgbClr val="FFC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b="1" kern="1200"/>
            <a:t>Conduite du projet</a:t>
          </a:r>
          <a:endParaRPr lang="en-US" sz="1100" kern="1200"/>
        </a:p>
      </dsp:txBody>
      <dsp:txXfrm rot="10800000">
        <a:off x="1565673" y="3046711"/>
        <a:ext cx="868587" cy="1433168"/>
      </dsp:txXfrm>
    </dsp:sp>
    <dsp:sp modelId="{87399A25-C3CD-403B-BFBC-BEE90489E520}">
      <dsp:nvSpPr>
        <dsp:cNvPr id="0" name=""/>
        <dsp:cNvSpPr/>
      </dsp:nvSpPr>
      <dsp:spPr>
        <a:xfrm rot="17280000">
          <a:off x="664262" y="1058468"/>
          <a:ext cx="1737173" cy="1737173"/>
        </a:xfrm>
        <a:prstGeom prst="downArrow">
          <a:avLst>
            <a:gd name="adj1" fmla="val 50000"/>
            <a:gd name="adj2" fmla="val 35000"/>
          </a:avLst>
        </a:prstGeom>
        <a:solidFill>
          <a:schemeClr val="accent2">
            <a:lumMod val="60000"/>
            <a:lumOff val="4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fr-FR" sz="1100" b="1" kern="1200"/>
            <a:t>Communication et valorisation </a:t>
          </a:r>
          <a:endParaRPr lang="en-US" sz="1100" kern="1200"/>
        </a:p>
      </dsp:txBody>
      <dsp:txXfrm rot="5400000">
        <a:off x="671702" y="1445789"/>
        <a:ext cx="1433168" cy="868587"/>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BasicTimeline">
  <dgm:title val="Basic Timeline"/>
  <dgm:desc val="Use to show a list of events in chronological order. The rounded rectangular shape contains the description while the date is shown below on the time line. It's the perfect SmartArt for displaying large amount of text with a medium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FollowNode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presOf/>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16"/>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42"/>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t" for="ch" forName="L1TextContainer" refType="h" fact="0.537"/>
                <dgm:constr type="h" for="ch" forName="L1TextContainer" refType="h" fact="0.113"/>
                <dgm:constr type="w" for="ch" forName="L2TextContainerWrapper" refType="w"/>
                <dgm:constr type="h" for="ch" forName="L2TextContainerWrapper" refType="h" fact="0.31"/>
                <dgm:constr type="b" for="ch" forName="L2TextContainerWrapper" refType="h" fact="0.31"/>
                <dgm:constr type="w" for="ch" forName="ConnectLine"/>
                <dgm:constr type="l" for="ch" forName="ConnectLine" refType="w" fact="0.5"/>
                <dgm:constr type="h" for="ch" forName="ConnectLine" refType="h" fact="0.19"/>
                <dgm:constr type="t" for="ch" forName="ConnectLine" refType="h" fact="0.31"/>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8"/>
                <dgm:constr type="l" for="ch" forName="L1TextContainer" refType="w" fact="0.06"/>
                <dgm:constr type="t" for="ch" forName="L1TextContainer" refType="h" fact="0.35"/>
                <dgm:constr type="h" for="ch" forName="L1TextContainer" refType="h" fact="0.113"/>
                <dgm:constr type="w" for="ch" forName="L2TextContainerWrapper" refType="w"/>
                <dgm:constr type="h" for="ch" forName="L2TextContainerWrapper" refType="h" fact="0.31"/>
                <dgm:constr type="t" for="ch" forName="L2TextContainerWrapper" refType="h" fact="0.69"/>
                <dgm:constr type="w" for="ch" forName="ConnectLine"/>
                <dgm:constr type="l" for="ch" forName="ConnectLine" refType="w" fact="0.5"/>
                <dgm:constr type="h" for="ch" forName="ConnectLine" refType="h" fact="0.19"/>
                <dgm:constr type="t" for="ch" forName="ConnectLine" refType="h" fact="0.5"/>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55"/>
                  <dgm:constr type="b" for="ch" forName="L2TextContainer" refType="h"/>
                  <dgm:constr type="h" for="ch" forName="FlexibleEmptyPlaceHolder" refType="h" fact="0.45"/>
                </dgm:constrLst>
              </dgm:if>
              <dgm:else name="CaseForPlacingL2TextContaineBelowDivider">
                <dgm:constrLst>
                  <dgm:constr type="h" for="ch" forName="L2TextContainer" refType="h" fact="0.55"/>
                  <dgm:constr type="h" for="ch" forName="FlexibleEmptyPlaceHolder" refType="h" fact="0.45"/>
                  <dgm:constr type="b" for="ch" forName="FlexibleEmptyPlaceHolder" refType="h"/>
                </dgm:constrLst>
              </dgm:else>
            </dgm:choose>
            <dgm:layoutNode name="L2TextContainer" styleLbl="bgAcc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oundRect" r:blip="">
                <dgm:adjLst/>
              </dgm:shape>
              <dgm:presOf axis="des" ptType="node"/>
              <dgm:constrLst>
                <dgm:constr type="primFontSz" val="17"/>
                <dgm:constr type="lMarg" refType="primFontSz" fact="0.7"/>
                <dgm:constr type="rMarg" refType="primFontSz" fact="0.7"/>
                <dgm:constr type="tMarg" refType="primFontSz" fact="0.7"/>
                <dgm:constr type="bMarg" refType="primFontSz" fact="0.7"/>
              </dgm:constrLst>
              <dgm:ruleLst>
                <dgm:rule type="primFontSz" val="12" fact="NaN" max="NaN"/>
                <dgm:rule type="secFontSz" val="10" fact="NaN" max="NaN"/>
                <dgm:rule type="h" val="INF"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2TextContainer">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orPoint" styleLbl="alignNode1" moveWith="L2TextContainer">
            <dgm:alg type="sp"/>
            <dgm:shape xmlns:r="http://schemas.openxmlformats.org/officeDocument/2006/relationships" type="ellipse" r:blip="" zOrderOff="1">
              <dgm:adj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C9EA85-95D9-4AF5-8E1E-93E7631EBEE2}" type="datetimeFigureOut">
              <a:rPr lang="fr-FR" smtClean="0"/>
              <a:t>05/12/2023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B87F58-8D28-48D6-82C1-4B03EA4BF153}" type="slidenum">
              <a:rPr lang="fr-FR" smtClean="0"/>
              <a:t>‹N°›</a:t>
            </a:fld>
            <a:endParaRPr lang="fr-FR"/>
          </a:p>
        </p:txBody>
      </p:sp>
    </p:spTree>
    <p:extLst>
      <p:ext uri="{BB962C8B-B14F-4D97-AF65-F5344CB8AC3E}">
        <p14:creationId xmlns:p14="http://schemas.microsoft.com/office/powerpoint/2010/main" val="3992263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1B87F58-8D28-48D6-82C1-4B03EA4BF153}" type="slidenum">
              <a:rPr lang="fr-FR" smtClean="0"/>
              <a:t>18</a:t>
            </a:fld>
            <a:endParaRPr lang="fr-FR"/>
          </a:p>
        </p:txBody>
      </p:sp>
    </p:spTree>
    <p:extLst>
      <p:ext uri="{BB962C8B-B14F-4D97-AF65-F5344CB8AC3E}">
        <p14:creationId xmlns:p14="http://schemas.microsoft.com/office/powerpoint/2010/main" val="3106815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Cf ARSI et Chaire </a:t>
            </a:r>
            <a:r>
              <a:rPr lang="fr-FR" sz="1200" b="0" i="0" kern="1200" dirty="0">
                <a:solidFill>
                  <a:schemeClr val="tx1"/>
                </a:solidFill>
                <a:effectLst/>
                <a:latin typeface="+mn-lt"/>
                <a:ea typeface="+mn-ea"/>
                <a:cs typeface="+mn-cs"/>
              </a:rPr>
              <a:t>Le </a:t>
            </a:r>
            <a:r>
              <a:rPr lang="fr-FR" sz="1200" b="1" i="0" kern="1200" dirty="0">
                <a:solidFill>
                  <a:schemeClr val="tx1"/>
                </a:solidFill>
                <a:effectLst/>
                <a:latin typeface="+mn-lt"/>
                <a:ea typeface="+mn-ea"/>
                <a:cs typeface="+mn-cs"/>
              </a:rPr>
              <a:t>programme hospitalier de recherche infirmière et paramédicale</a:t>
            </a:r>
            <a:r>
              <a:rPr lang="fr-FR" sz="1200" b="0" i="0" kern="1200" dirty="0">
                <a:solidFill>
                  <a:schemeClr val="tx1"/>
                </a:solidFill>
                <a:effectLst/>
                <a:latin typeface="+mn-lt"/>
                <a:ea typeface="+mn-ea"/>
                <a:cs typeface="+mn-cs"/>
              </a:rPr>
              <a:t> (PHRIP) accompagne depuis 10 ans les démarches innovantes qui favorisent l'amélioration des pratiques des auxiliaires médicaux et, ainsi, la qualité des soins délivrés aux patients. Il comprend un appel à projets unique.</a:t>
            </a:r>
            <a:endParaRPr lang="fr-FR" dirty="0"/>
          </a:p>
          <a:p>
            <a:endParaRPr lang="fr-FR" dirty="0"/>
          </a:p>
        </p:txBody>
      </p:sp>
      <p:sp>
        <p:nvSpPr>
          <p:cNvPr id="4" name="Espace réservé du numéro de diapositive 3"/>
          <p:cNvSpPr>
            <a:spLocks noGrp="1"/>
          </p:cNvSpPr>
          <p:nvPr>
            <p:ph type="sldNum" sz="quarter" idx="5"/>
          </p:nvPr>
        </p:nvSpPr>
        <p:spPr/>
        <p:txBody>
          <a:bodyPr/>
          <a:lstStyle/>
          <a:p>
            <a:fld id="{81B87F58-8D28-48D6-82C1-4B03EA4BF153}" type="slidenum">
              <a:rPr lang="fr-FR" smtClean="0"/>
              <a:t>30</a:t>
            </a:fld>
            <a:endParaRPr lang="fr-FR"/>
          </a:p>
        </p:txBody>
      </p:sp>
    </p:spTree>
    <p:extLst>
      <p:ext uri="{BB962C8B-B14F-4D97-AF65-F5344CB8AC3E}">
        <p14:creationId xmlns:p14="http://schemas.microsoft.com/office/powerpoint/2010/main" val="491214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fr-FR"/>
              <a:t>Modifiez le style du titre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FE2A95D8-BB30-4628-AF15-239153E91581}" type="datetime1">
              <a:rPr lang="fr-FR" smtClean="0"/>
              <a:t>05/12/2023</a:t>
            </a:fld>
            <a:endParaRPr lang="fr-FR"/>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fr-F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18D8D64-5531-4C35-AE75-FB133457682F}" type="slidenum">
              <a:rPr lang="fr-FR" smtClean="0"/>
              <a:t>‹N°›</a:t>
            </a:fld>
            <a:endParaRPr lang="fr-FR"/>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8082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DCE8EDE-9D45-4155-AAFD-59030EE2D8BF}" type="datetime1">
              <a:rPr lang="fr-FR" smtClean="0"/>
              <a:t>05/12/2023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18D8D64-5531-4C35-AE75-FB133457682F}" type="slidenum">
              <a:rPr lang="fr-FR" smtClean="0"/>
              <a:t>‹N°›</a:t>
            </a:fld>
            <a:endParaRPr lang="fr-FR"/>
          </a:p>
        </p:txBody>
      </p:sp>
    </p:spTree>
    <p:extLst>
      <p:ext uri="{BB962C8B-B14F-4D97-AF65-F5344CB8AC3E}">
        <p14:creationId xmlns:p14="http://schemas.microsoft.com/office/powerpoint/2010/main" val="705105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F978BFF-5509-4666-BFA6-45CC6116593B}" type="datetime1">
              <a:rPr lang="fr-FR" smtClean="0"/>
              <a:t>05/12/2023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18D8D64-5531-4C35-AE75-FB133457682F}" type="slidenum">
              <a:rPr lang="fr-FR" smtClean="0"/>
              <a:t>‹N°›</a:t>
            </a:fld>
            <a:endParaRPr lang="fr-FR"/>
          </a:p>
        </p:txBody>
      </p:sp>
    </p:spTree>
    <p:extLst>
      <p:ext uri="{BB962C8B-B14F-4D97-AF65-F5344CB8AC3E}">
        <p14:creationId xmlns:p14="http://schemas.microsoft.com/office/powerpoint/2010/main" val="618211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63F651F-92CC-4D86-9D64-7F40EEFFBABA}" type="datetime1">
              <a:rPr lang="fr-FR" smtClean="0"/>
              <a:t>05/12/2023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18D8D64-5531-4C35-AE75-FB133457682F}" type="slidenum">
              <a:rPr lang="fr-FR" smtClean="0"/>
              <a:t>‹N°›</a:t>
            </a:fld>
            <a:endParaRPr lang="fr-FR"/>
          </a:p>
        </p:txBody>
      </p:sp>
    </p:spTree>
    <p:extLst>
      <p:ext uri="{BB962C8B-B14F-4D97-AF65-F5344CB8AC3E}">
        <p14:creationId xmlns:p14="http://schemas.microsoft.com/office/powerpoint/2010/main" val="2211025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fr-FR"/>
              <a:t>Modifiez le style du titre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488B4C15-F83F-484D-89BC-0E0B81F0CE0E}" type="datetime1">
              <a:rPr lang="fr-FR" smtClean="0"/>
              <a:t>05/12/2023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18D8D64-5531-4C35-AE75-FB133457682F}" type="slidenum">
              <a:rPr lang="fr-FR" smtClean="0"/>
              <a:t>‹N°›</a:t>
            </a:fld>
            <a:endParaRPr lang="fr-FR"/>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8518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1602EB0-B923-46B1-8ED1-54A2D03E7775}" type="datetime1">
              <a:rPr lang="fr-FR" smtClean="0"/>
              <a:t>05/12/2023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18D8D64-5531-4C35-AE75-FB133457682F}" type="slidenum">
              <a:rPr lang="fr-FR" smtClean="0"/>
              <a:t>‹N°›</a:t>
            </a:fld>
            <a:endParaRPr lang="fr-FR"/>
          </a:p>
        </p:txBody>
      </p:sp>
    </p:spTree>
    <p:extLst>
      <p:ext uri="{BB962C8B-B14F-4D97-AF65-F5344CB8AC3E}">
        <p14:creationId xmlns:p14="http://schemas.microsoft.com/office/powerpoint/2010/main" val="719157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C35FC36-155E-4EB3-B81C-37D53D0C1F31}" type="datetime1">
              <a:rPr lang="fr-FR" smtClean="0"/>
              <a:t>05/12/2023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18D8D64-5531-4C35-AE75-FB133457682F}" type="slidenum">
              <a:rPr lang="fr-FR" smtClean="0"/>
              <a:t>‹N°›</a:t>
            </a:fld>
            <a:endParaRPr lang="fr-FR"/>
          </a:p>
        </p:txBody>
      </p:sp>
    </p:spTree>
    <p:extLst>
      <p:ext uri="{BB962C8B-B14F-4D97-AF65-F5344CB8AC3E}">
        <p14:creationId xmlns:p14="http://schemas.microsoft.com/office/powerpoint/2010/main" val="3120187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C9787F5-A1F2-41FA-B263-8996C3371C7C}" type="datetime1">
              <a:rPr lang="fr-FR" smtClean="0"/>
              <a:t>05/12/2023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18D8D64-5531-4C35-AE75-FB133457682F}" type="slidenum">
              <a:rPr lang="fr-FR" smtClean="0"/>
              <a:t>‹N°›</a:t>
            </a:fld>
            <a:endParaRPr lang="fr-FR"/>
          </a:p>
        </p:txBody>
      </p:sp>
    </p:spTree>
    <p:extLst>
      <p:ext uri="{BB962C8B-B14F-4D97-AF65-F5344CB8AC3E}">
        <p14:creationId xmlns:p14="http://schemas.microsoft.com/office/powerpoint/2010/main" val="451550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6709A5-A0DE-47D0-863A-D262095CB5AC}" type="datetime1">
              <a:rPr lang="fr-FR" smtClean="0"/>
              <a:t>05/12/2023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18D8D64-5531-4C35-AE75-FB133457682F}" type="slidenum">
              <a:rPr lang="fr-FR" smtClean="0"/>
              <a:t>‹N°›</a:t>
            </a:fld>
            <a:endParaRPr lang="fr-FR"/>
          </a:p>
        </p:txBody>
      </p:sp>
    </p:spTree>
    <p:extLst>
      <p:ext uri="{BB962C8B-B14F-4D97-AF65-F5344CB8AC3E}">
        <p14:creationId xmlns:p14="http://schemas.microsoft.com/office/powerpoint/2010/main" val="401398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A05CEB95-AD4E-452F-AAD2-DA9CBA8D3D93}" type="datetime1">
              <a:rPr lang="fr-FR" smtClean="0"/>
              <a:t>05/12/2023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18D8D64-5531-4C35-AE75-FB133457682F}" type="slidenum">
              <a:rPr lang="fr-FR" smtClean="0"/>
              <a:t>‹N°›</a:t>
            </a:fld>
            <a:endParaRPr lang="fr-FR"/>
          </a:p>
        </p:txBody>
      </p:sp>
    </p:spTree>
    <p:extLst>
      <p:ext uri="{BB962C8B-B14F-4D97-AF65-F5344CB8AC3E}">
        <p14:creationId xmlns:p14="http://schemas.microsoft.com/office/powerpoint/2010/main" val="565668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fr-FR"/>
              <a:t>Modifiez le style du titre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AD5CF361-8009-46D6-8830-36ADAC1952FE}" type="datetime1">
              <a:rPr lang="fr-FR" smtClean="0"/>
              <a:t>05/12/2023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18D8D64-5531-4C35-AE75-FB133457682F}" type="slidenum">
              <a:rPr lang="fr-FR" smtClean="0"/>
              <a:t>‹N°›</a:t>
            </a:fld>
            <a:endParaRPr lang="fr-FR"/>
          </a:p>
        </p:txBody>
      </p:sp>
    </p:spTree>
    <p:extLst>
      <p:ext uri="{BB962C8B-B14F-4D97-AF65-F5344CB8AC3E}">
        <p14:creationId xmlns:p14="http://schemas.microsoft.com/office/powerpoint/2010/main" val="3325116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27D35575-1CFA-4755-BD43-DE33269ED5B3}" type="datetime1">
              <a:rPr lang="fr-FR" smtClean="0"/>
              <a:t>05/12/2023</a:t>
            </a:fld>
            <a:endParaRPr lang="fr-FR"/>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lang="fr-FR"/>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418D8D64-5531-4C35-AE75-FB133457682F}" type="slidenum">
              <a:rPr lang="fr-FR" smtClean="0"/>
              <a:t>‹N°›</a:t>
            </a:fld>
            <a:endParaRPr lang="fr-FR"/>
          </a:p>
        </p:txBody>
      </p:sp>
    </p:spTree>
    <p:extLst>
      <p:ext uri="{BB962C8B-B14F-4D97-AF65-F5344CB8AC3E}">
        <p14:creationId xmlns:p14="http://schemas.microsoft.com/office/powerpoint/2010/main" val="2058249786"/>
      </p:ext>
    </p:extLst>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 id="2147484013" r:id="rId4"/>
    <p:sldLayoutId id="2147484014" r:id="rId5"/>
    <p:sldLayoutId id="2147484015" r:id="rId6"/>
    <p:sldLayoutId id="2147484016" r:id="rId7"/>
    <p:sldLayoutId id="2147484017" r:id="rId8"/>
    <p:sldLayoutId id="2147484018" r:id="rId9"/>
    <p:sldLayoutId id="2147484019" r:id="rId10"/>
    <p:sldLayoutId id="214748402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14.sv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asso-arsi.fr/"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chaire-rsi.univ-paris13.fr/" TargetMode="External"/><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cairn.info/revue-recherche-en-soins-infirmiers-2023-2-page-60.htm?contenu=article"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youtube.com/watch?v=HhtlWVSR5QM" TargetMode="External"/><Relationship Id="rId2" Type="http://schemas.openxmlformats.org/officeDocument/2006/relationships/hyperlink" Target="https://www.youtube.com/watch?v=jkNoI5LYc2Y"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25.svg"/><Relationship Id="rId4" Type="http://schemas.openxmlformats.org/officeDocument/2006/relationships/image" Target="../media/image24.png"/></Relationships>
</file>

<file path=ppt/slides/_rels/slide37.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2.xml"/><Relationship Id="rId5" Type="http://schemas.openxmlformats.org/officeDocument/2006/relationships/image" Target="../media/image29.svg"/><Relationship Id="rId4" Type="http://schemas.openxmlformats.org/officeDocument/2006/relationships/image" Target="../media/image28.png"/></Relationships>
</file>

<file path=ppt/slides/_rels/slide38.xml.rels><?xml version="1.0" encoding="UTF-8" standalone="yes"?>
<Relationships xmlns="http://schemas.openxmlformats.org/package/2006/relationships"><Relationship Id="rId2" Type="http://schemas.openxmlformats.org/officeDocument/2006/relationships/hyperlink" Target="https://www.cairn.info/revue-recherche-en-soins-infirmiers-2013-3-page-31.ht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hyperlink" Target="http://www.ibe.unesco.org/fileadmin/user_upload/archive/publications/ThinkersPdf/nightinf.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A62E6B9D-7061-462E-8947-2825B7578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solidFill>
          <a:ln w="12700" cmpd="sng">
            <a:noFill/>
          </a:ln>
        </p:spPr>
        <p:style>
          <a:lnRef idx="2">
            <a:schemeClr val="accent1">
              <a:shade val="50000"/>
            </a:schemeClr>
          </a:lnRef>
          <a:fillRef idx="1">
            <a:schemeClr val="accent1"/>
          </a:fillRef>
          <a:effectRef idx="0">
            <a:schemeClr val="accent1"/>
          </a:effectRef>
          <a:fontRef idx="minor">
            <a:schemeClr val="lt1"/>
          </a:fontRef>
        </p:style>
      </p:sp>
      <p:sp useBgFill="1">
        <p:nvSpPr>
          <p:cNvPr id="19" name="Rectangle 18">
            <a:extLst>
              <a:ext uri="{FF2B5EF4-FFF2-40B4-BE49-F238E27FC236}">
                <a16:creationId xmlns:a16="http://schemas.microsoft.com/office/drawing/2014/main" id="{EBCBE66D-4E28-4F31-90A0-960C40C59C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re 1">
            <a:extLst>
              <a:ext uri="{FF2B5EF4-FFF2-40B4-BE49-F238E27FC236}">
                <a16:creationId xmlns:a16="http://schemas.microsoft.com/office/drawing/2014/main" id="{5F523B79-E223-40EC-ABD8-1C9A17262392}"/>
              </a:ext>
            </a:extLst>
          </p:cNvPr>
          <p:cNvSpPr>
            <a:spLocks noGrp="1"/>
          </p:cNvSpPr>
          <p:nvPr>
            <p:ph type="ctrTitle"/>
          </p:nvPr>
        </p:nvSpPr>
        <p:spPr>
          <a:xfrm>
            <a:off x="1149624" y="1971183"/>
            <a:ext cx="9892751" cy="1369183"/>
          </a:xfrm>
          <a:noFill/>
          <a:ln w="12700" cmpd="sng">
            <a:noFill/>
          </a:ln>
        </p:spPr>
        <p:txBody>
          <a:bodyPr anchor="b">
            <a:normAutofit/>
          </a:bodyPr>
          <a:lstStyle/>
          <a:p>
            <a:pPr algn="l"/>
            <a:r>
              <a:rPr lang="fr-FR" sz="4400" dirty="0"/>
              <a:t>La recherche infirmière en France et dans le monde</a:t>
            </a:r>
          </a:p>
        </p:txBody>
      </p:sp>
      <p:sp>
        <p:nvSpPr>
          <p:cNvPr id="3" name="Sous-titre 2">
            <a:extLst>
              <a:ext uri="{FF2B5EF4-FFF2-40B4-BE49-F238E27FC236}">
                <a16:creationId xmlns:a16="http://schemas.microsoft.com/office/drawing/2014/main" id="{11B3A5B4-F1A8-4A06-A09D-6C71EECD2641}"/>
              </a:ext>
            </a:extLst>
          </p:cNvPr>
          <p:cNvSpPr>
            <a:spLocks noGrp="1"/>
          </p:cNvSpPr>
          <p:nvPr>
            <p:ph type="subTitle" idx="1"/>
          </p:nvPr>
        </p:nvSpPr>
        <p:spPr>
          <a:xfrm>
            <a:off x="1142996" y="4217158"/>
            <a:ext cx="9892751" cy="1649338"/>
          </a:xfrm>
        </p:spPr>
        <p:txBody>
          <a:bodyPr anchor="t">
            <a:normAutofit/>
          </a:bodyPr>
          <a:lstStyle/>
          <a:p>
            <a:pPr algn="l"/>
            <a:r>
              <a:rPr lang="fr-FR" sz="2800">
                <a:solidFill>
                  <a:schemeClr val="accent3"/>
                </a:solidFill>
              </a:rPr>
              <a:t>Morgane Maumy Brignon</a:t>
            </a:r>
          </a:p>
          <a:p>
            <a:pPr algn="l"/>
            <a:r>
              <a:rPr lang="fr-FR" sz="2800">
                <a:solidFill>
                  <a:schemeClr val="accent3"/>
                </a:solidFill>
              </a:rPr>
              <a:t>06/12/2023</a:t>
            </a:r>
          </a:p>
        </p:txBody>
      </p:sp>
    </p:spTree>
    <p:extLst>
      <p:ext uri="{BB962C8B-B14F-4D97-AF65-F5344CB8AC3E}">
        <p14:creationId xmlns:p14="http://schemas.microsoft.com/office/powerpoint/2010/main" val="650566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ACBD00-D64C-42E5-8569-9D9F7930C088}"/>
              </a:ext>
            </a:extLst>
          </p:cNvPr>
          <p:cNvSpPr>
            <a:spLocks noGrp="1"/>
          </p:cNvSpPr>
          <p:nvPr>
            <p:ph type="title"/>
          </p:nvPr>
        </p:nvSpPr>
        <p:spPr>
          <a:xfrm>
            <a:off x="663606" y="701040"/>
            <a:ext cx="4778406" cy="1356360"/>
          </a:xfrm>
        </p:spPr>
        <p:txBody>
          <a:bodyPr>
            <a:normAutofit fontScale="90000"/>
          </a:bodyPr>
          <a:lstStyle/>
          <a:p>
            <a:r>
              <a:rPr lang="fr-FR" dirty="0"/>
              <a:t>RSI : pourquoi et dans quels domaines ?</a:t>
            </a:r>
          </a:p>
        </p:txBody>
      </p:sp>
      <p:graphicFrame>
        <p:nvGraphicFramePr>
          <p:cNvPr id="7" name="Espace réservé du contenu 2">
            <a:extLst>
              <a:ext uri="{FF2B5EF4-FFF2-40B4-BE49-F238E27FC236}">
                <a16:creationId xmlns:a16="http://schemas.microsoft.com/office/drawing/2014/main" id="{45F0CC45-E046-8F63-EEB6-9D53541346CA}"/>
              </a:ext>
            </a:extLst>
          </p:cNvPr>
          <p:cNvGraphicFramePr>
            <a:graphicFrameLocks noGrp="1"/>
          </p:cNvGraphicFramePr>
          <p:nvPr>
            <p:ph idx="1"/>
            <p:extLst>
              <p:ext uri="{D42A27DB-BD31-4B8C-83A1-F6EECF244321}">
                <p14:modId xmlns:p14="http://schemas.microsoft.com/office/powerpoint/2010/main" val="2332585604"/>
              </p:ext>
            </p:extLst>
          </p:nvPr>
        </p:nvGraphicFramePr>
        <p:xfrm>
          <a:off x="7501632" y="1047505"/>
          <a:ext cx="3514240" cy="51107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texte 5">
            <a:extLst>
              <a:ext uri="{FF2B5EF4-FFF2-40B4-BE49-F238E27FC236}">
                <a16:creationId xmlns:a16="http://schemas.microsoft.com/office/drawing/2014/main" id="{97FFF6FF-5683-4DD3-8C28-C6158E048FBF}"/>
              </a:ext>
            </a:extLst>
          </p:cNvPr>
          <p:cNvSpPr txBox="1">
            <a:spLocks/>
          </p:cNvSpPr>
          <p:nvPr/>
        </p:nvSpPr>
        <p:spPr>
          <a:xfrm>
            <a:off x="1379211" y="2297682"/>
            <a:ext cx="3822700" cy="1597025"/>
          </a:xfrm>
          <a:prstGeom prst="rect">
            <a:avLst/>
          </a:prstGeom>
        </p:spPr>
        <p:txBody>
          <a:bodyPr>
            <a:normAutofit fontScale="25000" lnSpcReduction="20000"/>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pPr marL="45720" indent="0" algn="ctr">
              <a:buNone/>
              <a:defRPr/>
            </a:pPr>
            <a:r>
              <a:rPr lang="fr-FR" sz="6400" b="1" dirty="0">
                <a:solidFill>
                  <a:schemeClr val="accent2"/>
                </a:solidFill>
              </a:rPr>
              <a:t>4 domaines d’activités</a:t>
            </a:r>
            <a:endParaRPr lang="fr-FR" sz="4800" dirty="0">
              <a:solidFill>
                <a:schemeClr val="accent2"/>
              </a:solidFill>
            </a:endParaRPr>
          </a:p>
          <a:p>
            <a:pPr>
              <a:buFont typeface="Corbel" pitchFamily="34" charset="0"/>
              <a:buNone/>
              <a:defRPr/>
            </a:pPr>
            <a:r>
              <a:rPr lang="fr-FR" sz="6400" dirty="0"/>
              <a:t>	La pratique clinique</a:t>
            </a:r>
          </a:p>
          <a:p>
            <a:pPr>
              <a:buFont typeface="Corbel" pitchFamily="34" charset="0"/>
              <a:buNone/>
              <a:defRPr/>
            </a:pPr>
            <a:r>
              <a:rPr lang="fr-FR" sz="6400" dirty="0"/>
              <a:t>	L’enseignement</a:t>
            </a:r>
          </a:p>
          <a:p>
            <a:pPr>
              <a:buFont typeface="Corbel" pitchFamily="34" charset="0"/>
              <a:buNone/>
              <a:defRPr/>
            </a:pPr>
            <a:r>
              <a:rPr lang="fr-FR" sz="6400" dirty="0"/>
              <a:t>	La formation</a:t>
            </a:r>
          </a:p>
          <a:p>
            <a:pPr>
              <a:buFont typeface="Corbel" pitchFamily="34" charset="0"/>
              <a:buNone/>
              <a:defRPr/>
            </a:pPr>
            <a:r>
              <a:rPr lang="fr-FR" sz="6400" dirty="0"/>
              <a:t>	La recherche </a:t>
            </a:r>
          </a:p>
          <a:p>
            <a:endParaRPr lang="fr-FR" dirty="0"/>
          </a:p>
        </p:txBody>
      </p:sp>
      <p:sp>
        <p:nvSpPr>
          <p:cNvPr id="5" name="Espace réservé du texte 5">
            <a:extLst>
              <a:ext uri="{FF2B5EF4-FFF2-40B4-BE49-F238E27FC236}">
                <a16:creationId xmlns:a16="http://schemas.microsoft.com/office/drawing/2014/main" id="{95A251E0-C985-4A04-8B8D-D3A49259E16B}"/>
              </a:ext>
            </a:extLst>
          </p:cNvPr>
          <p:cNvSpPr txBox="1">
            <a:spLocks/>
          </p:cNvSpPr>
          <p:nvPr/>
        </p:nvSpPr>
        <p:spPr>
          <a:xfrm>
            <a:off x="1619312" y="4559935"/>
            <a:ext cx="3822700" cy="1597025"/>
          </a:xfrm>
          <a:prstGeom prst="rect">
            <a:avLst/>
          </a:prstGeom>
        </p:spPr>
        <p:txBody>
          <a:bodyPr vert="horz" lIns="91440" tIns="0" rIns="91440" bIns="45720" rtlCol="0">
            <a:normAutofit fontScale="85000" lnSpcReduction="20000"/>
          </a:bodyPr>
          <a:lstStyle>
            <a:lvl1pPr marL="0" indent="0" eaLnBrk="1" hangingPunct="1">
              <a:spcBef>
                <a:spcPts val="600"/>
              </a:spcBef>
              <a:spcAft>
                <a:spcPts val="0"/>
              </a:spcAft>
              <a:buFont typeface="Arial" panose="020B0604020202020204" pitchFamily="34" charset="0"/>
              <a:buChar char="​"/>
              <a:defRPr sz="1700" b="1">
                <a:solidFill>
                  <a:schemeClr val="bg2"/>
                </a:solidFill>
                <a:latin typeface="+mn-lt"/>
                <a:ea typeface="+mn-ea"/>
                <a:cs typeface="+mn-cs"/>
              </a:defRPr>
            </a:lvl1pPr>
            <a:lvl2pPr marL="19050" indent="0" eaLnBrk="1" hangingPunct="1">
              <a:spcAft>
                <a:spcPts val="1800"/>
              </a:spcAft>
              <a:buFont typeface="Arial" panose="020B0604020202020204" pitchFamily="34" charset="0"/>
              <a:buChar char="​"/>
              <a:defRPr sz="1300">
                <a:solidFill>
                  <a:srgbClr val="3A5665"/>
                </a:solidFill>
                <a:latin typeface="+mn-lt"/>
                <a:ea typeface="+mn-ea"/>
                <a:cs typeface="+mn-cs"/>
              </a:defRPr>
            </a:lvl2pPr>
            <a:lvl3pPr marL="447675" indent="-180975" eaLnBrk="1" hangingPunct="1">
              <a:spcAft>
                <a:spcPts val="600"/>
              </a:spcAft>
              <a:buClr>
                <a:schemeClr val="bg2"/>
              </a:buClr>
              <a:buFont typeface="Arial" panose="020B0604020202020204" pitchFamily="34" charset="0"/>
              <a:buChar char="•"/>
              <a:tabLst/>
              <a:defRPr sz="1300">
                <a:solidFill>
                  <a:srgbClr val="3A5665"/>
                </a:solidFill>
                <a:latin typeface="+mn-lt"/>
                <a:ea typeface="+mn-ea"/>
                <a:cs typeface="+mn-cs"/>
              </a:defRPr>
            </a:lvl3pPr>
            <a:lvl4pPr marL="666750" indent="171450" eaLnBrk="1" hangingPunct="1">
              <a:spcBef>
                <a:spcPts val="600"/>
              </a:spcBef>
              <a:spcAft>
                <a:spcPts val="1200"/>
              </a:spcAft>
              <a:buClr>
                <a:schemeClr val="bg2"/>
              </a:buClr>
              <a:buFont typeface="Arial Unicode MS" panose="020B0604020202020204" pitchFamily="34" charset="-128"/>
              <a:buChar char="−"/>
              <a:defRPr sz="1300">
                <a:solidFill>
                  <a:srgbClr val="3A5665"/>
                </a:solidFill>
                <a:latin typeface="+mn-lt"/>
                <a:ea typeface="+mn-ea"/>
                <a:cs typeface="+mn-cs"/>
              </a:defRPr>
            </a:lvl4pPr>
            <a:lvl5pPr marL="685800" indent="0" eaLnBrk="1" hangingPunct="1">
              <a:defRPr sz="1200" i="1">
                <a:solidFill>
                  <a:srgbClr val="3A5665"/>
                </a:solidFill>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a:lstStyle>
          <a:p>
            <a:pPr>
              <a:defRPr/>
            </a:pPr>
            <a:r>
              <a:rPr lang="fr-FR" dirty="0">
                <a:solidFill>
                  <a:schemeClr val="accent2"/>
                </a:solidFill>
              </a:rPr>
              <a:t>Différents champs de recherche</a:t>
            </a:r>
          </a:p>
          <a:p>
            <a:pPr>
              <a:defRPr/>
            </a:pPr>
            <a:endParaRPr lang="fr-FR" dirty="0"/>
          </a:p>
          <a:p>
            <a:pPr lvl="1">
              <a:defRPr/>
            </a:pPr>
            <a:r>
              <a:rPr lang="fr-FR" sz="1700" dirty="0"/>
              <a:t>Clinique (comportements, santé,…)</a:t>
            </a:r>
          </a:p>
          <a:p>
            <a:pPr lvl="1">
              <a:defRPr/>
            </a:pPr>
            <a:r>
              <a:rPr lang="fr-FR" sz="1700" dirty="0"/>
              <a:t>La profession IDE, la formation,…</a:t>
            </a:r>
          </a:p>
          <a:p>
            <a:pPr lvl="2">
              <a:defRPr/>
            </a:pPr>
            <a:r>
              <a:rPr lang="fr-FR" sz="1700" dirty="0"/>
              <a:t>Et des recherches pluridisciplinaires aussi!</a:t>
            </a:r>
          </a:p>
          <a:p>
            <a:endParaRPr lang="fr-FR" kern="0" dirty="0"/>
          </a:p>
        </p:txBody>
      </p:sp>
      <p:sp>
        <p:nvSpPr>
          <p:cNvPr id="3" name="Espace réservé du numéro de diapositive 2">
            <a:extLst>
              <a:ext uri="{FF2B5EF4-FFF2-40B4-BE49-F238E27FC236}">
                <a16:creationId xmlns:a16="http://schemas.microsoft.com/office/drawing/2014/main" id="{F2515D5C-C60F-4FB3-8B00-C7ACCC107A90}"/>
              </a:ext>
            </a:extLst>
          </p:cNvPr>
          <p:cNvSpPr>
            <a:spLocks noGrp="1"/>
          </p:cNvSpPr>
          <p:nvPr>
            <p:ph type="sldNum" sz="quarter" idx="12"/>
          </p:nvPr>
        </p:nvSpPr>
        <p:spPr/>
        <p:txBody>
          <a:bodyPr/>
          <a:lstStyle/>
          <a:p>
            <a:fld id="{418D8D64-5531-4C35-AE75-FB133457682F}" type="slidenum">
              <a:rPr lang="fr-FR" smtClean="0"/>
              <a:t>10</a:t>
            </a:fld>
            <a:endParaRPr lang="fr-FR"/>
          </a:p>
        </p:txBody>
      </p:sp>
    </p:spTree>
    <p:extLst>
      <p:ext uri="{BB962C8B-B14F-4D97-AF65-F5344CB8AC3E}">
        <p14:creationId xmlns:p14="http://schemas.microsoft.com/office/powerpoint/2010/main" val="2097842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2A1A622D-5CDA-423B-98ED-D1D277D93A0F}"/>
              </a:ext>
            </a:extLst>
          </p:cNvPr>
          <p:cNvSpPr txBox="1">
            <a:spLocks/>
          </p:cNvSpPr>
          <p:nvPr/>
        </p:nvSpPr>
        <p:spPr>
          <a:xfrm>
            <a:off x="4351462" y="3151082"/>
            <a:ext cx="3822700" cy="400050"/>
          </a:xfrm>
          <a:prstGeom prst="rect">
            <a:avLst/>
          </a:prstGeom>
          <a:noFill/>
        </p:spPr>
        <p:txBody>
          <a:bodyPr vert="horz" lIns="91440" tIns="45720" rIns="91440" bIns="45720" rtlCol="0" anchor="ctr">
            <a:normAutofit fontScale="5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dirty="0"/>
              <a:t>Ce que la recherche permet…</a:t>
            </a:r>
          </a:p>
        </p:txBody>
      </p:sp>
      <p:sp>
        <p:nvSpPr>
          <p:cNvPr id="5" name="Bulle ronde 9">
            <a:extLst>
              <a:ext uri="{FF2B5EF4-FFF2-40B4-BE49-F238E27FC236}">
                <a16:creationId xmlns:a16="http://schemas.microsoft.com/office/drawing/2014/main" id="{8E04910F-9574-4646-9BAD-6843BE4102B4}"/>
              </a:ext>
            </a:extLst>
          </p:cNvPr>
          <p:cNvSpPr/>
          <p:nvPr/>
        </p:nvSpPr>
        <p:spPr>
          <a:xfrm>
            <a:off x="5475840" y="1181686"/>
            <a:ext cx="1637928" cy="936104"/>
          </a:xfrm>
          <a:prstGeom prst="wedgeEllipseCallout">
            <a:avLst>
              <a:gd name="adj1" fmla="val -41565"/>
              <a:gd name="adj2" fmla="val 78315"/>
            </a:avLst>
          </a:prstGeom>
          <a:solidFill>
            <a:schemeClr val="accent3"/>
          </a:solidFill>
        </p:spPr>
        <p:txBody>
          <a:bodyPr wrap="square" lIns="0" tIns="0" rIns="0" bIns="0" rtlCol="0" anchor="ctr"/>
          <a:lstStyle/>
          <a:p>
            <a:pPr algn="ctr"/>
            <a:endParaRPr lang="fr-FR"/>
          </a:p>
        </p:txBody>
      </p:sp>
      <p:sp>
        <p:nvSpPr>
          <p:cNvPr id="6" name="Pensées 10">
            <a:extLst>
              <a:ext uri="{FF2B5EF4-FFF2-40B4-BE49-F238E27FC236}">
                <a16:creationId xmlns:a16="http://schemas.microsoft.com/office/drawing/2014/main" id="{3E049946-C3FC-497C-9419-3769F63FB552}"/>
              </a:ext>
            </a:extLst>
          </p:cNvPr>
          <p:cNvSpPr/>
          <p:nvPr/>
        </p:nvSpPr>
        <p:spPr>
          <a:xfrm>
            <a:off x="2143785" y="1207341"/>
            <a:ext cx="2339898" cy="1152128"/>
          </a:xfrm>
          <a:prstGeom prst="cloudCallout">
            <a:avLst>
              <a:gd name="adj1" fmla="val 46490"/>
              <a:gd name="adj2" fmla="val 82153"/>
            </a:avLst>
          </a:prstGeom>
          <a:solidFill>
            <a:schemeClr val="accent3"/>
          </a:solidFill>
        </p:spPr>
        <p:txBody>
          <a:bodyPr wrap="square" lIns="0" tIns="0" rIns="0" bIns="0" rtlCol="0" anchor="ctr"/>
          <a:lstStyle/>
          <a:p>
            <a:pPr algn="ctr"/>
            <a:endParaRPr lang="fr-FR"/>
          </a:p>
        </p:txBody>
      </p:sp>
      <p:sp>
        <p:nvSpPr>
          <p:cNvPr id="7" name="Rectangle 11">
            <a:extLst>
              <a:ext uri="{FF2B5EF4-FFF2-40B4-BE49-F238E27FC236}">
                <a16:creationId xmlns:a16="http://schemas.microsoft.com/office/drawing/2014/main" id="{86FFBC5E-A3A1-4F0D-9963-0DC7CFBE6DA2}"/>
              </a:ext>
            </a:extLst>
          </p:cNvPr>
          <p:cNvSpPr/>
          <p:nvPr/>
        </p:nvSpPr>
        <p:spPr>
          <a:xfrm>
            <a:off x="8174162" y="4068752"/>
            <a:ext cx="2142279" cy="1146099"/>
          </a:xfrm>
          <a:prstGeom prst="wedgeRectCallout">
            <a:avLst>
              <a:gd name="adj1" fmla="val -51256"/>
              <a:gd name="adj2" fmla="val -104167"/>
            </a:avLst>
          </a:prstGeom>
          <a:solidFill>
            <a:schemeClr val="accent3"/>
          </a:solidFill>
        </p:spPr>
        <p:txBody>
          <a:bodyPr wrap="square" lIns="0" tIns="0" rIns="0" bIns="0" rtlCol="0" anchor="ctr"/>
          <a:lstStyle/>
          <a:p>
            <a:pPr algn="ctr"/>
            <a:endParaRPr lang="fr-FR"/>
          </a:p>
        </p:txBody>
      </p:sp>
      <p:sp>
        <p:nvSpPr>
          <p:cNvPr id="8" name="Rectangle à coins arrondis 12">
            <a:extLst>
              <a:ext uri="{FF2B5EF4-FFF2-40B4-BE49-F238E27FC236}">
                <a16:creationId xmlns:a16="http://schemas.microsoft.com/office/drawing/2014/main" id="{D393BD22-F9E1-4C30-92A3-8C3A29D60B85}"/>
              </a:ext>
            </a:extLst>
          </p:cNvPr>
          <p:cNvSpPr/>
          <p:nvPr/>
        </p:nvSpPr>
        <p:spPr>
          <a:xfrm>
            <a:off x="2278994" y="4544714"/>
            <a:ext cx="1821617" cy="888288"/>
          </a:xfrm>
          <a:prstGeom prst="wedgeRoundRectCallout">
            <a:avLst>
              <a:gd name="adj1" fmla="val 58913"/>
              <a:gd name="adj2" fmla="val -96321"/>
              <a:gd name="adj3" fmla="val 16667"/>
            </a:avLst>
          </a:prstGeom>
          <a:solidFill>
            <a:schemeClr val="accent3"/>
          </a:solidFill>
        </p:spPr>
        <p:txBody>
          <a:bodyPr wrap="square" lIns="0" tIns="0" rIns="0" bIns="0" rtlCol="0" anchor="ctr"/>
          <a:lstStyle/>
          <a:p>
            <a:pPr algn="ctr"/>
            <a:endParaRPr lang="fr-FR"/>
          </a:p>
        </p:txBody>
      </p:sp>
      <p:sp>
        <p:nvSpPr>
          <p:cNvPr id="9" name="ZoneTexte 8">
            <a:extLst>
              <a:ext uri="{FF2B5EF4-FFF2-40B4-BE49-F238E27FC236}">
                <a16:creationId xmlns:a16="http://schemas.microsoft.com/office/drawing/2014/main" id="{ACACDC69-2083-4E8F-A950-75E20F21CF2F}"/>
              </a:ext>
            </a:extLst>
          </p:cNvPr>
          <p:cNvSpPr txBox="1"/>
          <p:nvPr/>
        </p:nvSpPr>
        <p:spPr>
          <a:xfrm>
            <a:off x="2816348" y="1578101"/>
            <a:ext cx="1634104" cy="369332"/>
          </a:xfrm>
          <a:prstGeom prst="rect">
            <a:avLst/>
          </a:prstGeom>
          <a:solidFill>
            <a:schemeClr val="accent3"/>
          </a:solidFill>
        </p:spPr>
        <p:txBody>
          <a:bodyPr wrap="square" rtlCol="0">
            <a:spAutoFit/>
          </a:bodyPr>
          <a:lstStyle/>
          <a:p>
            <a:r>
              <a:rPr lang="fr-FR" dirty="0">
                <a:solidFill>
                  <a:schemeClr val="bg1"/>
                </a:solidFill>
              </a:rPr>
              <a:t>Décrire</a:t>
            </a:r>
            <a:r>
              <a:rPr lang="fr-FR" dirty="0"/>
              <a:t> </a:t>
            </a:r>
          </a:p>
        </p:txBody>
      </p:sp>
      <p:sp>
        <p:nvSpPr>
          <p:cNvPr id="11" name="ZoneTexte 10">
            <a:extLst>
              <a:ext uri="{FF2B5EF4-FFF2-40B4-BE49-F238E27FC236}">
                <a16:creationId xmlns:a16="http://schemas.microsoft.com/office/drawing/2014/main" id="{91DAC825-3CC7-41E1-AC8E-6CEA0D33DFE9}"/>
              </a:ext>
            </a:extLst>
          </p:cNvPr>
          <p:cNvSpPr txBox="1"/>
          <p:nvPr/>
        </p:nvSpPr>
        <p:spPr>
          <a:xfrm>
            <a:off x="2302731" y="4775070"/>
            <a:ext cx="1634104" cy="369332"/>
          </a:xfrm>
          <a:prstGeom prst="rect">
            <a:avLst/>
          </a:prstGeom>
          <a:solidFill>
            <a:schemeClr val="accent3"/>
          </a:solidFill>
        </p:spPr>
        <p:txBody>
          <a:bodyPr wrap="square" rtlCol="0">
            <a:spAutoFit/>
          </a:bodyPr>
          <a:lstStyle/>
          <a:p>
            <a:pPr algn="ctr"/>
            <a:r>
              <a:rPr lang="fr-FR" dirty="0">
                <a:solidFill>
                  <a:schemeClr val="bg1"/>
                </a:solidFill>
              </a:rPr>
              <a:t>Comparer</a:t>
            </a:r>
          </a:p>
        </p:txBody>
      </p:sp>
      <p:sp>
        <p:nvSpPr>
          <p:cNvPr id="12" name="ZoneTexte 11">
            <a:extLst>
              <a:ext uri="{FF2B5EF4-FFF2-40B4-BE49-F238E27FC236}">
                <a16:creationId xmlns:a16="http://schemas.microsoft.com/office/drawing/2014/main" id="{255E7EBF-2FEE-4BB5-A629-ACB667DA8645}"/>
              </a:ext>
            </a:extLst>
          </p:cNvPr>
          <p:cNvSpPr txBox="1"/>
          <p:nvPr/>
        </p:nvSpPr>
        <p:spPr>
          <a:xfrm>
            <a:off x="8689478" y="4412411"/>
            <a:ext cx="1634104" cy="369332"/>
          </a:xfrm>
          <a:prstGeom prst="rect">
            <a:avLst/>
          </a:prstGeom>
          <a:solidFill>
            <a:schemeClr val="accent3"/>
          </a:solidFill>
        </p:spPr>
        <p:txBody>
          <a:bodyPr wrap="square" rtlCol="0">
            <a:spAutoFit/>
          </a:bodyPr>
          <a:lstStyle/>
          <a:p>
            <a:r>
              <a:rPr lang="fr-FR" dirty="0">
                <a:solidFill>
                  <a:schemeClr val="bg1"/>
                </a:solidFill>
              </a:rPr>
              <a:t>Évaluer </a:t>
            </a:r>
          </a:p>
        </p:txBody>
      </p:sp>
      <p:sp>
        <p:nvSpPr>
          <p:cNvPr id="13" name="Pensées 17">
            <a:extLst>
              <a:ext uri="{FF2B5EF4-FFF2-40B4-BE49-F238E27FC236}">
                <a16:creationId xmlns:a16="http://schemas.microsoft.com/office/drawing/2014/main" id="{25C27A24-461A-4354-AEEA-3A5DA0A30657}"/>
              </a:ext>
            </a:extLst>
          </p:cNvPr>
          <p:cNvSpPr/>
          <p:nvPr/>
        </p:nvSpPr>
        <p:spPr>
          <a:xfrm>
            <a:off x="5302882" y="4793428"/>
            <a:ext cx="2339898" cy="1152128"/>
          </a:xfrm>
          <a:prstGeom prst="cloudCallout">
            <a:avLst>
              <a:gd name="adj1" fmla="val -29434"/>
              <a:gd name="adj2" fmla="val -97744"/>
            </a:avLst>
          </a:prstGeom>
          <a:solidFill>
            <a:schemeClr val="accent3"/>
          </a:solidFill>
        </p:spPr>
        <p:txBody>
          <a:bodyPr wrap="square" lIns="0" tIns="0" rIns="0" bIns="0" rtlCol="0" anchor="ctr"/>
          <a:lstStyle/>
          <a:p>
            <a:pPr algn="ctr"/>
            <a:endParaRPr lang="fr-FR"/>
          </a:p>
        </p:txBody>
      </p:sp>
      <p:sp>
        <p:nvSpPr>
          <p:cNvPr id="14" name="Rectangle à coins arrondis 18">
            <a:extLst>
              <a:ext uri="{FF2B5EF4-FFF2-40B4-BE49-F238E27FC236}">
                <a16:creationId xmlns:a16="http://schemas.microsoft.com/office/drawing/2014/main" id="{1DFB5DB0-B91B-427B-B2C7-B20FD0054588}"/>
              </a:ext>
            </a:extLst>
          </p:cNvPr>
          <p:cNvSpPr/>
          <p:nvPr/>
        </p:nvSpPr>
        <p:spPr>
          <a:xfrm>
            <a:off x="8334494" y="1390561"/>
            <a:ext cx="1821617" cy="888288"/>
          </a:xfrm>
          <a:prstGeom prst="wedgeRoundRectCallout">
            <a:avLst>
              <a:gd name="adj1" fmla="val -39569"/>
              <a:gd name="adj2" fmla="val 123283"/>
              <a:gd name="adj3" fmla="val 16667"/>
            </a:avLst>
          </a:prstGeom>
          <a:solidFill>
            <a:schemeClr val="accent3"/>
          </a:solidFill>
        </p:spPr>
        <p:txBody>
          <a:bodyPr wrap="square" lIns="0" tIns="0" rIns="0" bIns="0" rtlCol="0" anchor="ctr"/>
          <a:lstStyle/>
          <a:p>
            <a:pPr algn="ctr"/>
            <a:endParaRPr lang="fr-FR"/>
          </a:p>
        </p:txBody>
      </p:sp>
      <p:sp>
        <p:nvSpPr>
          <p:cNvPr id="15" name="Rectangle 19">
            <a:extLst>
              <a:ext uri="{FF2B5EF4-FFF2-40B4-BE49-F238E27FC236}">
                <a16:creationId xmlns:a16="http://schemas.microsoft.com/office/drawing/2014/main" id="{19A39A6E-2C03-4E2D-847B-577A5C514F44}"/>
              </a:ext>
            </a:extLst>
          </p:cNvPr>
          <p:cNvSpPr/>
          <p:nvPr/>
        </p:nvSpPr>
        <p:spPr>
          <a:xfrm>
            <a:off x="1633051" y="2593368"/>
            <a:ext cx="2142279" cy="1146099"/>
          </a:xfrm>
          <a:prstGeom prst="wedgeRectCallout">
            <a:avLst>
              <a:gd name="adj1" fmla="val 73542"/>
              <a:gd name="adj2" fmla="val 16648"/>
            </a:avLst>
          </a:prstGeom>
          <a:solidFill>
            <a:schemeClr val="accent3"/>
          </a:solidFill>
        </p:spPr>
        <p:txBody>
          <a:bodyPr wrap="square" lIns="0" tIns="0" rIns="0" bIns="0" rtlCol="0" anchor="ctr"/>
          <a:lstStyle/>
          <a:p>
            <a:pPr algn="ctr"/>
            <a:endParaRPr lang="fr-FR"/>
          </a:p>
        </p:txBody>
      </p:sp>
      <p:sp>
        <p:nvSpPr>
          <p:cNvPr id="16" name="ZoneTexte 15">
            <a:extLst>
              <a:ext uri="{FF2B5EF4-FFF2-40B4-BE49-F238E27FC236}">
                <a16:creationId xmlns:a16="http://schemas.microsoft.com/office/drawing/2014/main" id="{289AAD5F-BBD2-473B-8A48-6DCB87006E62}"/>
              </a:ext>
            </a:extLst>
          </p:cNvPr>
          <p:cNvSpPr txBox="1"/>
          <p:nvPr/>
        </p:nvSpPr>
        <p:spPr>
          <a:xfrm>
            <a:off x="2101279" y="2996637"/>
            <a:ext cx="1634104" cy="369332"/>
          </a:xfrm>
          <a:prstGeom prst="rect">
            <a:avLst/>
          </a:prstGeom>
          <a:solidFill>
            <a:schemeClr val="accent3"/>
          </a:solidFill>
        </p:spPr>
        <p:txBody>
          <a:bodyPr wrap="square" rtlCol="0">
            <a:spAutoFit/>
          </a:bodyPr>
          <a:lstStyle/>
          <a:p>
            <a:r>
              <a:rPr lang="fr-FR" dirty="0">
                <a:solidFill>
                  <a:schemeClr val="bg1"/>
                </a:solidFill>
              </a:rPr>
              <a:t>Évoluer </a:t>
            </a:r>
          </a:p>
        </p:txBody>
      </p:sp>
      <p:sp>
        <p:nvSpPr>
          <p:cNvPr id="17" name="ZoneTexte 16">
            <a:extLst>
              <a:ext uri="{FF2B5EF4-FFF2-40B4-BE49-F238E27FC236}">
                <a16:creationId xmlns:a16="http://schemas.microsoft.com/office/drawing/2014/main" id="{8E63F031-0F88-4E0E-AD0D-129543F02B54}"/>
              </a:ext>
            </a:extLst>
          </p:cNvPr>
          <p:cNvSpPr txBox="1"/>
          <p:nvPr/>
        </p:nvSpPr>
        <p:spPr>
          <a:xfrm>
            <a:off x="5761528" y="1440543"/>
            <a:ext cx="1180810" cy="369332"/>
          </a:xfrm>
          <a:prstGeom prst="rect">
            <a:avLst/>
          </a:prstGeom>
          <a:solidFill>
            <a:schemeClr val="accent3"/>
          </a:solidFill>
        </p:spPr>
        <p:txBody>
          <a:bodyPr wrap="square" rtlCol="0">
            <a:spAutoFit/>
          </a:bodyPr>
          <a:lstStyle/>
          <a:p>
            <a:r>
              <a:rPr lang="fr-FR" dirty="0">
                <a:solidFill>
                  <a:schemeClr val="bg1"/>
                </a:solidFill>
              </a:rPr>
              <a:t>Découvrir </a:t>
            </a:r>
          </a:p>
        </p:txBody>
      </p:sp>
      <p:sp>
        <p:nvSpPr>
          <p:cNvPr id="18" name="ZoneTexte 17">
            <a:extLst>
              <a:ext uri="{FF2B5EF4-FFF2-40B4-BE49-F238E27FC236}">
                <a16:creationId xmlns:a16="http://schemas.microsoft.com/office/drawing/2014/main" id="{8038A1CF-F6B5-41AD-AFAF-9AFB276C7D32}"/>
              </a:ext>
            </a:extLst>
          </p:cNvPr>
          <p:cNvSpPr txBox="1"/>
          <p:nvPr/>
        </p:nvSpPr>
        <p:spPr>
          <a:xfrm>
            <a:off x="8734044" y="1625209"/>
            <a:ext cx="1314171" cy="369332"/>
          </a:xfrm>
          <a:prstGeom prst="rect">
            <a:avLst/>
          </a:prstGeom>
          <a:solidFill>
            <a:schemeClr val="accent3"/>
          </a:solidFill>
        </p:spPr>
        <p:txBody>
          <a:bodyPr wrap="square" rtlCol="0">
            <a:spAutoFit/>
          </a:bodyPr>
          <a:lstStyle/>
          <a:p>
            <a:r>
              <a:rPr lang="fr-FR" dirty="0">
                <a:solidFill>
                  <a:schemeClr val="bg1"/>
                </a:solidFill>
              </a:rPr>
              <a:t>Explorer  </a:t>
            </a:r>
          </a:p>
        </p:txBody>
      </p:sp>
      <p:sp>
        <p:nvSpPr>
          <p:cNvPr id="19" name="ZoneTexte 18">
            <a:extLst>
              <a:ext uri="{FF2B5EF4-FFF2-40B4-BE49-F238E27FC236}">
                <a16:creationId xmlns:a16="http://schemas.microsoft.com/office/drawing/2014/main" id="{E8ADE35E-A0B0-4875-BD92-4E0ED163DDF7}"/>
              </a:ext>
            </a:extLst>
          </p:cNvPr>
          <p:cNvSpPr txBox="1"/>
          <p:nvPr/>
        </p:nvSpPr>
        <p:spPr>
          <a:xfrm>
            <a:off x="6035080" y="5226993"/>
            <a:ext cx="1173588" cy="369332"/>
          </a:xfrm>
          <a:prstGeom prst="rect">
            <a:avLst/>
          </a:prstGeom>
          <a:solidFill>
            <a:schemeClr val="accent3"/>
          </a:solidFill>
        </p:spPr>
        <p:txBody>
          <a:bodyPr wrap="square" rtlCol="0">
            <a:spAutoFit/>
          </a:bodyPr>
          <a:lstStyle/>
          <a:p>
            <a:r>
              <a:rPr lang="fr-FR" dirty="0">
                <a:solidFill>
                  <a:schemeClr val="bg1"/>
                </a:solidFill>
              </a:rPr>
              <a:t>Analyser </a:t>
            </a:r>
          </a:p>
        </p:txBody>
      </p:sp>
      <p:sp>
        <p:nvSpPr>
          <p:cNvPr id="2" name="Espace réservé du numéro de diapositive 1">
            <a:extLst>
              <a:ext uri="{FF2B5EF4-FFF2-40B4-BE49-F238E27FC236}">
                <a16:creationId xmlns:a16="http://schemas.microsoft.com/office/drawing/2014/main" id="{0DFFB4DF-80A8-4511-A861-10CEF876DA96}"/>
              </a:ext>
            </a:extLst>
          </p:cNvPr>
          <p:cNvSpPr>
            <a:spLocks noGrp="1"/>
          </p:cNvSpPr>
          <p:nvPr>
            <p:ph type="sldNum" sz="quarter" idx="12"/>
          </p:nvPr>
        </p:nvSpPr>
        <p:spPr/>
        <p:txBody>
          <a:bodyPr/>
          <a:lstStyle/>
          <a:p>
            <a:fld id="{418D8D64-5531-4C35-AE75-FB133457682F}" type="slidenum">
              <a:rPr lang="fr-FR" smtClean="0"/>
              <a:t>11</a:t>
            </a:fld>
            <a:endParaRPr lang="fr-FR"/>
          </a:p>
        </p:txBody>
      </p:sp>
    </p:spTree>
    <p:extLst>
      <p:ext uri="{BB962C8B-B14F-4D97-AF65-F5344CB8AC3E}">
        <p14:creationId xmlns:p14="http://schemas.microsoft.com/office/powerpoint/2010/main" val="2078704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5F834668-9395-4204-8D06-218DFAA5F0F1}"/>
              </a:ext>
            </a:extLst>
          </p:cNvPr>
          <p:cNvSpPr>
            <a:spLocks noGrp="1"/>
          </p:cNvSpPr>
          <p:nvPr>
            <p:ph type="title"/>
          </p:nvPr>
        </p:nvSpPr>
        <p:spPr>
          <a:xfrm>
            <a:off x="653145" y="609599"/>
            <a:ext cx="3364378" cy="5606143"/>
          </a:xfrm>
        </p:spPr>
        <p:txBody>
          <a:bodyPr>
            <a:normAutofit/>
          </a:bodyPr>
          <a:lstStyle/>
          <a:p>
            <a:r>
              <a:rPr lang="fr-FR" sz="4800"/>
              <a:t>Pour plus de …</a:t>
            </a:r>
          </a:p>
        </p:txBody>
      </p:sp>
      <p:sp>
        <p:nvSpPr>
          <p:cNvPr id="2" name="Espace réservé du numéro de diapositive 1">
            <a:extLst>
              <a:ext uri="{FF2B5EF4-FFF2-40B4-BE49-F238E27FC236}">
                <a16:creationId xmlns:a16="http://schemas.microsoft.com/office/drawing/2014/main" id="{B3ECF2F4-23F4-401A-A298-F11B7D21C298}"/>
              </a:ext>
            </a:extLst>
          </p:cNvPr>
          <p:cNvSpPr>
            <a:spLocks noGrp="1"/>
          </p:cNvSpPr>
          <p:nvPr>
            <p:ph type="sldNum" sz="quarter" idx="12"/>
          </p:nvPr>
        </p:nvSpPr>
        <p:spPr>
          <a:xfrm>
            <a:off x="9329530" y="6223828"/>
            <a:ext cx="1706217" cy="365125"/>
          </a:xfrm>
        </p:spPr>
        <p:txBody>
          <a:bodyPr>
            <a:normAutofit/>
          </a:bodyPr>
          <a:lstStyle/>
          <a:p>
            <a:pPr>
              <a:spcAft>
                <a:spcPts val="600"/>
              </a:spcAft>
            </a:pPr>
            <a:fld id="{418D8D64-5531-4C35-AE75-FB133457682F}" type="slidenum">
              <a:rPr lang="fr-FR" smtClean="0"/>
              <a:pPr>
                <a:spcAft>
                  <a:spcPts val="600"/>
                </a:spcAft>
              </a:pPr>
              <a:t>12</a:t>
            </a:fld>
            <a:endParaRPr lang="fr-FR"/>
          </a:p>
        </p:txBody>
      </p:sp>
      <p:graphicFrame>
        <p:nvGraphicFramePr>
          <p:cNvPr id="19" name="Espace réservé du contenu 2">
            <a:extLst>
              <a:ext uri="{FF2B5EF4-FFF2-40B4-BE49-F238E27FC236}">
                <a16:creationId xmlns:a16="http://schemas.microsoft.com/office/drawing/2014/main" id="{A9101554-5F1D-9721-A6BC-6FDBE49E3128}"/>
              </a:ext>
            </a:extLst>
          </p:cNvPr>
          <p:cNvGraphicFramePr>
            <a:graphicFrameLocks noGrp="1"/>
          </p:cNvGraphicFramePr>
          <p:nvPr>
            <p:ph idx="1"/>
            <p:extLst>
              <p:ext uri="{D42A27DB-BD31-4B8C-83A1-F6EECF244321}">
                <p14:modId xmlns:p14="http://schemas.microsoft.com/office/powerpoint/2010/main" val="1460541892"/>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63268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3"/>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re 1">
            <a:extLst>
              <a:ext uri="{FF2B5EF4-FFF2-40B4-BE49-F238E27FC236}">
                <a16:creationId xmlns:a16="http://schemas.microsoft.com/office/drawing/2014/main" id="{9767A78C-B9B8-40BA-9279-7522AD3066A4}"/>
              </a:ext>
            </a:extLst>
          </p:cNvPr>
          <p:cNvSpPr>
            <a:spLocks noGrp="1"/>
          </p:cNvSpPr>
          <p:nvPr>
            <p:ph type="title"/>
          </p:nvPr>
        </p:nvSpPr>
        <p:spPr>
          <a:xfrm>
            <a:off x="441009" y="873457"/>
            <a:ext cx="3273042" cy="5222543"/>
          </a:xfrm>
        </p:spPr>
        <p:txBody>
          <a:bodyPr>
            <a:normAutofit/>
          </a:bodyPr>
          <a:lstStyle/>
          <a:p>
            <a:r>
              <a:rPr lang="fr-FR" sz="2800">
                <a:solidFill>
                  <a:srgbClr val="FFFFFF"/>
                </a:solidFill>
              </a:rPr>
              <a:t>Pourquoi avons-nous besoin de la recherche ?</a:t>
            </a:r>
          </a:p>
        </p:txBody>
      </p:sp>
      <p:sp>
        <p:nvSpPr>
          <p:cNvPr id="3" name="Espace réservé du contenu 2">
            <a:extLst>
              <a:ext uri="{FF2B5EF4-FFF2-40B4-BE49-F238E27FC236}">
                <a16:creationId xmlns:a16="http://schemas.microsoft.com/office/drawing/2014/main" id="{56FB7AE3-30B8-4DFE-BD4F-4BE33FACA951}"/>
              </a:ext>
            </a:extLst>
          </p:cNvPr>
          <p:cNvSpPr>
            <a:spLocks noGrp="1"/>
          </p:cNvSpPr>
          <p:nvPr>
            <p:ph idx="1"/>
          </p:nvPr>
        </p:nvSpPr>
        <p:spPr>
          <a:xfrm>
            <a:off x="4995081" y="873457"/>
            <a:ext cx="6020790" cy="5222543"/>
          </a:xfrm>
        </p:spPr>
        <p:txBody>
          <a:bodyPr anchor="ctr">
            <a:normAutofit/>
          </a:bodyPr>
          <a:lstStyle/>
          <a:p>
            <a:pPr marL="274320" lvl="1" indent="0">
              <a:buNone/>
            </a:pPr>
            <a:r>
              <a:rPr lang="fr-CA" altLang="fr-FR" sz="1900">
                <a:cs typeface="Arial" panose="020B0604020202020204" pitchFamily="34" charset="0"/>
              </a:rPr>
              <a:t>Parce que notre vision habituelle des phénomènes qui nous entourent </a:t>
            </a:r>
          </a:p>
          <a:p>
            <a:pPr marL="45720" indent="0">
              <a:buNone/>
            </a:pPr>
            <a:endParaRPr lang="fr-FR" altLang="fr-FR" sz="1900">
              <a:cs typeface="Arial" panose="020B0604020202020204" pitchFamily="34" charset="0"/>
            </a:endParaRPr>
          </a:p>
          <a:p>
            <a:pPr lvl="1"/>
            <a:r>
              <a:rPr lang="fr-CA" altLang="fr-FR" sz="1900">
                <a:cs typeface="Arial" panose="020B0604020202020204" pitchFamily="34" charset="0"/>
              </a:rPr>
              <a:t>ne repose pas toujours sur un raisonnement sérieux. Elle dépend plus de l’expérience que du raisonnement;</a:t>
            </a:r>
          </a:p>
          <a:p>
            <a:pPr lvl="1"/>
            <a:endParaRPr lang="fr-FR" altLang="fr-FR" sz="1900">
              <a:cs typeface="Arial" panose="020B0604020202020204" pitchFamily="34" charset="0"/>
            </a:endParaRPr>
          </a:p>
          <a:p>
            <a:pPr lvl="1"/>
            <a:r>
              <a:rPr lang="fr-CA" altLang="fr-FR" sz="1900">
                <a:cs typeface="Arial" panose="020B0604020202020204" pitchFamily="34" charset="0"/>
              </a:rPr>
              <a:t>est limitée par nos connaissances; </a:t>
            </a:r>
          </a:p>
          <a:p>
            <a:pPr lvl="1"/>
            <a:endParaRPr lang="fr-CA" altLang="fr-FR" sz="1900">
              <a:cs typeface="Arial" panose="020B0604020202020204" pitchFamily="34" charset="0"/>
            </a:endParaRPr>
          </a:p>
          <a:p>
            <a:pPr lvl="1"/>
            <a:r>
              <a:rPr lang="fr-CA" altLang="fr-FR" sz="1900">
                <a:cs typeface="Arial" panose="020B0604020202020204" pitchFamily="34" charset="0"/>
              </a:rPr>
              <a:t>conditionnée par nos perceptions fragiles et superficielles;</a:t>
            </a:r>
          </a:p>
          <a:p>
            <a:pPr lvl="1"/>
            <a:endParaRPr lang="fr-FR" altLang="fr-FR" sz="1900">
              <a:cs typeface="Arial" panose="020B0604020202020204" pitchFamily="34" charset="0"/>
            </a:endParaRPr>
          </a:p>
          <a:p>
            <a:pPr lvl="1"/>
            <a:r>
              <a:rPr lang="fr-CA" altLang="fr-FR" sz="1900">
                <a:cs typeface="Arial" panose="020B0604020202020204" pitchFamily="34" charset="0"/>
              </a:rPr>
              <a:t>modulée, par les conditions externes; </a:t>
            </a:r>
          </a:p>
          <a:p>
            <a:pPr lvl="1"/>
            <a:endParaRPr lang="fr-FR" altLang="fr-FR" sz="1900">
              <a:cs typeface="Arial" panose="020B0604020202020204" pitchFamily="34" charset="0"/>
            </a:endParaRPr>
          </a:p>
          <a:p>
            <a:pPr lvl="1"/>
            <a:r>
              <a:rPr lang="fr-CA" altLang="fr-FR" sz="1900">
                <a:cs typeface="Arial" panose="020B0604020202020204" pitchFamily="34" charset="0"/>
              </a:rPr>
              <a:t>obnubilée par notre proximité : les arbres nous cachent souvent la forêt</a:t>
            </a:r>
            <a:endParaRPr lang="fr-FR" altLang="fr-FR" sz="1900">
              <a:cs typeface="Arial" panose="020B0604020202020204" pitchFamily="34" charset="0"/>
            </a:endParaRPr>
          </a:p>
          <a:p>
            <a:endParaRPr lang="fr-FR" sz="1900"/>
          </a:p>
        </p:txBody>
      </p:sp>
      <p:sp>
        <p:nvSpPr>
          <p:cNvPr id="4" name="Espace réservé du numéro de diapositive 3">
            <a:extLst>
              <a:ext uri="{FF2B5EF4-FFF2-40B4-BE49-F238E27FC236}">
                <a16:creationId xmlns:a16="http://schemas.microsoft.com/office/drawing/2014/main" id="{4C0B8CE3-66EB-4E1D-836A-56B015B95098}"/>
              </a:ext>
            </a:extLst>
          </p:cNvPr>
          <p:cNvSpPr>
            <a:spLocks noGrp="1"/>
          </p:cNvSpPr>
          <p:nvPr>
            <p:ph type="sldNum" sz="quarter" idx="12"/>
          </p:nvPr>
        </p:nvSpPr>
        <p:spPr/>
        <p:txBody>
          <a:bodyPr/>
          <a:lstStyle/>
          <a:p>
            <a:fld id="{418D8D64-5531-4C35-AE75-FB133457682F}" type="slidenum">
              <a:rPr lang="fr-FR" smtClean="0"/>
              <a:t>13</a:t>
            </a:fld>
            <a:endParaRPr lang="fr-FR"/>
          </a:p>
        </p:txBody>
      </p:sp>
    </p:spTree>
    <p:extLst>
      <p:ext uri="{BB962C8B-B14F-4D97-AF65-F5344CB8AC3E}">
        <p14:creationId xmlns:p14="http://schemas.microsoft.com/office/powerpoint/2010/main" val="1848074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0F5BAA-6373-4895-A07E-76F33164CE6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93A3C23A-D1FF-47B2-9003-19872D646FB9}"/>
              </a:ext>
            </a:extLst>
          </p:cNvPr>
          <p:cNvSpPr>
            <a:spLocks noGrp="1"/>
          </p:cNvSpPr>
          <p:nvPr>
            <p:ph idx="1"/>
          </p:nvPr>
        </p:nvSpPr>
        <p:spPr/>
        <p:txBody>
          <a:bodyPr/>
          <a:lstStyle/>
          <a:p>
            <a:pPr marL="45720" indent="0">
              <a:buNone/>
            </a:pPr>
            <a:endParaRPr lang="fr-CA" altLang="fr-FR" sz="2400" dirty="0">
              <a:cs typeface="Arial" panose="020B0604020202020204" pitchFamily="34" charset="0"/>
            </a:endParaRPr>
          </a:p>
          <a:p>
            <a:pPr marL="45720" indent="0">
              <a:buNone/>
            </a:pPr>
            <a:endParaRPr lang="fr-CA" altLang="fr-FR" sz="2400" dirty="0">
              <a:cs typeface="Arial" panose="020B0604020202020204" pitchFamily="34" charset="0"/>
            </a:endParaRPr>
          </a:p>
          <a:p>
            <a:pPr marL="45720" indent="0">
              <a:buNone/>
            </a:pPr>
            <a:endParaRPr lang="fr-CA" altLang="fr-FR" sz="2400" dirty="0">
              <a:cs typeface="Arial" panose="020B0604020202020204" pitchFamily="34" charset="0"/>
            </a:endParaRPr>
          </a:p>
          <a:p>
            <a:pPr marL="45720" indent="0" algn="ctr">
              <a:buNone/>
            </a:pPr>
            <a:r>
              <a:rPr lang="fr-CA" altLang="fr-FR" sz="2400" dirty="0">
                <a:cs typeface="Arial" panose="020B0604020202020204" pitchFamily="34" charset="0"/>
              </a:rPr>
              <a:t>Parce que notre vision des phénomènes qui nous entourent est partielle, imprécise et souvent subjective</a:t>
            </a:r>
            <a:endParaRPr lang="fr-FR" altLang="fr-FR" sz="2400" dirty="0">
              <a:cs typeface="Arial" panose="020B0604020202020204" pitchFamily="34" charset="0"/>
            </a:endParaRPr>
          </a:p>
          <a:p>
            <a:endParaRPr lang="fr-FR" dirty="0"/>
          </a:p>
        </p:txBody>
      </p:sp>
      <p:sp>
        <p:nvSpPr>
          <p:cNvPr id="4" name="Espace réservé du numéro de diapositive 3">
            <a:extLst>
              <a:ext uri="{FF2B5EF4-FFF2-40B4-BE49-F238E27FC236}">
                <a16:creationId xmlns:a16="http://schemas.microsoft.com/office/drawing/2014/main" id="{1546ECCC-44BE-4CD4-945B-0F2F542BCEC2}"/>
              </a:ext>
            </a:extLst>
          </p:cNvPr>
          <p:cNvSpPr>
            <a:spLocks noGrp="1"/>
          </p:cNvSpPr>
          <p:nvPr>
            <p:ph type="sldNum" sz="quarter" idx="12"/>
          </p:nvPr>
        </p:nvSpPr>
        <p:spPr/>
        <p:txBody>
          <a:bodyPr/>
          <a:lstStyle/>
          <a:p>
            <a:fld id="{418D8D64-5531-4C35-AE75-FB133457682F}" type="slidenum">
              <a:rPr lang="fr-FR" smtClean="0"/>
              <a:t>14</a:t>
            </a:fld>
            <a:endParaRPr lang="fr-FR"/>
          </a:p>
        </p:txBody>
      </p:sp>
    </p:spTree>
    <p:extLst>
      <p:ext uri="{BB962C8B-B14F-4D97-AF65-F5344CB8AC3E}">
        <p14:creationId xmlns:p14="http://schemas.microsoft.com/office/powerpoint/2010/main" val="1403318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1C82027-1CFB-4A36-A300-BB10136181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DB969B74-4A59-4830-971D-73E76B01C0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cxnSp>
        <p:nvCxnSpPr>
          <p:cNvPr id="20" name="Straight Connector 19">
            <a:extLst>
              <a:ext uri="{FF2B5EF4-FFF2-40B4-BE49-F238E27FC236}">
                <a16:creationId xmlns:a16="http://schemas.microsoft.com/office/drawing/2014/main" id="{88CA3D24-EC66-4094-81E1-975C8152DD8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D4B0F64D-2B91-4888-9B0D-D85C21A57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cxnSp>
        <p:nvCxnSpPr>
          <p:cNvPr id="24" name="Straight Connector 23">
            <a:extLst>
              <a:ext uri="{FF2B5EF4-FFF2-40B4-BE49-F238E27FC236}">
                <a16:creationId xmlns:a16="http://schemas.microsoft.com/office/drawing/2014/main" id="{F3E03321-4284-4145-8C76-820592525C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323114"/>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re 1">
            <a:extLst>
              <a:ext uri="{FF2B5EF4-FFF2-40B4-BE49-F238E27FC236}">
                <a16:creationId xmlns:a16="http://schemas.microsoft.com/office/drawing/2014/main" id="{5D1FB9A3-57F4-4069-A1FC-9987C8168416}"/>
              </a:ext>
            </a:extLst>
          </p:cNvPr>
          <p:cNvSpPr>
            <a:spLocks noGrp="1"/>
          </p:cNvSpPr>
          <p:nvPr>
            <p:ph type="title"/>
          </p:nvPr>
        </p:nvSpPr>
        <p:spPr>
          <a:xfrm>
            <a:off x="1109980" y="3895344"/>
            <a:ext cx="9966960" cy="1490472"/>
          </a:xfrm>
        </p:spPr>
        <p:txBody>
          <a:bodyPr vert="horz" lIns="91440" tIns="45720" rIns="91440" bIns="45720" rtlCol="0" anchor="b">
            <a:normAutofit/>
          </a:bodyPr>
          <a:lstStyle/>
          <a:p>
            <a:pPr algn="ctr">
              <a:lnSpc>
                <a:spcPct val="85000"/>
              </a:lnSpc>
            </a:pPr>
            <a:r>
              <a:rPr lang="en-US" sz="5100" b="1" cap="all"/>
              <a:t>Et plus spécifiquement en France ? </a:t>
            </a:r>
          </a:p>
        </p:txBody>
      </p:sp>
      <p:pic>
        <p:nvPicPr>
          <p:cNvPr id="11" name="Graphique 10" descr="Ampoule et engrenage">
            <a:extLst>
              <a:ext uri="{FF2B5EF4-FFF2-40B4-BE49-F238E27FC236}">
                <a16:creationId xmlns:a16="http://schemas.microsoft.com/office/drawing/2014/main" id="{209F64EF-53F4-4762-AD64-2EC98A595D8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3497" y="978263"/>
            <a:ext cx="2527733" cy="2527733"/>
          </a:xfrm>
          <a:prstGeom prst="rect">
            <a:avLst/>
          </a:prstGeom>
        </p:spPr>
      </p:pic>
      <p:pic>
        <p:nvPicPr>
          <p:cNvPr id="5" name="Espace réservé du contenu 4" descr="Tête avec engrenages">
            <a:extLst>
              <a:ext uri="{FF2B5EF4-FFF2-40B4-BE49-F238E27FC236}">
                <a16:creationId xmlns:a16="http://schemas.microsoft.com/office/drawing/2014/main" id="{7F45A881-E200-4A4A-A6BD-9216F8963CA4}"/>
              </a:ext>
            </a:extLst>
          </p:cNvPr>
          <p:cNvPicPr>
            <a:picLocks noGrp="1" noChangeAspect="1"/>
          </p:cNvPicPr>
          <p:nvPr>
            <p:ph idx="1"/>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82097" y="968180"/>
            <a:ext cx="2527734" cy="2527734"/>
          </a:xfrm>
          <a:prstGeom prst="rect">
            <a:avLst/>
          </a:prstGeom>
        </p:spPr>
      </p:pic>
      <p:pic>
        <p:nvPicPr>
          <p:cNvPr id="7" name="Graphique 6" descr="Microscope">
            <a:extLst>
              <a:ext uri="{FF2B5EF4-FFF2-40B4-BE49-F238E27FC236}">
                <a16:creationId xmlns:a16="http://schemas.microsoft.com/office/drawing/2014/main" id="{54D2D74B-838E-4BBA-A308-8D2EC0ED652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170698" y="968180"/>
            <a:ext cx="2527734" cy="2527734"/>
          </a:xfrm>
          <a:prstGeom prst="rect">
            <a:avLst/>
          </a:prstGeom>
        </p:spPr>
      </p:pic>
      <p:pic>
        <p:nvPicPr>
          <p:cNvPr id="9" name="Graphique 8" descr="Salle de classe">
            <a:extLst>
              <a:ext uri="{FF2B5EF4-FFF2-40B4-BE49-F238E27FC236}">
                <a16:creationId xmlns:a16="http://schemas.microsoft.com/office/drawing/2014/main" id="{BB29F6B6-E08C-4897-866E-E91EA5B64CA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859300" y="962445"/>
            <a:ext cx="2539204" cy="2539204"/>
          </a:xfrm>
          <a:prstGeom prst="rect">
            <a:avLst/>
          </a:prstGeom>
        </p:spPr>
      </p:pic>
      <p:sp>
        <p:nvSpPr>
          <p:cNvPr id="3" name="Espace réservé du numéro de diapositive 2">
            <a:extLst>
              <a:ext uri="{FF2B5EF4-FFF2-40B4-BE49-F238E27FC236}">
                <a16:creationId xmlns:a16="http://schemas.microsoft.com/office/drawing/2014/main" id="{1189FFB1-8CF3-4DF6-A6BA-093985050772}"/>
              </a:ext>
            </a:extLst>
          </p:cNvPr>
          <p:cNvSpPr>
            <a:spLocks noGrp="1"/>
          </p:cNvSpPr>
          <p:nvPr>
            <p:ph type="sldNum" sz="quarter" idx="12"/>
          </p:nvPr>
        </p:nvSpPr>
        <p:spPr/>
        <p:txBody>
          <a:bodyPr/>
          <a:lstStyle/>
          <a:p>
            <a:fld id="{418D8D64-5531-4C35-AE75-FB133457682F}" type="slidenum">
              <a:rPr lang="fr-FR" smtClean="0"/>
              <a:t>15</a:t>
            </a:fld>
            <a:endParaRPr lang="fr-FR"/>
          </a:p>
        </p:txBody>
      </p:sp>
    </p:spTree>
    <p:extLst>
      <p:ext uri="{BB962C8B-B14F-4D97-AF65-F5344CB8AC3E}">
        <p14:creationId xmlns:p14="http://schemas.microsoft.com/office/powerpoint/2010/main" val="1815132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9E7461E-D3EF-467C-90B0-A07159CA6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6187544F-2A96-4442-9598-104754EE6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9288961F-689B-486C-86C4-49DA3F389C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FD16E056-7C23-4991-A723-92720B0DC4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7B3F59C5-37A5-43C7-8D4C-4F84875B2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cxnSp>
        <p:nvCxnSpPr>
          <p:cNvPr id="19" name="Straight Connector 18">
            <a:extLst>
              <a:ext uri="{FF2B5EF4-FFF2-40B4-BE49-F238E27FC236}">
                <a16:creationId xmlns:a16="http://schemas.microsoft.com/office/drawing/2014/main" id="{740DD592-E8EA-40E4-A171-16AF23C900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46245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re 1">
            <a:extLst>
              <a:ext uri="{FF2B5EF4-FFF2-40B4-BE49-F238E27FC236}">
                <a16:creationId xmlns:a16="http://schemas.microsoft.com/office/drawing/2014/main" id="{E7A750AB-CE84-4A6D-94A2-DB6255035296}"/>
              </a:ext>
            </a:extLst>
          </p:cNvPr>
          <p:cNvSpPr>
            <a:spLocks noGrp="1"/>
          </p:cNvSpPr>
          <p:nvPr>
            <p:ph type="title"/>
          </p:nvPr>
        </p:nvSpPr>
        <p:spPr>
          <a:xfrm>
            <a:off x="1109980" y="3977641"/>
            <a:ext cx="9312404" cy="1556663"/>
          </a:xfrm>
        </p:spPr>
        <p:txBody>
          <a:bodyPr vert="horz" lIns="91440" tIns="45720" rIns="91440" bIns="45720" rtlCol="0" anchor="b">
            <a:normAutofit/>
          </a:bodyPr>
          <a:lstStyle/>
          <a:p>
            <a:pPr algn="ctr">
              <a:lnSpc>
                <a:spcPct val="85000"/>
              </a:lnSpc>
            </a:pPr>
            <a:r>
              <a:rPr lang="en-US" sz="1200" b="1" cap="all" dirty="0">
                <a:hlinkClick r:id="rId2"/>
              </a:rPr>
              <a:t>https://asso-arsi.fr/</a:t>
            </a:r>
            <a:r>
              <a:rPr lang="en-US" sz="1200" b="1" cap="all" dirty="0"/>
              <a:t> </a:t>
            </a:r>
          </a:p>
        </p:txBody>
      </p:sp>
      <p:pic>
        <p:nvPicPr>
          <p:cNvPr id="4" name="Espace réservé du contenu 3">
            <a:extLst>
              <a:ext uri="{FF2B5EF4-FFF2-40B4-BE49-F238E27FC236}">
                <a16:creationId xmlns:a16="http://schemas.microsoft.com/office/drawing/2014/main" id="{970905F2-30B8-4E2E-8FE9-83CEDD449069}"/>
              </a:ext>
            </a:extLst>
          </p:cNvPr>
          <p:cNvPicPr>
            <a:picLocks noGrp="1" noChangeAspect="1"/>
          </p:cNvPicPr>
          <p:nvPr>
            <p:ph idx="1"/>
          </p:nvPr>
        </p:nvPicPr>
        <p:blipFill>
          <a:blip r:embed="rId3"/>
          <a:stretch>
            <a:fillRect/>
          </a:stretch>
        </p:blipFill>
        <p:spPr>
          <a:xfrm>
            <a:off x="715772" y="907354"/>
            <a:ext cx="10752835" cy="2848433"/>
          </a:xfrm>
          <a:prstGeom prst="rect">
            <a:avLst/>
          </a:prstGeom>
        </p:spPr>
      </p:pic>
      <p:sp>
        <p:nvSpPr>
          <p:cNvPr id="3" name="Espace réservé du numéro de diapositive 2">
            <a:extLst>
              <a:ext uri="{FF2B5EF4-FFF2-40B4-BE49-F238E27FC236}">
                <a16:creationId xmlns:a16="http://schemas.microsoft.com/office/drawing/2014/main" id="{4284143B-6F62-4E7D-B68D-3F16E192C661}"/>
              </a:ext>
            </a:extLst>
          </p:cNvPr>
          <p:cNvSpPr>
            <a:spLocks noGrp="1"/>
          </p:cNvSpPr>
          <p:nvPr>
            <p:ph type="sldNum" sz="quarter" idx="12"/>
          </p:nvPr>
        </p:nvSpPr>
        <p:spPr/>
        <p:txBody>
          <a:bodyPr/>
          <a:lstStyle/>
          <a:p>
            <a:fld id="{418D8D64-5531-4C35-AE75-FB133457682F}" type="slidenum">
              <a:rPr lang="fr-FR" smtClean="0"/>
              <a:t>16</a:t>
            </a:fld>
            <a:endParaRPr lang="fr-FR"/>
          </a:p>
        </p:txBody>
      </p:sp>
    </p:spTree>
    <p:extLst>
      <p:ext uri="{BB962C8B-B14F-4D97-AF65-F5344CB8AC3E}">
        <p14:creationId xmlns:p14="http://schemas.microsoft.com/office/powerpoint/2010/main" val="3509023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9E7461E-D3EF-467C-90B0-A07159CA6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6187544F-2A96-4442-9598-104754EE63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9288961F-689B-486C-86C4-49DA3F389C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FD16E056-7C23-4991-A723-92720B0DC4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7B3F59C5-37A5-43C7-8D4C-4F84875B2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cxnSp>
        <p:nvCxnSpPr>
          <p:cNvPr id="19" name="Straight Connector 18">
            <a:extLst>
              <a:ext uri="{FF2B5EF4-FFF2-40B4-BE49-F238E27FC236}">
                <a16:creationId xmlns:a16="http://schemas.microsoft.com/office/drawing/2014/main" id="{740DD592-E8EA-40E4-A171-16AF23C900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46245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re 1">
            <a:extLst>
              <a:ext uri="{FF2B5EF4-FFF2-40B4-BE49-F238E27FC236}">
                <a16:creationId xmlns:a16="http://schemas.microsoft.com/office/drawing/2014/main" id="{30D3CF75-1547-4C24-9A79-9158CAD28E54}"/>
              </a:ext>
            </a:extLst>
          </p:cNvPr>
          <p:cNvSpPr>
            <a:spLocks noGrp="1"/>
          </p:cNvSpPr>
          <p:nvPr>
            <p:ph type="title"/>
          </p:nvPr>
        </p:nvSpPr>
        <p:spPr>
          <a:xfrm>
            <a:off x="1109980" y="4208424"/>
            <a:ext cx="9966960" cy="1325880"/>
          </a:xfrm>
        </p:spPr>
        <p:txBody>
          <a:bodyPr vert="horz" lIns="91440" tIns="45720" rIns="91440" bIns="45720" rtlCol="0" anchor="b">
            <a:normAutofit/>
          </a:bodyPr>
          <a:lstStyle/>
          <a:p>
            <a:pPr algn="ctr">
              <a:lnSpc>
                <a:spcPct val="85000"/>
              </a:lnSpc>
            </a:pPr>
            <a:endParaRPr lang="en-US" sz="6600" b="1" cap="all"/>
          </a:p>
        </p:txBody>
      </p:sp>
      <p:pic>
        <p:nvPicPr>
          <p:cNvPr id="4" name="Espace réservé du contenu 3">
            <a:extLst>
              <a:ext uri="{FF2B5EF4-FFF2-40B4-BE49-F238E27FC236}">
                <a16:creationId xmlns:a16="http://schemas.microsoft.com/office/drawing/2014/main" id="{F7292D6C-18E9-4640-9C3A-41A84BBE9372}"/>
              </a:ext>
            </a:extLst>
          </p:cNvPr>
          <p:cNvPicPr>
            <a:picLocks noGrp="1" noChangeAspect="1"/>
          </p:cNvPicPr>
          <p:nvPr>
            <p:ph idx="1"/>
          </p:nvPr>
        </p:nvPicPr>
        <p:blipFill>
          <a:blip r:embed="rId2"/>
          <a:stretch>
            <a:fillRect/>
          </a:stretch>
        </p:blipFill>
        <p:spPr>
          <a:xfrm>
            <a:off x="1188283" y="544793"/>
            <a:ext cx="9810353" cy="5768414"/>
          </a:xfrm>
          <a:prstGeom prst="rect">
            <a:avLst/>
          </a:prstGeom>
        </p:spPr>
      </p:pic>
      <p:sp>
        <p:nvSpPr>
          <p:cNvPr id="5" name="Rectangle 4">
            <a:extLst>
              <a:ext uri="{FF2B5EF4-FFF2-40B4-BE49-F238E27FC236}">
                <a16:creationId xmlns:a16="http://schemas.microsoft.com/office/drawing/2014/main" id="{18732FB5-2C38-40A2-8758-64CEB8536128}"/>
              </a:ext>
            </a:extLst>
          </p:cNvPr>
          <p:cNvSpPr/>
          <p:nvPr/>
        </p:nvSpPr>
        <p:spPr>
          <a:xfrm>
            <a:off x="408775" y="1769965"/>
            <a:ext cx="3139770" cy="646331"/>
          </a:xfrm>
          <a:prstGeom prst="rect">
            <a:avLst/>
          </a:prstGeom>
        </p:spPr>
        <p:txBody>
          <a:bodyPr wrap="none">
            <a:spAutoFit/>
          </a:bodyPr>
          <a:lstStyle/>
          <a:p>
            <a:r>
              <a:rPr lang="fr-FR" dirty="0">
                <a:hlinkClick r:id="rId3"/>
              </a:rPr>
              <a:t>http://chaire-rsi.univ-paris13.fr/</a:t>
            </a:r>
            <a:endParaRPr lang="fr-FR" dirty="0"/>
          </a:p>
          <a:p>
            <a:endParaRPr lang="fr-FR" dirty="0"/>
          </a:p>
        </p:txBody>
      </p:sp>
      <p:sp>
        <p:nvSpPr>
          <p:cNvPr id="3" name="Espace réservé du numéro de diapositive 2">
            <a:extLst>
              <a:ext uri="{FF2B5EF4-FFF2-40B4-BE49-F238E27FC236}">
                <a16:creationId xmlns:a16="http://schemas.microsoft.com/office/drawing/2014/main" id="{1118E271-6D7E-4F1C-A10F-919BAC559C09}"/>
              </a:ext>
            </a:extLst>
          </p:cNvPr>
          <p:cNvSpPr>
            <a:spLocks noGrp="1"/>
          </p:cNvSpPr>
          <p:nvPr>
            <p:ph type="sldNum" sz="quarter" idx="12"/>
          </p:nvPr>
        </p:nvSpPr>
        <p:spPr/>
        <p:txBody>
          <a:bodyPr/>
          <a:lstStyle/>
          <a:p>
            <a:fld id="{418D8D64-5531-4C35-AE75-FB133457682F}" type="slidenum">
              <a:rPr lang="fr-FR" smtClean="0"/>
              <a:t>17</a:t>
            </a:fld>
            <a:endParaRPr lang="fr-FR"/>
          </a:p>
        </p:txBody>
      </p:sp>
    </p:spTree>
    <p:extLst>
      <p:ext uri="{BB962C8B-B14F-4D97-AF65-F5344CB8AC3E}">
        <p14:creationId xmlns:p14="http://schemas.microsoft.com/office/powerpoint/2010/main" val="2495608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3"/>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re 1">
            <a:extLst>
              <a:ext uri="{FF2B5EF4-FFF2-40B4-BE49-F238E27FC236}">
                <a16:creationId xmlns:a16="http://schemas.microsoft.com/office/drawing/2014/main" id="{C42983AD-6A70-4064-86A3-90EB78DC765B}"/>
              </a:ext>
            </a:extLst>
          </p:cNvPr>
          <p:cNvSpPr>
            <a:spLocks noGrp="1"/>
          </p:cNvSpPr>
          <p:nvPr>
            <p:ph type="title"/>
          </p:nvPr>
        </p:nvSpPr>
        <p:spPr>
          <a:xfrm>
            <a:off x="441009" y="873457"/>
            <a:ext cx="3273042" cy="5222543"/>
          </a:xfrm>
        </p:spPr>
        <p:txBody>
          <a:bodyPr>
            <a:normAutofit/>
          </a:bodyPr>
          <a:lstStyle/>
          <a:p>
            <a:r>
              <a:rPr lang="fr-FR" sz="2800">
                <a:solidFill>
                  <a:srgbClr val="FFFFFF"/>
                </a:solidFill>
              </a:rPr>
              <a:t>IDE chercheurs, qui sont-ils ?</a:t>
            </a:r>
          </a:p>
        </p:txBody>
      </p:sp>
      <p:sp>
        <p:nvSpPr>
          <p:cNvPr id="4" name="Espace réservé du numéro de diapositive 3">
            <a:extLst>
              <a:ext uri="{FF2B5EF4-FFF2-40B4-BE49-F238E27FC236}">
                <a16:creationId xmlns:a16="http://schemas.microsoft.com/office/drawing/2014/main" id="{275C4B48-524B-4B42-81DE-F8E056BFAADF}"/>
              </a:ext>
            </a:extLst>
          </p:cNvPr>
          <p:cNvSpPr>
            <a:spLocks noGrp="1"/>
          </p:cNvSpPr>
          <p:nvPr>
            <p:ph type="sldNum" sz="quarter" idx="12"/>
          </p:nvPr>
        </p:nvSpPr>
        <p:spPr/>
        <p:txBody>
          <a:bodyPr/>
          <a:lstStyle/>
          <a:p>
            <a:fld id="{418D8D64-5531-4C35-AE75-FB133457682F}" type="slidenum">
              <a:rPr lang="fr-FR" smtClean="0"/>
              <a:t>18</a:t>
            </a:fld>
            <a:endParaRPr lang="fr-FR"/>
          </a:p>
        </p:txBody>
      </p:sp>
      <p:sp>
        <p:nvSpPr>
          <p:cNvPr id="6" name="Espace réservé du contenu 5">
            <a:extLst>
              <a:ext uri="{FF2B5EF4-FFF2-40B4-BE49-F238E27FC236}">
                <a16:creationId xmlns:a16="http://schemas.microsoft.com/office/drawing/2014/main" id="{52186014-6FF1-49A9-915F-45A7710F9369}"/>
              </a:ext>
            </a:extLst>
          </p:cNvPr>
          <p:cNvSpPr>
            <a:spLocks noGrp="1"/>
          </p:cNvSpPr>
          <p:nvPr>
            <p:ph idx="1"/>
          </p:nvPr>
        </p:nvSpPr>
        <p:spPr/>
        <p:txBody>
          <a:bodyPr/>
          <a:lstStyle/>
          <a:p>
            <a:endParaRPr lang="fr-FR" dirty="0"/>
          </a:p>
        </p:txBody>
      </p:sp>
      <p:pic>
        <p:nvPicPr>
          <p:cNvPr id="7" name="Image 6">
            <a:extLst>
              <a:ext uri="{FF2B5EF4-FFF2-40B4-BE49-F238E27FC236}">
                <a16:creationId xmlns:a16="http://schemas.microsoft.com/office/drawing/2014/main" id="{4250966F-B2AB-4E27-983B-D9604AFA06D6}"/>
              </a:ext>
            </a:extLst>
          </p:cNvPr>
          <p:cNvPicPr>
            <a:picLocks noChangeAspect="1"/>
          </p:cNvPicPr>
          <p:nvPr/>
        </p:nvPicPr>
        <p:blipFill>
          <a:blip r:embed="rId3"/>
          <a:stretch>
            <a:fillRect/>
          </a:stretch>
        </p:blipFill>
        <p:spPr>
          <a:xfrm>
            <a:off x="4293493" y="2406389"/>
            <a:ext cx="6942422" cy="2781541"/>
          </a:xfrm>
          <a:prstGeom prst="rect">
            <a:avLst/>
          </a:prstGeom>
        </p:spPr>
      </p:pic>
      <p:sp>
        <p:nvSpPr>
          <p:cNvPr id="8" name="Rectangle 7">
            <a:extLst>
              <a:ext uri="{FF2B5EF4-FFF2-40B4-BE49-F238E27FC236}">
                <a16:creationId xmlns:a16="http://schemas.microsoft.com/office/drawing/2014/main" id="{5F975B63-EC6A-42A4-9FAB-77CBCAB62FCB}"/>
              </a:ext>
            </a:extLst>
          </p:cNvPr>
          <p:cNvSpPr/>
          <p:nvPr/>
        </p:nvSpPr>
        <p:spPr>
          <a:xfrm>
            <a:off x="4596067" y="5536919"/>
            <a:ext cx="6096000" cy="430887"/>
          </a:xfrm>
          <a:prstGeom prst="rect">
            <a:avLst/>
          </a:prstGeom>
        </p:spPr>
        <p:txBody>
          <a:bodyPr>
            <a:spAutoFit/>
          </a:bodyPr>
          <a:lstStyle/>
          <a:p>
            <a:r>
              <a:rPr lang="fr-FR" sz="1100" dirty="0">
                <a:hlinkClick r:id="rId4"/>
              </a:rPr>
              <a:t>Mieux connaître le profil des infirmières titulaires d’un doctorat en sciences ou doctorantes exerçant en France : une étude descriptive quantitative | Cairn.info</a:t>
            </a:r>
            <a:endParaRPr lang="fr-FR" sz="1100" dirty="0"/>
          </a:p>
        </p:txBody>
      </p:sp>
    </p:spTree>
    <p:extLst>
      <p:ext uri="{BB962C8B-B14F-4D97-AF65-F5344CB8AC3E}">
        <p14:creationId xmlns:p14="http://schemas.microsoft.com/office/powerpoint/2010/main" val="3916247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D1319-E9F7-4248-B0DD-1F402540000D}"/>
              </a:ext>
            </a:extLst>
          </p:cNvPr>
          <p:cNvSpPr>
            <a:spLocks noGrp="1"/>
          </p:cNvSpPr>
          <p:nvPr>
            <p:ph type="title"/>
          </p:nvPr>
        </p:nvSpPr>
        <p:spPr/>
        <p:txBody>
          <a:bodyPr/>
          <a:lstStyle/>
          <a:p>
            <a:endParaRPr lang="fr-FR"/>
          </a:p>
        </p:txBody>
      </p:sp>
      <p:sp>
        <p:nvSpPr>
          <p:cNvPr id="3" name="Espace réservé du numéro de diapositive 2">
            <a:extLst>
              <a:ext uri="{FF2B5EF4-FFF2-40B4-BE49-F238E27FC236}">
                <a16:creationId xmlns:a16="http://schemas.microsoft.com/office/drawing/2014/main" id="{059D8CD3-7F1D-4014-BE16-8D3EF0443895}"/>
              </a:ext>
            </a:extLst>
          </p:cNvPr>
          <p:cNvSpPr>
            <a:spLocks noGrp="1"/>
          </p:cNvSpPr>
          <p:nvPr>
            <p:ph type="sldNum" sz="quarter" idx="12"/>
          </p:nvPr>
        </p:nvSpPr>
        <p:spPr/>
        <p:txBody>
          <a:bodyPr/>
          <a:lstStyle/>
          <a:p>
            <a:fld id="{418D8D64-5531-4C35-AE75-FB133457682F}" type="slidenum">
              <a:rPr lang="fr-FR" smtClean="0"/>
              <a:t>19</a:t>
            </a:fld>
            <a:endParaRPr lang="fr-FR"/>
          </a:p>
        </p:txBody>
      </p:sp>
      <p:sp>
        <p:nvSpPr>
          <p:cNvPr id="6" name="Espace réservé du contenu 5">
            <a:extLst>
              <a:ext uri="{FF2B5EF4-FFF2-40B4-BE49-F238E27FC236}">
                <a16:creationId xmlns:a16="http://schemas.microsoft.com/office/drawing/2014/main" id="{1A90CF0D-2AF1-4ABD-9022-BAD47CDC2CDC}"/>
              </a:ext>
            </a:extLst>
          </p:cNvPr>
          <p:cNvSpPr>
            <a:spLocks noGrp="1"/>
          </p:cNvSpPr>
          <p:nvPr>
            <p:ph idx="1"/>
          </p:nvPr>
        </p:nvSpPr>
        <p:spPr/>
        <p:txBody>
          <a:bodyPr/>
          <a:lstStyle/>
          <a:p>
            <a:endParaRPr lang="fr-FR"/>
          </a:p>
        </p:txBody>
      </p:sp>
      <p:pic>
        <p:nvPicPr>
          <p:cNvPr id="7" name="Image 6">
            <a:extLst>
              <a:ext uri="{FF2B5EF4-FFF2-40B4-BE49-F238E27FC236}">
                <a16:creationId xmlns:a16="http://schemas.microsoft.com/office/drawing/2014/main" id="{31B1FF4D-3C82-434A-9BD5-B96EE5E80D12}"/>
              </a:ext>
            </a:extLst>
          </p:cNvPr>
          <p:cNvPicPr>
            <a:picLocks noChangeAspect="1"/>
          </p:cNvPicPr>
          <p:nvPr/>
        </p:nvPicPr>
        <p:blipFill>
          <a:blip r:embed="rId2"/>
          <a:stretch>
            <a:fillRect/>
          </a:stretch>
        </p:blipFill>
        <p:spPr>
          <a:xfrm>
            <a:off x="1461155" y="434537"/>
            <a:ext cx="8936610" cy="6220782"/>
          </a:xfrm>
          <a:prstGeom prst="rect">
            <a:avLst/>
          </a:prstGeom>
        </p:spPr>
      </p:pic>
    </p:spTree>
    <p:extLst>
      <p:ext uri="{BB962C8B-B14F-4D97-AF65-F5344CB8AC3E}">
        <p14:creationId xmlns:p14="http://schemas.microsoft.com/office/powerpoint/2010/main" val="1761683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A6A94773-96F1-4C62-8310-78DDCA4719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6DFF2D9C-6954-4075-B9C8-2D0AEF91F2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cxnSp>
        <p:nvCxnSpPr>
          <p:cNvPr id="18" name="Straight Connector 17">
            <a:extLst>
              <a:ext uri="{FF2B5EF4-FFF2-40B4-BE49-F238E27FC236}">
                <a16:creationId xmlns:a16="http://schemas.microsoft.com/office/drawing/2014/main" id="{F266CF0C-27EE-4DBE-8A1C-20F2ABEFA0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41BECF16-43EE-4A4C-9B63-70D575D26C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cxnSp>
        <p:nvCxnSpPr>
          <p:cNvPr id="22" name="Straight Connector 21">
            <a:extLst>
              <a:ext uri="{FF2B5EF4-FFF2-40B4-BE49-F238E27FC236}">
                <a16:creationId xmlns:a16="http://schemas.microsoft.com/office/drawing/2014/main" id="{1AED2D39-4844-4267-BC61-088B49459F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02819" y="4005950"/>
            <a:ext cx="6400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re 1">
            <a:extLst>
              <a:ext uri="{FF2B5EF4-FFF2-40B4-BE49-F238E27FC236}">
                <a16:creationId xmlns:a16="http://schemas.microsoft.com/office/drawing/2014/main" id="{D319E517-06C5-4767-AAD1-70F0378B83D5}"/>
              </a:ext>
            </a:extLst>
          </p:cNvPr>
          <p:cNvSpPr>
            <a:spLocks noGrp="1"/>
          </p:cNvSpPr>
          <p:nvPr>
            <p:ph type="title"/>
          </p:nvPr>
        </p:nvSpPr>
        <p:spPr>
          <a:xfrm>
            <a:off x="869107" y="893398"/>
            <a:ext cx="7668224" cy="3187208"/>
          </a:xfrm>
        </p:spPr>
        <p:txBody>
          <a:bodyPr vert="horz" lIns="91440" tIns="45720" rIns="91440" bIns="45720" rtlCol="0" anchor="b">
            <a:normAutofit/>
          </a:bodyPr>
          <a:lstStyle/>
          <a:p>
            <a:pPr algn="ctr">
              <a:lnSpc>
                <a:spcPct val="85000"/>
              </a:lnSpc>
            </a:pPr>
            <a:r>
              <a:rPr lang="en-US" sz="7200" b="1" cap="all"/>
              <a:t>Quelques préalables…</a:t>
            </a:r>
          </a:p>
        </p:txBody>
      </p:sp>
      <p:sp>
        <p:nvSpPr>
          <p:cNvPr id="3" name="Espace réservé du contenu 2">
            <a:extLst>
              <a:ext uri="{FF2B5EF4-FFF2-40B4-BE49-F238E27FC236}">
                <a16:creationId xmlns:a16="http://schemas.microsoft.com/office/drawing/2014/main" id="{EEDE0295-2A7A-4CB4-9F8D-0B50328A48D5}"/>
              </a:ext>
            </a:extLst>
          </p:cNvPr>
          <p:cNvSpPr>
            <a:spLocks noGrp="1"/>
          </p:cNvSpPr>
          <p:nvPr>
            <p:ph idx="1"/>
          </p:nvPr>
        </p:nvSpPr>
        <p:spPr>
          <a:xfrm>
            <a:off x="884297" y="4141784"/>
            <a:ext cx="7637844" cy="1388165"/>
          </a:xfrm>
        </p:spPr>
        <p:txBody>
          <a:bodyPr vert="horz" lIns="91440" tIns="45720" rIns="91440" bIns="45720" rtlCol="0">
            <a:normAutofit/>
          </a:bodyPr>
          <a:lstStyle/>
          <a:p>
            <a:pPr marL="0" indent="0" algn="ctr">
              <a:buNone/>
            </a:pPr>
            <a:r>
              <a:rPr lang="en-US"/>
              <a:t> </a:t>
            </a:r>
          </a:p>
        </p:txBody>
      </p:sp>
      <p:sp>
        <p:nvSpPr>
          <p:cNvPr id="24" name="Rectangle 23">
            <a:extLst>
              <a:ext uri="{FF2B5EF4-FFF2-40B4-BE49-F238E27FC236}">
                <a16:creationId xmlns:a16="http://schemas.microsoft.com/office/drawing/2014/main" id="{A037469A-92FF-4810-B4BB-2199FE50B0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51789" y="601513"/>
            <a:ext cx="2023860" cy="1706997"/>
          </a:xfrm>
          <a:prstGeom prst="rect">
            <a:avLst/>
          </a:prstGeom>
          <a:solidFill>
            <a:srgbClr val="FFFFFF"/>
          </a:solidFill>
          <a:ln w="762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que 4" descr="Loupe">
            <a:extLst>
              <a:ext uri="{FF2B5EF4-FFF2-40B4-BE49-F238E27FC236}">
                <a16:creationId xmlns:a16="http://schemas.microsoft.com/office/drawing/2014/main" id="{7736A117-8CA9-44DA-9350-A1EE0F3566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04651" y="800101"/>
            <a:ext cx="1318614" cy="1318614"/>
          </a:xfrm>
          <a:prstGeom prst="rect">
            <a:avLst/>
          </a:prstGeom>
        </p:spPr>
      </p:pic>
      <p:sp>
        <p:nvSpPr>
          <p:cNvPr id="26" name="Rectangle 25">
            <a:extLst>
              <a:ext uri="{FF2B5EF4-FFF2-40B4-BE49-F238E27FC236}">
                <a16:creationId xmlns:a16="http://schemas.microsoft.com/office/drawing/2014/main" id="{2D76123A-45F8-4F1F-B388-1867F815DD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51789" y="2575502"/>
            <a:ext cx="2023860" cy="1706997"/>
          </a:xfrm>
          <a:prstGeom prst="rect">
            <a:avLst/>
          </a:prstGeom>
          <a:solidFill>
            <a:srgbClr val="FFFFFF"/>
          </a:solidFill>
          <a:ln w="762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que 6" descr="Globe terrestre : Europe et Afrique">
            <a:extLst>
              <a:ext uri="{FF2B5EF4-FFF2-40B4-BE49-F238E27FC236}">
                <a16:creationId xmlns:a16="http://schemas.microsoft.com/office/drawing/2014/main" id="{EF8D0C9C-8BC7-4673-B763-DD34F14A06A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904651" y="2774090"/>
            <a:ext cx="1318614" cy="1318614"/>
          </a:xfrm>
          <a:prstGeom prst="rect">
            <a:avLst/>
          </a:prstGeom>
        </p:spPr>
      </p:pic>
      <p:sp>
        <p:nvSpPr>
          <p:cNvPr id="28" name="Rectangle 27">
            <a:extLst>
              <a:ext uri="{FF2B5EF4-FFF2-40B4-BE49-F238E27FC236}">
                <a16:creationId xmlns:a16="http://schemas.microsoft.com/office/drawing/2014/main" id="{DEE0840F-07CE-4464-B539-6D50D53C3A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51789" y="4549491"/>
            <a:ext cx="2023860" cy="1706997"/>
          </a:xfrm>
          <a:prstGeom prst="rect">
            <a:avLst/>
          </a:prstGeom>
          <a:solidFill>
            <a:srgbClr val="FFFFFF"/>
          </a:solidFill>
          <a:ln w="762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que 8" descr="Épingler">
            <a:extLst>
              <a:ext uri="{FF2B5EF4-FFF2-40B4-BE49-F238E27FC236}">
                <a16:creationId xmlns:a16="http://schemas.microsoft.com/office/drawing/2014/main" id="{3F5AFDD4-DC89-4FC4-A64A-F17B5E65D2D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904651" y="4748079"/>
            <a:ext cx="1318614" cy="1318614"/>
          </a:xfrm>
          <a:prstGeom prst="rect">
            <a:avLst/>
          </a:prstGeom>
        </p:spPr>
      </p:pic>
      <p:sp>
        <p:nvSpPr>
          <p:cNvPr id="30" name="Rectangle 29">
            <a:extLst>
              <a:ext uri="{FF2B5EF4-FFF2-40B4-BE49-F238E27FC236}">
                <a16:creationId xmlns:a16="http://schemas.microsoft.com/office/drawing/2014/main" id="{D3A512BE-CC47-4168-BEB2-0D896E22DB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680" y="240031"/>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a:extLst>
              <a:ext uri="{FF2B5EF4-FFF2-40B4-BE49-F238E27FC236}">
                <a16:creationId xmlns:a16="http://schemas.microsoft.com/office/drawing/2014/main" id="{4F5670DE-265C-49EE-B06E-406601AFF6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4" name="Espace réservé du numéro de diapositive 3">
            <a:extLst>
              <a:ext uri="{FF2B5EF4-FFF2-40B4-BE49-F238E27FC236}">
                <a16:creationId xmlns:a16="http://schemas.microsoft.com/office/drawing/2014/main" id="{DB8B172A-8A06-4AD2-9025-33E939A83D8E}"/>
              </a:ext>
            </a:extLst>
          </p:cNvPr>
          <p:cNvSpPr>
            <a:spLocks noGrp="1"/>
          </p:cNvSpPr>
          <p:nvPr>
            <p:ph type="sldNum" sz="quarter" idx="12"/>
          </p:nvPr>
        </p:nvSpPr>
        <p:spPr/>
        <p:txBody>
          <a:bodyPr/>
          <a:lstStyle/>
          <a:p>
            <a:fld id="{418D8D64-5531-4C35-AE75-FB133457682F}" type="slidenum">
              <a:rPr lang="fr-FR" smtClean="0"/>
              <a:t>2</a:t>
            </a:fld>
            <a:endParaRPr lang="fr-FR"/>
          </a:p>
        </p:txBody>
      </p:sp>
    </p:spTree>
    <p:extLst>
      <p:ext uri="{BB962C8B-B14F-4D97-AF65-F5344CB8AC3E}">
        <p14:creationId xmlns:p14="http://schemas.microsoft.com/office/powerpoint/2010/main" val="1498692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8EC6C9-4383-4697-95B5-578BCA86D55B}"/>
              </a:ext>
            </a:extLst>
          </p:cNvPr>
          <p:cNvSpPr>
            <a:spLocks noGrp="1"/>
          </p:cNvSpPr>
          <p:nvPr>
            <p:ph type="title"/>
          </p:nvPr>
        </p:nvSpPr>
        <p:spPr/>
        <p:txBody>
          <a:bodyPr/>
          <a:lstStyle/>
          <a:p>
            <a:endParaRPr lang="fr-FR"/>
          </a:p>
        </p:txBody>
      </p:sp>
      <p:sp>
        <p:nvSpPr>
          <p:cNvPr id="3" name="Espace réservé du numéro de diapositive 2">
            <a:extLst>
              <a:ext uri="{FF2B5EF4-FFF2-40B4-BE49-F238E27FC236}">
                <a16:creationId xmlns:a16="http://schemas.microsoft.com/office/drawing/2014/main" id="{E47054C7-6DFD-440B-92B8-1854F6254934}"/>
              </a:ext>
            </a:extLst>
          </p:cNvPr>
          <p:cNvSpPr>
            <a:spLocks noGrp="1"/>
          </p:cNvSpPr>
          <p:nvPr>
            <p:ph type="sldNum" sz="quarter" idx="12"/>
          </p:nvPr>
        </p:nvSpPr>
        <p:spPr/>
        <p:txBody>
          <a:bodyPr/>
          <a:lstStyle/>
          <a:p>
            <a:fld id="{418D8D64-5531-4C35-AE75-FB133457682F}" type="slidenum">
              <a:rPr lang="fr-FR" smtClean="0"/>
              <a:t>20</a:t>
            </a:fld>
            <a:endParaRPr lang="fr-FR"/>
          </a:p>
        </p:txBody>
      </p:sp>
      <p:sp>
        <p:nvSpPr>
          <p:cNvPr id="6" name="Espace réservé du contenu 5">
            <a:extLst>
              <a:ext uri="{FF2B5EF4-FFF2-40B4-BE49-F238E27FC236}">
                <a16:creationId xmlns:a16="http://schemas.microsoft.com/office/drawing/2014/main" id="{848570E0-B063-4BC2-AEDC-36DF2EBDDE5F}"/>
              </a:ext>
            </a:extLst>
          </p:cNvPr>
          <p:cNvSpPr>
            <a:spLocks noGrp="1"/>
          </p:cNvSpPr>
          <p:nvPr>
            <p:ph idx="1"/>
          </p:nvPr>
        </p:nvSpPr>
        <p:spPr/>
        <p:txBody>
          <a:bodyPr/>
          <a:lstStyle/>
          <a:p>
            <a:endParaRPr lang="fr-FR" dirty="0"/>
          </a:p>
        </p:txBody>
      </p:sp>
      <p:pic>
        <p:nvPicPr>
          <p:cNvPr id="8" name="Image 7">
            <a:extLst>
              <a:ext uri="{FF2B5EF4-FFF2-40B4-BE49-F238E27FC236}">
                <a16:creationId xmlns:a16="http://schemas.microsoft.com/office/drawing/2014/main" id="{D168AE83-35FF-4150-AEED-9E30534F3FB9}"/>
              </a:ext>
            </a:extLst>
          </p:cNvPr>
          <p:cNvPicPr>
            <a:picLocks noChangeAspect="1"/>
          </p:cNvPicPr>
          <p:nvPr/>
        </p:nvPicPr>
        <p:blipFill>
          <a:blip r:embed="rId2"/>
          <a:stretch>
            <a:fillRect/>
          </a:stretch>
        </p:blipFill>
        <p:spPr>
          <a:xfrm>
            <a:off x="94729" y="6084792"/>
            <a:ext cx="5524979" cy="472481"/>
          </a:xfrm>
          <a:prstGeom prst="rect">
            <a:avLst/>
          </a:prstGeom>
        </p:spPr>
      </p:pic>
      <p:pic>
        <p:nvPicPr>
          <p:cNvPr id="7" name="Image 6">
            <a:extLst>
              <a:ext uri="{FF2B5EF4-FFF2-40B4-BE49-F238E27FC236}">
                <a16:creationId xmlns:a16="http://schemas.microsoft.com/office/drawing/2014/main" id="{6A9E6930-E520-4DB2-9D96-92C833B0D491}"/>
              </a:ext>
            </a:extLst>
          </p:cNvPr>
          <p:cNvPicPr>
            <a:picLocks noChangeAspect="1"/>
          </p:cNvPicPr>
          <p:nvPr/>
        </p:nvPicPr>
        <p:blipFill>
          <a:blip r:embed="rId3"/>
          <a:stretch>
            <a:fillRect/>
          </a:stretch>
        </p:blipFill>
        <p:spPr>
          <a:xfrm>
            <a:off x="3979009" y="247366"/>
            <a:ext cx="6477561" cy="6073666"/>
          </a:xfrm>
          <a:prstGeom prst="rect">
            <a:avLst/>
          </a:prstGeom>
        </p:spPr>
      </p:pic>
    </p:spTree>
    <p:extLst>
      <p:ext uri="{BB962C8B-B14F-4D97-AF65-F5344CB8AC3E}">
        <p14:creationId xmlns:p14="http://schemas.microsoft.com/office/powerpoint/2010/main" val="2111797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048C6A-2272-4F92-8A5D-EB1796EBF97C}"/>
              </a:ext>
            </a:extLst>
          </p:cNvPr>
          <p:cNvSpPr>
            <a:spLocks noGrp="1"/>
          </p:cNvSpPr>
          <p:nvPr>
            <p:ph type="title"/>
          </p:nvPr>
        </p:nvSpPr>
        <p:spPr/>
        <p:txBody>
          <a:bodyPr/>
          <a:lstStyle/>
          <a:p>
            <a:endParaRPr lang="fr-FR"/>
          </a:p>
        </p:txBody>
      </p:sp>
      <p:sp>
        <p:nvSpPr>
          <p:cNvPr id="3" name="Espace réservé du numéro de diapositive 2">
            <a:extLst>
              <a:ext uri="{FF2B5EF4-FFF2-40B4-BE49-F238E27FC236}">
                <a16:creationId xmlns:a16="http://schemas.microsoft.com/office/drawing/2014/main" id="{83DD2479-B72D-46FA-BFD7-40659F7B4194}"/>
              </a:ext>
            </a:extLst>
          </p:cNvPr>
          <p:cNvSpPr>
            <a:spLocks noGrp="1"/>
          </p:cNvSpPr>
          <p:nvPr>
            <p:ph type="sldNum" sz="quarter" idx="12"/>
          </p:nvPr>
        </p:nvSpPr>
        <p:spPr/>
        <p:txBody>
          <a:bodyPr/>
          <a:lstStyle/>
          <a:p>
            <a:fld id="{418D8D64-5531-4C35-AE75-FB133457682F}" type="slidenum">
              <a:rPr lang="fr-FR" smtClean="0"/>
              <a:t>21</a:t>
            </a:fld>
            <a:endParaRPr lang="fr-FR"/>
          </a:p>
        </p:txBody>
      </p:sp>
      <p:sp>
        <p:nvSpPr>
          <p:cNvPr id="6" name="Espace réservé du contenu 5">
            <a:extLst>
              <a:ext uri="{FF2B5EF4-FFF2-40B4-BE49-F238E27FC236}">
                <a16:creationId xmlns:a16="http://schemas.microsoft.com/office/drawing/2014/main" id="{61302112-5371-4A5F-9BBD-8EA23C5B4ABE}"/>
              </a:ext>
            </a:extLst>
          </p:cNvPr>
          <p:cNvSpPr>
            <a:spLocks noGrp="1"/>
          </p:cNvSpPr>
          <p:nvPr>
            <p:ph idx="1"/>
          </p:nvPr>
        </p:nvSpPr>
        <p:spPr/>
        <p:txBody>
          <a:bodyPr/>
          <a:lstStyle/>
          <a:p>
            <a:endParaRPr lang="fr-FR"/>
          </a:p>
        </p:txBody>
      </p:sp>
      <p:pic>
        <p:nvPicPr>
          <p:cNvPr id="7" name="Image 6">
            <a:extLst>
              <a:ext uri="{FF2B5EF4-FFF2-40B4-BE49-F238E27FC236}">
                <a16:creationId xmlns:a16="http://schemas.microsoft.com/office/drawing/2014/main" id="{AF175A2B-F1CB-42C9-8F54-44AE8C729822}"/>
              </a:ext>
            </a:extLst>
          </p:cNvPr>
          <p:cNvPicPr>
            <a:picLocks noChangeAspect="1"/>
          </p:cNvPicPr>
          <p:nvPr/>
        </p:nvPicPr>
        <p:blipFill>
          <a:blip r:embed="rId2"/>
          <a:stretch>
            <a:fillRect/>
          </a:stretch>
        </p:blipFill>
        <p:spPr>
          <a:xfrm>
            <a:off x="888822" y="1287780"/>
            <a:ext cx="10160178" cy="4702036"/>
          </a:xfrm>
          <a:prstGeom prst="rect">
            <a:avLst/>
          </a:prstGeom>
        </p:spPr>
      </p:pic>
    </p:spTree>
    <p:extLst>
      <p:ext uri="{BB962C8B-B14F-4D97-AF65-F5344CB8AC3E}">
        <p14:creationId xmlns:p14="http://schemas.microsoft.com/office/powerpoint/2010/main" val="2213758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BF9283-5162-4702-B46B-0C65A866FFB4}"/>
              </a:ext>
            </a:extLst>
          </p:cNvPr>
          <p:cNvSpPr>
            <a:spLocks noGrp="1"/>
          </p:cNvSpPr>
          <p:nvPr>
            <p:ph type="title"/>
          </p:nvPr>
        </p:nvSpPr>
        <p:spPr>
          <a:xfrm>
            <a:off x="653145" y="609599"/>
            <a:ext cx="3364378" cy="5606143"/>
          </a:xfrm>
        </p:spPr>
        <p:txBody>
          <a:bodyPr>
            <a:normAutofit/>
          </a:bodyPr>
          <a:lstStyle/>
          <a:p>
            <a:r>
              <a:rPr lang="fr-FR" sz="4800"/>
              <a:t>Et vous la recherche, vous en pensez quoi?  </a:t>
            </a:r>
          </a:p>
        </p:txBody>
      </p:sp>
      <p:graphicFrame>
        <p:nvGraphicFramePr>
          <p:cNvPr id="12" name="Espace réservé du contenu 2">
            <a:extLst>
              <a:ext uri="{FF2B5EF4-FFF2-40B4-BE49-F238E27FC236}">
                <a16:creationId xmlns:a16="http://schemas.microsoft.com/office/drawing/2014/main" id="{318EFF03-EED5-4DAC-A740-890C5656F86B}"/>
              </a:ext>
            </a:extLst>
          </p:cNvPr>
          <p:cNvGraphicFramePr>
            <a:graphicFrameLocks noGrp="1"/>
          </p:cNvGraphicFramePr>
          <p:nvPr>
            <p:ph idx="1"/>
            <p:extLst>
              <p:ext uri="{D42A27DB-BD31-4B8C-83A1-F6EECF244321}">
                <p14:modId xmlns:p14="http://schemas.microsoft.com/office/powerpoint/2010/main" val="484441943"/>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numéro de diapositive 2">
            <a:extLst>
              <a:ext uri="{FF2B5EF4-FFF2-40B4-BE49-F238E27FC236}">
                <a16:creationId xmlns:a16="http://schemas.microsoft.com/office/drawing/2014/main" id="{CA0B71FD-BF26-41CB-A993-F4BD773041B4}"/>
              </a:ext>
            </a:extLst>
          </p:cNvPr>
          <p:cNvSpPr>
            <a:spLocks noGrp="1"/>
          </p:cNvSpPr>
          <p:nvPr>
            <p:ph type="sldNum" sz="quarter" idx="12"/>
          </p:nvPr>
        </p:nvSpPr>
        <p:spPr/>
        <p:txBody>
          <a:bodyPr/>
          <a:lstStyle/>
          <a:p>
            <a:fld id="{418D8D64-5531-4C35-AE75-FB133457682F}" type="slidenum">
              <a:rPr lang="fr-FR" smtClean="0"/>
              <a:t>22</a:t>
            </a:fld>
            <a:endParaRPr lang="fr-FR"/>
          </a:p>
        </p:txBody>
      </p:sp>
    </p:spTree>
    <p:extLst>
      <p:ext uri="{BB962C8B-B14F-4D97-AF65-F5344CB8AC3E}">
        <p14:creationId xmlns:p14="http://schemas.microsoft.com/office/powerpoint/2010/main" val="31574506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01EF59-F8CA-412A-88EA-D217B549383C}"/>
              </a:ext>
            </a:extLst>
          </p:cNvPr>
          <p:cNvSpPr>
            <a:spLocks noGrp="1"/>
          </p:cNvSpPr>
          <p:nvPr>
            <p:ph type="title"/>
          </p:nvPr>
        </p:nvSpPr>
        <p:spPr>
          <a:xfrm>
            <a:off x="1143000" y="609600"/>
            <a:ext cx="9875520" cy="1356360"/>
          </a:xfrm>
        </p:spPr>
        <p:txBody>
          <a:bodyPr>
            <a:normAutofit/>
          </a:bodyPr>
          <a:lstStyle/>
          <a:p>
            <a:r>
              <a:rPr lang="fr-FR" dirty="0"/>
              <a:t>Que peut nous apporter la recherche ? </a:t>
            </a:r>
          </a:p>
        </p:txBody>
      </p:sp>
      <p:sp>
        <p:nvSpPr>
          <p:cNvPr id="3" name="Espace réservé du numéro de diapositive 2">
            <a:extLst>
              <a:ext uri="{FF2B5EF4-FFF2-40B4-BE49-F238E27FC236}">
                <a16:creationId xmlns:a16="http://schemas.microsoft.com/office/drawing/2014/main" id="{6DB9DCF3-C892-4A33-8CF2-D22CC7963FA2}"/>
              </a:ext>
            </a:extLst>
          </p:cNvPr>
          <p:cNvSpPr>
            <a:spLocks noGrp="1"/>
          </p:cNvSpPr>
          <p:nvPr>
            <p:ph type="sldNum" sz="quarter" idx="12"/>
          </p:nvPr>
        </p:nvSpPr>
        <p:spPr>
          <a:xfrm>
            <a:off x="9329530" y="6223828"/>
            <a:ext cx="1706217" cy="365125"/>
          </a:xfrm>
        </p:spPr>
        <p:txBody>
          <a:bodyPr>
            <a:normAutofit/>
          </a:bodyPr>
          <a:lstStyle/>
          <a:p>
            <a:pPr>
              <a:spcAft>
                <a:spcPts val="600"/>
              </a:spcAft>
            </a:pPr>
            <a:fld id="{418D8D64-5531-4C35-AE75-FB133457682F}" type="slidenum">
              <a:rPr lang="fr-FR" smtClean="0"/>
              <a:pPr>
                <a:spcAft>
                  <a:spcPts val="600"/>
                </a:spcAft>
              </a:pPr>
              <a:t>23</a:t>
            </a:fld>
            <a:endParaRPr lang="fr-FR"/>
          </a:p>
        </p:txBody>
      </p:sp>
      <p:graphicFrame>
        <p:nvGraphicFramePr>
          <p:cNvPr id="5" name="Espace réservé du contenu 2">
            <a:extLst>
              <a:ext uri="{FF2B5EF4-FFF2-40B4-BE49-F238E27FC236}">
                <a16:creationId xmlns:a16="http://schemas.microsoft.com/office/drawing/2014/main" id="{BECFEC04-35EC-DCAF-08AE-1AFC7B77B749}"/>
              </a:ext>
            </a:extLst>
          </p:cNvPr>
          <p:cNvGraphicFramePr>
            <a:graphicFrameLocks noGrp="1"/>
          </p:cNvGraphicFramePr>
          <p:nvPr>
            <p:ph idx="1"/>
            <p:extLst>
              <p:ext uri="{D42A27DB-BD31-4B8C-83A1-F6EECF244321}">
                <p14:modId xmlns:p14="http://schemas.microsoft.com/office/powerpoint/2010/main" val="4021641550"/>
              </p:ext>
            </p:extLst>
          </p:nvPr>
        </p:nvGraphicFramePr>
        <p:xfrm>
          <a:off x="1143000" y="2298530"/>
          <a:ext cx="9872663" cy="37974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8075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E639389-5CE5-4E42-90F2-7285AB3AB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accent3"/>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1" name="Rectangle 10">
            <a:extLst>
              <a:ext uri="{FF2B5EF4-FFF2-40B4-BE49-F238E27FC236}">
                <a16:creationId xmlns:a16="http://schemas.microsoft.com/office/drawing/2014/main" id="{00D8BB72-00A6-426D-9D3D-E424019F3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680" y="240031"/>
            <a:ext cx="11724640" cy="6377939"/>
          </a:xfrm>
          <a:prstGeom prst="rect">
            <a:avLst/>
          </a:prstGeom>
          <a:solidFill>
            <a:schemeClr val="accent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useBgFill="1">
        <p:nvSpPr>
          <p:cNvPr id="13" name="Rectangle 12">
            <a:extLst>
              <a:ext uri="{FF2B5EF4-FFF2-40B4-BE49-F238E27FC236}">
                <a16:creationId xmlns:a16="http://schemas.microsoft.com/office/drawing/2014/main" id="{6690CD3C-3755-4F1C-9BDA-BF4A62A21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1" y="240030"/>
            <a:ext cx="7821038" cy="6377940"/>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re 1">
            <a:extLst>
              <a:ext uri="{FF2B5EF4-FFF2-40B4-BE49-F238E27FC236}">
                <a16:creationId xmlns:a16="http://schemas.microsoft.com/office/drawing/2014/main" id="{5F523B79-E223-40EC-ABD8-1C9A17262392}"/>
              </a:ext>
            </a:extLst>
          </p:cNvPr>
          <p:cNvSpPr>
            <a:spLocks noGrp="1"/>
          </p:cNvSpPr>
          <p:nvPr>
            <p:ph type="ctrTitle"/>
          </p:nvPr>
        </p:nvSpPr>
        <p:spPr>
          <a:xfrm>
            <a:off x="1142996" y="688255"/>
            <a:ext cx="6244018" cy="5217595"/>
          </a:xfrm>
          <a:noFill/>
          <a:ln w="12700" cmpd="sng">
            <a:noFill/>
          </a:ln>
        </p:spPr>
        <p:txBody>
          <a:bodyPr anchor="ctr">
            <a:normAutofit/>
          </a:bodyPr>
          <a:lstStyle/>
          <a:p>
            <a:pPr algn="r"/>
            <a:r>
              <a:rPr lang="fr-FR" sz="6100">
                <a:solidFill>
                  <a:schemeClr val="tx2"/>
                </a:solidFill>
              </a:rPr>
              <a:t>L’utilisation des résultats de la recherche sur la pratique IDE</a:t>
            </a:r>
          </a:p>
        </p:txBody>
      </p:sp>
      <p:sp>
        <p:nvSpPr>
          <p:cNvPr id="3" name="Sous-titre 2">
            <a:extLst>
              <a:ext uri="{FF2B5EF4-FFF2-40B4-BE49-F238E27FC236}">
                <a16:creationId xmlns:a16="http://schemas.microsoft.com/office/drawing/2014/main" id="{11B3A5B4-F1A8-4A06-A09D-6C71EECD2641}"/>
              </a:ext>
            </a:extLst>
          </p:cNvPr>
          <p:cNvSpPr>
            <a:spLocks noGrp="1"/>
          </p:cNvSpPr>
          <p:nvPr>
            <p:ph type="subTitle" idx="1"/>
          </p:nvPr>
        </p:nvSpPr>
        <p:spPr>
          <a:xfrm>
            <a:off x="8369994" y="688255"/>
            <a:ext cx="3079883" cy="5217595"/>
          </a:xfrm>
        </p:spPr>
        <p:txBody>
          <a:bodyPr anchor="ctr">
            <a:normAutofit/>
          </a:bodyPr>
          <a:lstStyle/>
          <a:p>
            <a:pPr algn="l"/>
            <a:endParaRPr lang="fr-FR" sz="2400">
              <a:solidFill>
                <a:srgbClr val="FFFFFF"/>
              </a:solidFill>
            </a:endParaRPr>
          </a:p>
        </p:txBody>
      </p:sp>
      <p:sp>
        <p:nvSpPr>
          <p:cNvPr id="4" name="Espace réservé du numéro de diapositive 3">
            <a:extLst>
              <a:ext uri="{FF2B5EF4-FFF2-40B4-BE49-F238E27FC236}">
                <a16:creationId xmlns:a16="http://schemas.microsoft.com/office/drawing/2014/main" id="{66BF11B5-05D1-41B6-84EF-EC7E68EF47FA}"/>
              </a:ext>
            </a:extLst>
          </p:cNvPr>
          <p:cNvSpPr>
            <a:spLocks noGrp="1"/>
          </p:cNvSpPr>
          <p:nvPr>
            <p:ph type="sldNum" sz="quarter" idx="12"/>
          </p:nvPr>
        </p:nvSpPr>
        <p:spPr>
          <a:xfrm>
            <a:off x="10972736" y="6223828"/>
            <a:ext cx="643416" cy="365125"/>
          </a:xfrm>
        </p:spPr>
        <p:txBody>
          <a:bodyPr>
            <a:normAutofit/>
          </a:bodyPr>
          <a:lstStyle/>
          <a:p>
            <a:pPr>
              <a:spcAft>
                <a:spcPts val="600"/>
              </a:spcAft>
            </a:pPr>
            <a:fld id="{418D8D64-5531-4C35-AE75-FB133457682F}" type="slidenum">
              <a:rPr lang="fr-FR">
                <a:solidFill>
                  <a:srgbClr val="FFFFFF"/>
                </a:solidFill>
              </a:rPr>
              <a:pPr>
                <a:spcAft>
                  <a:spcPts val="600"/>
                </a:spcAft>
              </a:pPr>
              <a:t>24</a:t>
            </a:fld>
            <a:endParaRPr lang="fr-FR">
              <a:solidFill>
                <a:srgbClr val="FFFFFF"/>
              </a:solidFill>
            </a:endParaRPr>
          </a:p>
        </p:txBody>
      </p:sp>
    </p:spTree>
    <p:extLst>
      <p:ext uri="{BB962C8B-B14F-4D97-AF65-F5344CB8AC3E}">
        <p14:creationId xmlns:p14="http://schemas.microsoft.com/office/powerpoint/2010/main" val="26701410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6DBAD6-8CB8-42FF-B0D9-6CE619D423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A7992F3A-302F-47CA-BADD-CDE4380851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C66864FA-1731-4EE6-AC97-3A689D688A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4278EA84-AA47-4E64-9AEA-745F57EADB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55A3D311-5198-4AE1-A195-6421056766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6888"/>
            <a:ext cx="11724640" cy="63779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re 1">
            <a:extLst>
              <a:ext uri="{FF2B5EF4-FFF2-40B4-BE49-F238E27FC236}">
                <a16:creationId xmlns:a16="http://schemas.microsoft.com/office/drawing/2014/main" id="{46E5AF96-5F38-4C11-94D1-A955F0999EB1}"/>
              </a:ext>
            </a:extLst>
          </p:cNvPr>
          <p:cNvSpPr>
            <a:spLocks noGrp="1"/>
          </p:cNvSpPr>
          <p:nvPr>
            <p:ph type="title"/>
          </p:nvPr>
        </p:nvSpPr>
        <p:spPr>
          <a:xfrm>
            <a:off x="643467" y="625775"/>
            <a:ext cx="6377629" cy="5258429"/>
          </a:xfrm>
          <a:noFill/>
          <a:ln w="12700" cmpd="sng">
            <a:noFill/>
          </a:ln>
        </p:spPr>
        <p:txBody>
          <a:bodyPr vert="horz" lIns="91440" tIns="45720" rIns="91440" bIns="45720" rtlCol="0" anchor="ctr">
            <a:normAutofit/>
          </a:bodyPr>
          <a:lstStyle/>
          <a:p>
            <a:pPr algn="r">
              <a:lnSpc>
                <a:spcPct val="85000"/>
              </a:lnSpc>
            </a:pPr>
            <a:r>
              <a:rPr lang="en-US" sz="6100" b="1" kern="1200" cap="all" baseline="0" dirty="0">
                <a:solidFill>
                  <a:schemeClr val="tx1"/>
                </a:solidFill>
                <a:latin typeface="+mj-lt"/>
                <a:ea typeface="+mj-ea"/>
                <a:cs typeface="+mj-cs"/>
              </a:rPr>
              <a:t>Rappels sur la méthodologie de la démarche de recherche </a:t>
            </a:r>
          </a:p>
        </p:txBody>
      </p:sp>
      <p:cxnSp>
        <p:nvCxnSpPr>
          <p:cNvPr id="18" name="Straight Connector 17">
            <a:extLst>
              <a:ext uri="{FF2B5EF4-FFF2-40B4-BE49-F238E27FC236}">
                <a16:creationId xmlns:a16="http://schemas.microsoft.com/office/drawing/2014/main" id="{FE054535-C006-4CBD-B555-2D26AE62CB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828800"/>
            <a:ext cx="0" cy="3200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Espace réservé du numéro de diapositive 2">
            <a:extLst>
              <a:ext uri="{FF2B5EF4-FFF2-40B4-BE49-F238E27FC236}">
                <a16:creationId xmlns:a16="http://schemas.microsoft.com/office/drawing/2014/main" id="{F7F78844-E07F-4750-AF20-EA54044A9427}"/>
              </a:ext>
            </a:extLst>
          </p:cNvPr>
          <p:cNvSpPr>
            <a:spLocks noGrp="1"/>
          </p:cNvSpPr>
          <p:nvPr>
            <p:ph type="sldNum" sz="quarter" idx="12"/>
          </p:nvPr>
        </p:nvSpPr>
        <p:spPr/>
        <p:txBody>
          <a:bodyPr/>
          <a:lstStyle/>
          <a:p>
            <a:fld id="{418D8D64-5531-4C35-AE75-FB133457682F}" type="slidenum">
              <a:rPr lang="fr-FR" smtClean="0"/>
              <a:t>25</a:t>
            </a:fld>
            <a:endParaRPr lang="fr-FR"/>
          </a:p>
        </p:txBody>
      </p:sp>
    </p:spTree>
    <p:extLst>
      <p:ext uri="{BB962C8B-B14F-4D97-AF65-F5344CB8AC3E}">
        <p14:creationId xmlns:p14="http://schemas.microsoft.com/office/powerpoint/2010/main" val="27253382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AD9C73-925E-4D7F-91EF-7AE45F59404D}"/>
              </a:ext>
            </a:extLst>
          </p:cNvPr>
          <p:cNvSpPr>
            <a:spLocks noGrp="1"/>
          </p:cNvSpPr>
          <p:nvPr>
            <p:ph type="title"/>
          </p:nvPr>
        </p:nvSpPr>
        <p:spPr>
          <a:xfrm>
            <a:off x="384697" y="393586"/>
            <a:ext cx="9875520" cy="1356360"/>
          </a:xfrm>
        </p:spPr>
        <p:txBody>
          <a:bodyPr>
            <a:normAutofit/>
          </a:bodyPr>
          <a:lstStyle/>
          <a:p>
            <a:r>
              <a:rPr lang="fr-FR" sz="1600" dirty="0"/>
              <a:t>Modèle de </a:t>
            </a:r>
            <a:r>
              <a:rPr lang="fr-FR" sz="1600" dirty="0" err="1"/>
              <a:t>U.Flick</a:t>
            </a:r>
            <a:r>
              <a:rPr lang="fr-FR" sz="1600" dirty="0"/>
              <a:t>, 2009</a:t>
            </a:r>
            <a:br>
              <a:rPr lang="fr-FR" sz="3200" dirty="0"/>
            </a:br>
            <a:endParaRPr lang="fr-FR" sz="3200" dirty="0"/>
          </a:p>
        </p:txBody>
      </p:sp>
      <p:sp>
        <p:nvSpPr>
          <p:cNvPr id="3" name="Espace réservé du contenu 2">
            <a:extLst>
              <a:ext uri="{FF2B5EF4-FFF2-40B4-BE49-F238E27FC236}">
                <a16:creationId xmlns:a16="http://schemas.microsoft.com/office/drawing/2014/main" id="{D56AC408-35E9-48A4-BB5A-DDF972D53BFB}"/>
              </a:ext>
            </a:extLst>
          </p:cNvPr>
          <p:cNvSpPr>
            <a:spLocks noGrp="1"/>
          </p:cNvSpPr>
          <p:nvPr>
            <p:ph idx="1"/>
          </p:nvPr>
        </p:nvSpPr>
        <p:spPr/>
        <p:txBody>
          <a:bodyPr/>
          <a:lstStyle/>
          <a:p>
            <a:endParaRPr lang="fr-FR" dirty="0"/>
          </a:p>
        </p:txBody>
      </p:sp>
      <p:sp>
        <p:nvSpPr>
          <p:cNvPr id="4" name="Espace réservé du texte 5">
            <a:extLst>
              <a:ext uri="{FF2B5EF4-FFF2-40B4-BE49-F238E27FC236}">
                <a16:creationId xmlns:a16="http://schemas.microsoft.com/office/drawing/2014/main" id="{9D905254-8D19-4251-8649-562E2663F5A0}"/>
              </a:ext>
            </a:extLst>
          </p:cNvPr>
          <p:cNvSpPr txBox="1">
            <a:spLocks/>
          </p:cNvSpPr>
          <p:nvPr/>
        </p:nvSpPr>
        <p:spPr>
          <a:xfrm>
            <a:off x="2557389" y="1911350"/>
            <a:ext cx="3822700" cy="3321025"/>
          </a:xfrm>
          <a:prstGeom prst="rect">
            <a:avLst/>
          </a:prstGeom>
        </p:spPr>
        <p:txBody>
          <a:bodyPr>
            <a:normAutofit/>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sz="1600" kern="1200">
                <a:solidFill>
                  <a:schemeClr val="tx1"/>
                </a:solidFill>
                <a:latin typeface="+mn-lt"/>
                <a:ea typeface="+mn-ea"/>
                <a:cs typeface="+mn-cs"/>
              </a:defRPr>
            </a:lvl9pPr>
          </a:lstStyle>
          <a:p>
            <a:endParaRPr lang="fr-FR">
              <a:solidFill>
                <a:schemeClr val="bg1"/>
              </a:solidFill>
            </a:endParaRPr>
          </a:p>
          <a:p>
            <a:endParaRPr lang="fr-FR" dirty="0">
              <a:solidFill>
                <a:schemeClr val="bg1"/>
              </a:solidFill>
            </a:endParaRPr>
          </a:p>
        </p:txBody>
      </p:sp>
      <p:sp>
        <p:nvSpPr>
          <p:cNvPr id="5" name="Rectangle à coins arrondis 8">
            <a:extLst>
              <a:ext uri="{FF2B5EF4-FFF2-40B4-BE49-F238E27FC236}">
                <a16:creationId xmlns:a16="http://schemas.microsoft.com/office/drawing/2014/main" id="{D2FCBFA6-5979-4D99-8935-2171FE70B1F4}"/>
              </a:ext>
            </a:extLst>
          </p:cNvPr>
          <p:cNvSpPr/>
          <p:nvPr/>
        </p:nvSpPr>
        <p:spPr>
          <a:xfrm>
            <a:off x="4454121" y="1370314"/>
            <a:ext cx="3240360" cy="584721"/>
          </a:xfrm>
          <a:prstGeom prst="roundRect">
            <a:avLst/>
          </a:prstGeom>
          <a:solidFill>
            <a:srgbClr val="FFC000"/>
          </a:solidFill>
        </p:spPr>
        <p:txBody>
          <a:bodyPr wrap="square" lIns="0" tIns="0" rIns="0" bIns="0" rtlCol="0" anchor="ctr"/>
          <a:lstStyle/>
          <a:p>
            <a:pPr algn="ctr"/>
            <a:endParaRPr lang="fr-FR"/>
          </a:p>
        </p:txBody>
      </p:sp>
      <p:sp>
        <p:nvSpPr>
          <p:cNvPr id="6" name="Rectangle à coins arrondis 9">
            <a:extLst>
              <a:ext uri="{FF2B5EF4-FFF2-40B4-BE49-F238E27FC236}">
                <a16:creationId xmlns:a16="http://schemas.microsoft.com/office/drawing/2014/main" id="{91A0489F-FA20-4E53-A919-565AB3E6E264}"/>
              </a:ext>
            </a:extLst>
          </p:cNvPr>
          <p:cNvSpPr/>
          <p:nvPr/>
        </p:nvSpPr>
        <p:spPr>
          <a:xfrm>
            <a:off x="5322457" y="2064814"/>
            <a:ext cx="3240360" cy="584721"/>
          </a:xfrm>
          <a:prstGeom prst="roundRect">
            <a:avLst/>
          </a:prstGeom>
          <a:solidFill>
            <a:srgbClr val="FFC000"/>
          </a:solidFill>
        </p:spPr>
        <p:txBody>
          <a:bodyPr wrap="square" lIns="0" tIns="0" rIns="0" bIns="0" rtlCol="0" anchor="ctr"/>
          <a:lstStyle/>
          <a:p>
            <a:pPr algn="ctr"/>
            <a:endParaRPr lang="fr-FR"/>
          </a:p>
        </p:txBody>
      </p:sp>
      <p:sp>
        <p:nvSpPr>
          <p:cNvPr id="7" name="Rectangle à coins arrondis 10">
            <a:extLst>
              <a:ext uri="{FF2B5EF4-FFF2-40B4-BE49-F238E27FC236}">
                <a16:creationId xmlns:a16="http://schemas.microsoft.com/office/drawing/2014/main" id="{3A80E787-5F7A-4AE6-B7D8-90565ED76A1A}"/>
              </a:ext>
            </a:extLst>
          </p:cNvPr>
          <p:cNvSpPr/>
          <p:nvPr/>
        </p:nvSpPr>
        <p:spPr>
          <a:xfrm>
            <a:off x="5748785" y="3568972"/>
            <a:ext cx="3240360" cy="584721"/>
          </a:xfrm>
          <a:prstGeom prst="roundRect">
            <a:avLst/>
          </a:prstGeom>
          <a:solidFill>
            <a:srgbClr val="FFC000"/>
          </a:solidFill>
        </p:spPr>
        <p:txBody>
          <a:bodyPr wrap="square" lIns="0" tIns="0" rIns="0" bIns="0" rtlCol="0" anchor="ctr"/>
          <a:lstStyle/>
          <a:p>
            <a:pPr algn="ctr"/>
            <a:endParaRPr lang="fr-FR"/>
          </a:p>
        </p:txBody>
      </p:sp>
      <p:sp>
        <p:nvSpPr>
          <p:cNvPr id="8" name="Rectangle à coins arrondis 11">
            <a:extLst>
              <a:ext uri="{FF2B5EF4-FFF2-40B4-BE49-F238E27FC236}">
                <a16:creationId xmlns:a16="http://schemas.microsoft.com/office/drawing/2014/main" id="{62E06219-F35E-4F4A-802F-5E4273A2A56D}"/>
              </a:ext>
            </a:extLst>
          </p:cNvPr>
          <p:cNvSpPr/>
          <p:nvPr/>
        </p:nvSpPr>
        <p:spPr>
          <a:xfrm>
            <a:off x="5333505" y="2822448"/>
            <a:ext cx="3240360" cy="584721"/>
          </a:xfrm>
          <a:prstGeom prst="roundRect">
            <a:avLst/>
          </a:prstGeom>
          <a:solidFill>
            <a:srgbClr val="FFC000"/>
          </a:solidFill>
        </p:spPr>
        <p:txBody>
          <a:bodyPr wrap="square" lIns="0" tIns="0" rIns="0" bIns="0" rtlCol="0" anchor="ctr"/>
          <a:lstStyle/>
          <a:p>
            <a:pPr algn="ctr"/>
            <a:endParaRPr lang="fr-FR"/>
          </a:p>
        </p:txBody>
      </p:sp>
      <p:sp>
        <p:nvSpPr>
          <p:cNvPr id="9" name="Rectangle à coins arrondis 12">
            <a:extLst>
              <a:ext uri="{FF2B5EF4-FFF2-40B4-BE49-F238E27FC236}">
                <a16:creationId xmlns:a16="http://schemas.microsoft.com/office/drawing/2014/main" id="{EFA92C7F-EA8C-4627-BF52-3FFB137F860C}"/>
              </a:ext>
            </a:extLst>
          </p:cNvPr>
          <p:cNvSpPr/>
          <p:nvPr/>
        </p:nvSpPr>
        <p:spPr>
          <a:xfrm>
            <a:off x="6342266" y="5560256"/>
            <a:ext cx="3240360" cy="584721"/>
          </a:xfrm>
          <a:prstGeom prst="roundRect">
            <a:avLst/>
          </a:prstGeom>
          <a:solidFill>
            <a:srgbClr val="FFC000"/>
          </a:solidFill>
        </p:spPr>
        <p:txBody>
          <a:bodyPr wrap="square" lIns="0" tIns="0" rIns="0" bIns="0" rtlCol="0" anchor="ctr"/>
          <a:lstStyle/>
          <a:p>
            <a:pPr algn="ctr"/>
            <a:endParaRPr lang="fr-FR">
              <a:solidFill>
                <a:schemeClr val="bg1"/>
              </a:solidFill>
            </a:endParaRPr>
          </a:p>
        </p:txBody>
      </p:sp>
      <p:sp>
        <p:nvSpPr>
          <p:cNvPr id="10" name="Rectangle à coins arrondis 13">
            <a:extLst>
              <a:ext uri="{FF2B5EF4-FFF2-40B4-BE49-F238E27FC236}">
                <a16:creationId xmlns:a16="http://schemas.microsoft.com/office/drawing/2014/main" id="{98EC4553-967B-49F0-B1AB-4136DCB2E2C9}"/>
              </a:ext>
            </a:extLst>
          </p:cNvPr>
          <p:cNvSpPr/>
          <p:nvPr/>
        </p:nvSpPr>
        <p:spPr>
          <a:xfrm>
            <a:off x="6324849" y="4905176"/>
            <a:ext cx="3240360" cy="584721"/>
          </a:xfrm>
          <a:prstGeom prst="roundRect">
            <a:avLst/>
          </a:prstGeom>
          <a:solidFill>
            <a:srgbClr val="FFC000"/>
          </a:solidFill>
        </p:spPr>
        <p:txBody>
          <a:bodyPr wrap="square" lIns="0" tIns="0" rIns="0" bIns="0" rtlCol="0" anchor="ctr"/>
          <a:lstStyle/>
          <a:p>
            <a:pPr algn="ctr"/>
            <a:endParaRPr lang="fr-FR"/>
          </a:p>
        </p:txBody>
      </p:sp>
      <p:sp>
        <p:nvSpPr>
          <p:cNvPr id="11" name="Rectangle à coins arrondis 14">
            <a:extLst>
              <a:ext uri="{FF2B5EF4-FFF2-40B4-BE49-F238E27FC236}">
                <a16:creationId xmlns:a16="http://schemas.microsoft.com/office/drawing/2014/main" id="{EF367432-1AED-449C-88E9-478B8BD0B587}"/>
              </a:ext>
            </a:extLst>
          </p:cNvPr>
          <p:cNvSpPr/>
          <p:nvPr/>
        </p:nvSpPr>
        <p:spPr>
          <a:xfrm>
            <a:off x="5752815" y="4237074"/>
            <a:ext cx="3240360" cy="584721"/>
          </a:xfrm>
          <a:prstGeom prst="roundRect">
            <a:avLst/>
          </a:prstGeom>
          <a:solidFill>
            <a:srgbClr val="FFC000"/>
          </a:solidFill>
        </p:spPr>
        <p:txBody>
          <a:bodyPr wrap="square" lIns="0" tIns="0" rIns="0" bIns="0" rtlCol="0" anchor="ctr"/>
          <a:lstStyle/>
          <a:p>
            <a:pPr algn="ctr"/>
            <a:endParaRPr lang="fr-FR"/>
          </a:p>
        </p:txBody>
      </p:sp>
      <p:sp>
        <p:nvSpPr>
          <p:cNvPr id="12" name="Rectangle à coins arrondis 15">
            <a:extLst>
              <a:ext uri="{FF2B5EF4-FFF2-40B4-BE49-F238E27FC236}">
                <a16:creationId xmlns:a16="http://schemas.microsoft.com/office/drawing/2014/main" id="{0D11AEC1-4ACC-4AE5-AC79-C93845EDBAE0}"/>
              </a:ext>
            </a:extLst>
          </p:cNvPr>
          <p:cNvSpPr/>
          <p:nvPr/>
        </p:nvSpPr>
        <p:spPr>
          <a:xfrm>
            <a:off x="3156497" y="1410984"/>
            <a:ext cx="792088" cy="4441633"/>
          </a:xfrm>
          <a:prstGeom prst="roundRect">
            <a:avLst/>
          </a:prstGeom>
          <a:solidFill>
            <a:schemeClr val="bg2"/>
          </a:solidFill>
          <a:ln>
            <a:noFill/>
          </a:ln>
        </p:spPr>
        <p:style>
          <a:lnRef idx="2">
            <a:schemeClr val="dk1"/>
          </a:lnRef>
          <a:fillRef idx="1">
            <a:schemeClr val="lt1"/>
          </a:fillRef>
          <a:effectRef idx="0">
            <a:schemeClr val="dk1"/>
          </a:effectRef>
          <a:fontRef idx="minor">
            <a:schemeClr val="dk1"/>
          </a:fontRef>
        </p:style>
        <p:txBody>
          <a:bodyPr wrap="square" lIns="0" tIns="0" rIns="0" bIns="0" rtlCol="0" anchor="ctr"/>
          <a:lstStyle/>
          <a:p>
            <a:pPr algn="ctr"/>
            <a:endParaRPr lang="fr-FR">
              <a:solidFill>
                <a:schemeClr val="tx1"/>
              </a:solidFill>
            </a:endParaRPr>
          </a:p>
        </p:txBody>
      </p:sp>
      <p:sp>
        <p:nvSpPr>
          <p:cNvPr id="13" name="Rectangle à coins arrondis 16">
            <a:extLst>
              <a:ext uri="{FF2B5EF4-FFF2-40B4-BE49-F238E27FC236}">
                <a16:creationId xmlns:a16="http://schemas.microsoft.com/office/drawing/2014/main" id="{5FB3FA40-4ACD-48DA-8BC6-4C0111A8BC6C}"/>
              </a:ext>
            </a:extLst>
          </p:cNvPr>
          <p:cNvSpPr/>
          <p:nvPr/>
        </p:nvSpPr>
        <p:spPr>
          <a:xfrm>
            <a:off x="7435211" y="1362012"/>
            <a:ext cx="2366061" cy="820379"/>
          </a:xfrm>
          <a:prstGeom prst="roundRect">
            <a:avLst/>
          </a:prstGeom>
          <a:solidFill>
            <a:schemeClr val="bg2"/>
          </a:solidFill>
        </p:spPr>
        <p:txBody>
          <a:bodyPr wrap="square" lIns="0" tIns="0" rIns="0" bIns="0" rtlCol="0" anchor="ctr"/>
          <a:lstStyle/>
          <a:p>
            <a:pPr algn="ctr"/>
            <a:endParaRPr lang="fr-FR"/>
          </a:p>
        </p:txBody>
      </p:sp>
      <p:sp>
        <p:nvSpPr>
          <p:cNvPr id="14" name="ZoneTexte 13">
            <a:extLst>
              <a:ext uri="{FF2B5EF4-FFF2-40B4-BE49-F238E27FC236}">
                <a16:creationId xmlns:a16="http://schemas.microsoft.com/office/drawing/2014/main" id="{BFA18FDC-95ED-452A-B117-19A335780ABA}"/>
              </a:ext>
            </a:extLst>
          </p:cNvPr>
          <p:cNvSpPr txBox="1"/>
          <p:nvPr/>
        </p:nvSpPr>
        <p:spPr>
          <a:xfrm>
            <a:off x="5416215" y="2218926"/>
            <a:ext cx="3107867" cy="276999"/>
          </a:xfrm>
          <a:prstGeom prst="rect">
            <a:avLst/>
          </a:prstGeom>
          <a:solidFill>
            <a:srgbClr val="FFC000"/>
          </a:solidFill>
        </p:spPr>
        <p:txBody>
          <a:bodyPr wrap="square" rtlCol="0">
            <a:spAutoFit/>
          </a:bodyPr>
          <a:lstStyle/>
          <a:p>
            <a:pPr algn="ctr"/>
            <a:r>
              <a:rPr lang="fr-FR" sz="1200" dirty="0"/>
              <a:t>Formulation des questions spécifiques</a:t>
            </a:r>
          </a:p>
        </p:txBody>
      </p:sp>
      <p:sp>
        <p:nvSpPr>
          <p:cNvPr id="15" name="ZoneTexte 14">
            <a:extLst>
              <a:ext uri="{FF2B5EF4-FFF2-40B4-BE49-F238E27FC236}">
                <a16:creationId xmlns:a16="http://schemas.microsoft.com/office/drawing/2014/main" id="{1743117C-EBF3-4EDB-9D77-85DF3AD78014}"/>
              </a:ext>
            </a:extLst>
          </p:cNvPr>
          <p:cNvSpPr txBox="1"/>
          <p:nvPr/>
        </p:nvSpPr>
        <p:spPr>
          <a:xfrm>
            <a:off x="4441519" y="1512964"/>
            <a:ext cx="2911386" cy="288024"/>
          </a:xfrm>
          <a:prstGeom prst="rect">
            <a:avLst/>
          </a:prstGeom>
          <a:solidFill>
            <a:srgbClr val="FFC000"/>
          </a:solidFill>
        </p:spPr>
        <p:txBody>
          <a:bodyPr wrap="square" rtlCol="0">
            <a:spAutoFit/>
          </a:bodyPr>
          <a:lstStyle/>
          <a:p>
            <a:pPr algn="ctr"/>
            <a:r>
              <a:rPr lang="fr-FR" sz="1200" dirty="0"/>
              <a:t>Formulation de la question générale </a:t>
            </a:r>
          </a:p>
        </p:txBody>
      </p:sp>
      <p:sp>
        <p:nvSpPr>
          <p:cNvPr id="16" name="ZoneTexte 15">
            <a:extLst>
              <a:ext uri="{FF2B5EF4-FFF2-40B4-BE49-F238E27FC236}">
                <a16:creationId xmlns:a16="http://schemas.microsoft.com/office/drawing/2014/main" id="{70F634CD-35B5-4F70-B80F-6C8D673D3142}"/>
              </a:ext>
            </a:extLst>
          </p:cNvPr>
          <p:cNvSpPr txBox="1"/>
          <p:nvPr/>
        </p:nvSpPr>
        <p:spPr>
          <a:xfrm>
            <a:off x="6211076" y="2984250"/>
            <a:ext cx="1769958" cy="276999"/>
          </a:xfrm>
          <a:prstGeom prst="rect">
            <a:avLst/>
          </a:prstGeom>
          <a:solidFill>
            <a:srgbClr val="FFC000"/>
          </a:solidFill>
        </p:spPr>
        <p:txBody>
          <a:bodyPr wrap="square" rtlCol="0">
            <a:spAutoFit/>
          </a:bodyPr>
          <a:lstStyle/>
          <a:p>
            <a:r>
              <a:rPr lang="fr-FR" sz="1200" dirty="0"/>
              <a:t>Conceptualisation</a:t>
            </a:r>
          </a:p>
        </p:txBody>
      </p:sp>
      <p:sp>
        <p:nvSpPr>
          <p:cNvPr id="17" name="ZoneTexte 16">
            <a:extLst>
              <a:ext uri="{FF2B5EF4-FFF2-40B4-BE49-F238E27FC236}">
                <a16:creationId xmlns:a16="http://schemas.microsoft.com/office/drawing/2014/main" id="{FC071A96-A2C6-4B1B-8C11-E885FEDE4517}"/>
              </a:ext>
            </a:extLst>
          </p:cNvPr>
          <p:cNvSpPr txBox="1"/>
          <p:nvPr/>
        </p:nvSpPr>
        <p:spPr>
          <a:xfrm>
            <a:off x="5815031" y="3667119"/>
            <a:ext cx="3107867" cy="461665"/>
          </a:xfrm>
          <a:prstGeom prst="rect">
            <a:avLst/>
          </a:prstGeom>
          <a:solidFill>
            <a:srgbClr val="FFC000"/>
          </a:solidFill>
        </p:spPr>
        <p:txBody>
          <a:bodyPr wrap="square" rtlCol="0">
            <a:spAutoFit/>
          </a:bodyPr>
          <a:lstStyle/>
          <a:p>
            <a:pPr algn="ctr"/>
            <a:r>
              <a:rPr lang="fr-FR" sz="1200" dirty="0"/>
              <a:t>Sélection des participants</a:t>
            </a:r>
          </a:p>
          <a:p>
            <a:pPr algn="ctr"/>
            <a:r>
              <a:rPr lang="fr-FR" sz="1200" dirty="0"/>
              <a:t>(groupes, populations,…)</a:t>
            </a:r>
          </a:p>
        </p:txBody>
      </p:sp>
      <p:sp>
        <p:nvSpPr>
          <p:cNvPr id="18" name="ZoneTexte 17">
            <a:extLst>
              <a:ext uri="{FF2B5EF4-FFF2-40B4-BE49-F238E27FC236}">
                <a16:creationId xmlns:a16="http://schemas.microsoft.com/office/drawing/2014/main" id="{45CE74FE-0EE6-4C5F-B0C3-2995A713267B}"/>
              </a:ext>
            </a:extLst>
          </p:cNvPr>
          <p:cNvSpPr txBox="1"/>
          <p:nvPr/>
        </p:nvSpPr>
        <p:spPr>
          <a:xfrm>
            <a:off x="5881278" y="4387773"/>
            <a:ext cx="3107867" cy="276999"/>
          </a:xfrm>
          <a:prstGeom prst="rect">
            <a:avLst/>
          </a:prstGeom>
          <a:solidFill>
            <a:srgbClr val="FFC000"/>
          </a:solidFill>
        </p:spPr>
        <p:txBody>
          <a:bodyPr wrap="square" rtlCol="0">
            <a:spAutoFit/>
          </a:bodyPr>
          <a:lstStyle/>
          <a:p>
            <a:pPr algn="ctr"/>
            <a:r>
              <a:rPr lang="fr-FR" sz="1200" dirty="0"/>
              <a:t>Sélection des méthodes</a:t>
            </a:r>
          </a:p>
        </p:txBody>
      </p:sp>
      <p:sp>
        <p:nvSpPr>
          <p:cNvPr id="19" name="ZoneTexte 18">
            <a:extLst>
              <a:ext uri="{FF2B5EF4-FFF2-40B4-BE49-F238E27FC236}">
                <a16:creationId xmlns:a16="http://schemas.microsoft.com/office/drawing/2014/main" id="{04D0F6E1-CECC-46FC-86B4-BD75ABF8EB1B}"/>
              </a:ext>
            </a:extLst>
          </p:cNvPr>
          <p:cNvSpPr txBox="1"/>
          <p:nvPr/>
        </p:nvSpPr>
        <p:spPr>
          <a:xfrm>
            <a:off x="6468865" y="5078089"/>
            <a:ext cx="2941466" cy="276999"/>
          </a:xfrm>
          <a:prstGeom prst="rect">
            <a:avLst/>
          </a:prstGeom>
          <a:solidFill>
            <a:srgbClr val="FFC000"/>
          </a:solidFill>
        </p:spPr>
        <p:txBody>
          <a:bodyPr wrap="square" rtlCol="0">
            <a:spAutoFit/>
          </a:bodyPr>
          <a:lstStyle/>
          <a:p>
            <a:pPr algn="ctr"/>
            <a:r>
              <a:rPr lang="fr-FR" sz="1200" dirty="0"/>
              <a:t>Recueil de données </a:t>
            </a:r>
          </a:p>
        </p:txBody>
      </p:sp>
      <p:sp>
        <p:nvSpPr>
          <p:cNvPr id="20" name="ZoneTexte 19">
            <a:extLst>
              <a:ext uri="{FF2B5EF4-FFF2-40B4-BE49-F238E27FC236}">
                <a16:creationId xmlns:a16="http://schemas.microsoft.com/office/drawing/2014/main" id="{0F4834F7-D24B-4448-A67D-FD1C18A014FF}"/>
              </a:ext>
            </a:extLst>
          </p:cNvPr>
          <p:cNvSpPr txBox="1"/>
          <p:nvPr/>
        </p:nvSpPr>
        <p:spPr>
          <a:xfrm>
            <a:off x="6474449" y="5713886"/>
            <a:ext cx="3107867" cy="276999"/>
          </a:xfrm>
          <a:prstGeom prst="rect">
            <a:avLst/>
          </a:prstGeom>
          <a:solidFill>
            <a:srgbClr val="FFC000"/>
          </a:solidFill>
        </p:spPr>
        <p:txBody>
          <a:bodyPr wrap="square" rtlCol="0">
            <a:spAutoFit/>
          </a:bodyPr>
          <a:lstStyle/>
          <a:p>
            <a:pPr algn="ctr"/>
            <a:r>
              <a:rPr lang="fr-FR" sz="1200" dirty="0"/>
              <a:t>Analyse des données </a:t>
            </a:r>
          </a:p>
        </p:txBody>
      </p:sp>
      <p:sp>
        <p:nvSpPr>
          <p:cNvPr id="21" name="ZoneTexte 20">
            <a:extLst>
              <a:ext uri="{FF2B5EF4-FFF2-40B4-BE49-F238E27FC236}">
                <a16:creationId xmlns:a16="http://schemas.microsoft.com/office/drawing/2014/main" id="{CE048448-9FD9-4BCF-A586-C39B06229BE1}"/>
              </a:ext>
            </a:extLst>
          </p:cNvPr>
          <p:cNvSpPr txBox="1"/>
          <p:nvPr/>
        </p:nvSpPr>
        <p:spPr>
          <a:xfrm rot="16200000">
            <a:off x="1884727" y="3465421"/>
            <a:ext cx="3385542" cy="276999"/>
          </a:xfrm>
          <a:prstGeom prst="rect">
            <a:avLst/>
          </a:prstGeom>
          <a:noFill/>
        </p:spPr>
        <p:txBody>
          <a:bodyPr vert="vert" wrap="square" rtlCol="0">
            <a:spAutoFit/>
          </a:bodyPr>
          <a:lstStyle/>
          <a:p>
            <a:r>
              <a:rPr lang="fr-FR" sz="1600" dirty="0"/>
              <a:t>REFORMULA T ION</a:t>
            </a:r>
          </a:p>
        </p:txBody>
      </p:sp>
      <p:cxnSp>
        <p:nvCxnSpPr>
          <p:cNvPr id="22" name="Connecteur droit avec flèche 21">
            <a:extLst>
              <a:ext uri="{FF2B5EF4-FFF2-40B4-BE49-F238E27FC236}">
                <a16:creationId xmlns:a16="http://schemas.microsoft.com/office/drawing/2014/main" id="{EFE31604-B8D8-4EEB-9AE5-8FCC84FFD933}"/>
              </a:ext>
            </a:extLst>
          </p:cNvPr>
          <p:cNvCxnSpPr>
            <a:endCxn id="4" idx="0"/>
          </p:cNvCxnSpPr>
          <p:nvPr/>
        </p:nvCxnSpPr>
        <p:spPr>
          <a:xfrm flipV="1">
            <a:off x="3948585" y="1911350"/>
            <a:ext cx="520154" cy="236632"/>
          </a:xfrm>
          <a:prstGeom prst="straightConnector1">
            <a:avLst/>
          </a:prstGeom>
          <a:ln>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a:extLst>
              <a:ext uri="{FF2B5EF4-FFF2-40B4-BE49-F238E27FC236}">
                <a16:creationId xmlns:a16="http://schemas.microsoft.com/office/drawing/2014/main" id="{74C729FD-D449-4594-AA45-7A9FCAA5E960}"/>
              </a:ext>
            </a:extLst>
          </p:cNvPr>
          <p:cNvCxnSpPr/>
          <p:nvPr/>
        </p:nvCxnSpPr>
        <p:spPr>
          <a:xfrm flipV="1">
            <a:off x="3948585" y="2141801"/>
            <a:ext cx="1373872" cy="9619"/>
          </a:xfrm>
          <a:prstGeom prst="straightConnector1">
            <a:avLst/>
          </a:prstGeom>
          <a:ln>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CD131A99-E094-4692-9B21-06664627BE56}"/>
              </a:ext>
            </a:extLst>
          </p:cNvPr>
          <p:cNvCxnSpPr/>
          <p:nvPr/>
        </p:nvCxnSpPr>
        <p:spPr>
          <a:xfrm>
            <a:off x="8773121" y="2182391"/>
            <a:ext cx="0" cy="2722785"/>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Connecteur droit 24">
            <a:extLst>
              <a:ext uri="{FF2B5EF4-FFF2-40B4-BE49-F238E27FC236}">
                <a16:creationId xmlns:a16="http://schemas.microsoft.com/office/drawing/2014/main" id="{84892956-73B2-4FD6-8769-F3A0904B442D}"/>
              </a:ext>
            </a:extLst>
          </p:cNvPr>
          <p:cNvCxnSpPr/>
          <p:nvPr/>
        </p:nvCxnSpPr>
        <p:spPr>
          <a:xfrm>
            <a:off x="6684889" y="2649535"/>
            <a:ext cx="0" cy="172913"/>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Connecteur droit 25">
            <a:extLst>
              <a:ext uri="{FF2B5EF4-FFF2-40B4-BE49-F238E27FC236}">
                <a16:creationId xmlns:a16="http://schemas.microsoft.com/office/drawing/2014/main" id="{1AB03853-1F9A-4450-B334-775823BFFCBC}"/>
              </a:ext>
            </a:extLst>
          </p:cNvPr>
          <p:cNvCxnSpPr/>
          <p:nvPr/>
        </p:nvCxnSpPr>
        <p:spPr>
          <a:xfrm>
            <a:off x="6828905" y="2649534"/>
            <a:ext cx="0" cy="172913"/>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Connecteur droit 26">
            <a:extLst>
              <a:ext uri="{FF2B5EF4-FFF2-40B4-BE49-F238E27FC236}">
                <a16:creationId xmlns:a16="http://schemas.microsoft.com/office/drawing/2014/main" id="{3B85363F-0327-47AE-B446-0CDEDC101B8B}"/>
              </a:ext>
            </a:extLst>
          </p:cNvPr>
          <p:cNvCxnSpPr/>
          <p:nvPr/>
        </p:nvCxnSpPr>
        <p:spPr>
          <a:xfrm>
            <a:off x="6983211" y="2649534"/>
            <a:ext cx="0" cy="172913"/>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87F3F173-022F-4AC6-8F40-43EE39DFFD34}"/>
              </a:ext>
            </a:extLst>
          </p:cNvPr>
          <p:cNvCxnSpPr/>
          <p:nvPr/>
        </p:nvCxnSpPr>
        <p:spPr>
          <a:xfrm flipH="1">
            <a:off x="3948585" y="4387773"/>
            <a:ext cx="1800200" cy="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Connecteur droit 28">
            <a:extLst>
              <a:ext uri="{FF2B5EF4-FFF2-40B4-BE49-F238E27FC236}">
                <a16:creationId xmlns:a16="http://schemas.microsoft.com/office/drawing/2014/main" id="{A98E5824-F992-4656-9162-A327C03D522D}"/>
              </a:ext>
            </a:extLst>
          </p:cNvPr>
          <p:cNvCxnSpPr/>
          <p:nvPr/>
        </p:nvCxnSpPr>
        <p:spPr>
          <a:xfrm flipH="1" flipV="1">
            <a:off x="3948585" y="5217960"/>
            <a:ext cx="2376264" cy="14415"/>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0" name="ZoneTexte 29">
            <a:extLst>
              <a:ext uri="{FF2B5EF4-FFF2-40B4-BE49-F238E27FC236}">
                <a16:creationId xmlns:a16="http://schemas.microsoft.com/office/drawing/2014/main" id="{69936C43-34CA-4082-A925-375970893672}"/>
              </a:ext>
            </a:extLst>
          </p:cNvPr>
          <p:cNvSpPr txBox="1"/>
          <p:nvPr/>
        </p:nvSpPr>
        <p:spPr>
          <a:xfrm>
            <a:off x="7776788" y="1606286"/>
            <a:ext cx="1716413" cy="276999"/>
          </a:xfrm>
          <a:prstGeom prst="rect">
            <a:avLst/>
          </a:prstGeom>
          <a:solidFill>
            <a:schemeClr val="bg2"/>
          </a:solidFill>
        </p:spPr>
        <p:txBody>
          <a:bodyPr wrap="square" rtlCol="0">
            <a:spAutoFit/>
          </a:bodyPr>
          <a:lstStyle/>
          <a:p>
            <a:r>
              <a:rPr lang="fr-FR" sz="1200" dirty="0"/>
              <a:t>Revue de la littérature </a:t>
            </a:r>
          </a:p>
        </p:txBody>
      </p:sp>
      <p:sp>
        <p:nvSpPr>
          <p:cNvPr id="31" name="Espace réservé du numéro de diapositive 30">
            <a:extLst>
              <a:ext uri="{FF2B5EF4-FFF2-40B4-BE49-F238E27FC236}">
                <a16:creationId xmlns:a16="http://schemas.microsoft.com/office/drawing/2014/main" id="{13133924-1E03-4969-8D2B-0D450E851B70}"/>
              </a:ext>
            </a:extLst>
          </p:cNvPr>
          <p:cNvSpPr>
            <a:spLocks noGrp="1"/>
          </p:cNvSpPr>
          <p:nvPr>
            <p:ph type="sldNum" sz="quarter" idx="12"/>
          </p:nvPr>
        </p:nvSpPr>
        <p:spPr/>
        <p:txBody>
          <a:bodyPr/>
          <a:lstStyle/>
          <a:p>
            <a:fld id="{418D8D64-5531-4C35-AE75-FB133457682F}" type="slidenum">
              <a:rPr lang="fr-FR" smtClean="0"/>
              <a:t>26</a:t>
            </a:fld>
            <a:endParaRPr lang="fr-FR"/>
          </a:p>
        </p:txBody>
      </p:sp>
    </p:spTree>
    <p:extLst>
      <p:ext uri="{BB962C8B-B14F-4D97-AF65-F5344CB8AC3E}">
        <p14:creationId xmlns:p14="http://schemas.microsoft.com/office/powerpoint/2010/main" val="9020446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F4FA1E-133F-4B12-91E4-854E3D9B31A1}"/>
              </a:ext>
            </a:extLst>
          </p:cNvPr>
          <p:cNvSpPr>
            <a:spLocks noGrp="1"/>
          </p:cNvSpPr>
          <p:nvPr>
            <p:ph type="title"/>
          </p:nvPr>
        </p:nvSpPr>
        <p:spPr>
          <a:xfrm>
            <a:off x="359071" y="525971"/>
            <a:ext cx="9875520" cy="1356360"/>
          </a:xfrm>
        </p:spPr>
        <p:txBody>
          <a:bodyPr>
            <a:normAutofit/>
          </a:bodyPr>
          <a:lstStyle/>
          <a:p>
            <a:r>
              <a:rPr lang="fr-FR" sz="1600" dirty="0"/>
              <a:t>Modèle de R. </a:t>
            </a:r>
            <a:r>
              <a:rPr lang="fr-FR" sz="1600" dirty="0" err="1"/>
              <a:t>Quivy</a:t>
            </a:r>
            <a:r>
              <a:rPr lang="fr-FR" sz="1600" dirty="0"/>
              <a:t> et L, Van Campenhoudt, 2006</a:t>
            </a:r>
            <a:br>
              <a:rPr lang="fr-FR" dirty="0"/>
            </a:br>
            <a:endParaRPr lang="fr-FR" dirty="0"/>
          </a:p>
        </p:txBody>
      </p:sp>
      <p:sp>
        <p:nvSpPr>
          <p:cNvPr id="3" name="Espace réservé du contenu 2">
            <a:extLst>
              <a:ext uri="{FF2B5EF4-FFF2-40B4-BE49-F238E27FC236}">
                <a16:creationId xmlns:a16="http://schemas.microsoft.com/office/drawing/2014/main" id="{A0A2436D-D67A-4732-B9A8-2D07435623E5}"/>
              </a:ext>
            </a:extLst>
          </p:cNvPr>
          <p:cNvSpPr>
            <a:spLocks noGrp="1"/>
          </p:cNvSpPr>
          <p:nvPr>
            <p:ph idx="1"/>
          </p:nvPr>
        </p:nvSpPr>
        <p:spPr/>
        <p:txBody>
          <a:bodyPr/>
          <a:lstStyle/>
          <a:p>
            <a:endParaRPr lang="fr-FR" dirty="0"/>
          </a:p>
        </p:txBody>
      </p:sp>
      <p:sp>
        <p:nvSpPr>
          <p:cNvPr id="4" name="Rectangle 3">
            <a:extLst>
              <a:ext uri="{FF2B5EF4-FFF2-40B4-BE49-F238E27FC236}">
                <a16:creationId xmlns:a16="http://schemas.microsoft.com/office/drawing/2014/main" id="{C3716E1E-37A6-4C1A-B789-13AF59EA5E66}"/>
              </a:ext>
            </a:extLst>
          </p:cNvPr>
          <p:cNvSpPr/>
          <p:nvPr/>
        </p:nvSpPr>
        <p:spPr>
          <a:xfrm>
            <a:off x="4346108" y="1493939"/>
            <a:ext cx="4176464" cy="504056"/>
          </a:xfrm>
          <a:prstGeom prst="rect">
            <a:avLst/>
          </a:prstGeom>
          <a:solidFill>
            <a:srgbClr val="FFC000"/>
          </a:solidFill>
        </p:spPr>
        <p:txBody>
          <a:bodyPr wrap="square" lIns="0" tIns="0" rIns="0" bIns="0" rtlCol="0" anchor="ctr"/>
          <a:lstStyle/>
          <a:p>
            <a:pPr algn="ctr"/>
            <a:endParaRPr lang="fr-FR"/>
          </a:p>
        </p:txBody>
      </p:sp>
      <p:sp>
        <p:nvSpPr>
          <p:cNvPr id="5" name="Rectangle 4">
            <a:extLst>
              <a:ext uri="{FF2B5EF4-FFF2-40B4-BE49-F238E27FC236}">
                <a16:creationId xmlns:a16="http://schemas.microsoft.com/office/drawing/2014/main" id="{118E33AC-FF9D-4BD5-8EF6-C3A1E6693532}"/>
              </a:ext>
            </a:extLst>
          </p:cNvPr>
          <p:cNvSpPr/>
          <p:nvPr/>
        </p:nvSpPr>
        <p:spPr>
          <a:xfrm>
            <a:off x="4348447" y="2193326"/>
            <a:ext cx="4174125" cy="1291838"/>
          </a:xfrm>
          <a:prstGeom prst="rect">
            <a:avLst/>
          </a:prstGeom>
          <a:solidFill>
            <a:srgbClr val="FFC000"/>
          </a:solidFill>
        </p:spPr>
        <p:txBody>
          <a:bodyPr wrap="square" lIns="0" tIns="0" rIns="0" bIns="0" rtlCol="0" anchor="ctr"/>
          <a:lstStyle/>
          <a:p>
            <a:pPr algn="ctr"/>
            <a:endParaRPr lang="fr-FR"/>
          </a:p>
        </p:txBody>
      </p:sp>
      <p:sp>
        <p:nvSpPr>
          <p:cNvPr id="6" name="Rectangle 5">
            <a:extLst>
              <a:ext uri="{FF2B5EF4-FFF2-40B4-BE49-F238E27FC236}">
                <a16:creationId xmlns:a16="http://schemas.microsoft.com/office/drawing/2014/main" id="{C068C5C9-4A0E-433E-AF2B-7FB73D919201}"/>
              </a:ext>
            </a:extLst>
          </p:cNvPr>
          <p:cNvSpPr/>
          <p:nvPr/>
        </p:nvSpPr>
        <p:spPr>
          <a:xfrm>
            <a:off x="4346108" y="3751997"/>
            <a:ext cx="4176464" cy="504056"/>
          </a:xfrm>
          <a:prstGeom prst="rect">
            <a:avLst/>
          </a:prstGeom>
          <a:solidFill>
            <a:srgbClr val="FFC000"/>
          </a:solidFill>
        </p:spPr>
        <p:txBody>
          <a:bodyPr wrap="square" lIns="0" tIns="0" rIns="0" bIns="0" rtlCol="0" anchor="ctr"/>
          <a:lstStyle/>
          <a:p>
            <a:pPr algn="ctr"/>
            <a:endParaRPr lang="fr-FR"/>
          </a:p>
        </p:txBody>
      </p:sp>
      <p:sp>
        <p:nvSpPr>
          <p:cNvPr id="7" name="Rectangle 6">
            <a:extLst>
              <a:ext uri="{FF2B5EF4-FFF2-40B4-BE49-F238E27FC236}">
                <a16:creationId xmlns:a16="http://schemas.microsoft.com/office/drawing/2014/main" id="{63FE8C5C-4374-4049-855B-464C123A4EC4}"/>
              </a:ext>
            </a:extLst>
          </p:cNvPr>
          <p:cNvSpPr/>
          <p:nvPr/>
        </p:nvSpPr>
        <p:spPr>
          <a:xfrm>
            <a:off x="4346108" y="4597283"/>
            <a:ext cx="4176464" cy="504056"/>
          </a:xfrm>
          <a:prstGeom prst="rect">
            <a:avLst/>
          </a:prstGeom>
          <a:solidFill>
            <a:srgbClr val="FFC000"/>
          </a:solidFill>
        </p:spPr>
        <p:txBody>
          <a:bodyPr wrap="square" lIns="0" tIns="0" rIns="0" bIns="0" rtlCol="0" anchor="ctr"/>
          <a:lstStyle/>
          <a:p>
            <a:pPr algn="ctr"/>
            <a:endParaRPr lang="fr-FR"/>
          </a:p>
        </p:txBody>
      </p:sp>
      <p:sp>
        <p:nvSpPr>
          <p:cNvPr id="8" name="Rectangle 7">
            <a:extLst>
              <a:ext uri="{FF2B5EF4-FFF2-40B4-BE49-F238E27FC236}">
                <a16:creationId xmlns:a16="http://schemas.microsoft.com/office/drawing/2014/main" id="{7AB45142-F166-4B2D-9A94-66C6A458D702}"/>
              </a:ext>
            </a:extLst>
          </p:cNvPr>
          <p:cNvSpPr/>
          <p:nvPr/>
        </p:nvSpPr>
        <p:spPr>
          <a:xfrm>
            <a:off x="3842052" y="5511367"/>
            <a:ext cx="5184576" cy="504056"/>
          </a:xfrm>
          <a:prstGeom prst="rect">
            <a:avLst/>
          </a:prstGeom>
          <a:solidFill>
            <a:srgbClr val="FFC000"/>
          </a:solidFill>
        </p:spPr>
        <p:txBody>
          <a:bodyPr wrap="square" lIns="0" tIns="0" rIns="0" bIns="0" rtlCol="0" anchor="ctr"/>
          <a:lstStyle/>
          <a:p>
            <a:pPr algn="ctr"/>
            <a:endParaRPr lang="fr-FR"/>
          </a:p>
        </p:txBody>
      </p:sp>
      <p:sp>
        <p:nvSpPr>
          <p:cNvPr id="9" name="ZoneTexte 8">
            <a:extLst>
              <a:ext uri="{FF2B5EF4-FFF2-40B4-BE49-F238E27FC236}">
                <a16:creationId xmlns:a16="http://schemas.microsoft.com/office/drawing/2014/main" id="{A37F7844-155F-4D28-BFF6-F5E2722824EF}"/>
              </a:ext>
            </a:extLst>
          </p:cNvPr>
          <p:cNvSpPr txBox="1"/>
          <p:nvPr/>
        </p:nvSpPr>
        <p:spPr>
          <a:xfrm>
            <a:off x="4922172" y="1508436"/>
            <a:ext cx="3096344" cy="369332"/>
          </a:xfrm>
          <a:prstGeom prst="rect">
            <a:avLst/>
          </a:prstGeom>
          <a:solidFill>
            <a:srgbClr val="FFC000"/>
          </a:solidFill>
        </p:spPr>
        <p:txBody>
          <a:bodyPr wrap="square" rtlCol="0">
            <a:spAutoFit/>
          </a:bodyPr>
          <a:lstStyle/>
          <a:p>
            <a:pPr algn="ctr"/>
            <a:r>
              <a:rPr lang="fr-FR" dirty="0"/>
              <a:t>La question de départ</a:t>
            </a:r>
          </a:p>
        </p:txBody>
      </p:sp>
      <p:sp>
        <p:nvSpPr>
          <p:cNvPr id="10" name="ZoneTexte 9">
            <a:extLst>
              <a:ext uri="{FF2B5EF4-FFF2-40B4-BE49-F238E27FC236}">
                <a16:creationId xmlns:a16="http://schemas.microsoft.com/office/drawing/2014/main" id="{9EEF0894-3B69-48A3-8528-4C5FD761CDF4}"/>
              </a:ext>
            </a:extLst>
          </p:cNvPr>
          <p:cNvSpPr txBox="1"/>
          <p:nvPr/>
        </p:nvSpPr>
        <p:spPr>
          <a:xfrm>
            <a:off x="4949596" y="2193326"/>
            <a:ext cx="3096344" cy="369332"/>
          </a:xfrm>
          <a:prstGeom prst="rect">
            <a:avLst/>
          </a:prstGeom>
          <a:solidFill>
            <a:srgbClr val="FFC000"/>
          </a:solidFill>
        </p:spPr>
        <p:txBody>
          <a:bodyPr wrap="square" rtlCol="0">
            <a:spAutoFit/>
          </a:bodyPr>
          <a:lstStyle/>
          <a:p>
            <a:pPr algn="ctr"/>
            <a:r>
              <a:rPr lang="fr-FR" dirty="0"/>
              <a:t>L’exploration</a:t>
            </a:r>
          </a:p>
        </p:txBody>
      </p:sp>
      <p:sp>
        <p:nvSpPr>
          <p:cNvPr id="11" name="ZoneTexte 10">
            <a:extLst>
              <a:ext uri="{FF2B5EF4-FFF2-40B4-BE49-F238E27FC236}">
                <a16:creationId xmlns:a16="http://schemas.microsoft.com/office/drawing/2014/main" id="{559FCFD1-CF4E-4F20-98DB-6DA4A30E7B24}"/>
              </a:ext>
            </a:extLst>
          </p:cNvPr>
          <p:cNvSpPr txBox="1"/>
          <p:nvPr/>
        </p:nvSpPr>
        <p:spPr>
          <a:xfrm>
            <a:off x="4886168" y="3807094"/>
            <a:ext cx="3096344" cy="369332"/>
          </a:xfrm>
          <a:prstGeom prst="rect">
            <a:avLst/>
          </a:prstGeom>
          <a:solidFill>
            <a:srgbClr val="FFC000"/>
          </a:solidFill>
        </p:spPr>
        <p:txBody>
          <a:bodyPr wrap="square" rtlCol="0">
            <a:spAutoFit/>
          </a:bodyPr>
          <a:lstStyle/>
          <a:p>
            <a:pPr algn="ctr"/>
            <a:r>
              <a:rPr lang="fr-FR" dirty="0"/>
              <a:t>La problématique</a:t>
            </a:r>
          </a:p>
        </p:txBody>
      </p:sp>
      <p:sp>
        <p:nvSpPr>
          <p:cNvPr id="12" name="ZoneTexte 11">
            <a:extLst>
              <a:ext uri="{FF2B5EF4-FFF2-40B4-BE49-F238E27FC236}">
                <a16:creationId xmlns:a16="http://schemas.microsoft.com/office/drawing/2014/main" id="{FEFB21F6-5AF5-4C88-8AA7-33C9B8779D08}"/>
              </a:ext>
            </a:extLst>
          </p:cNvPr>
          <p:cNvSpPr txBox="1"/>
          <p:nvPr/>
        </p:nvSpPr>
        <p:spPr>
          <a:xfrm>
            <a:off x="4454120" y="4597497"/>
            <a:ext cx="3960440" cy="369332"/>
          </a:xfrm>
          <a:prstGeom prst="rect">
            <a:avLst/>
          </a:prstGeom>
          <a:solidFill>
            <a:srgbClr val="FFC000"/>
          </a:solidFill>
        </p:spPr>
        <p:txBody>
          <a:bodyPr wrap="square" rtlCol="0">
            <a:spAutoFit/>
          </a:bodyPr>
          <a:lstStyle/>
          <a:p>
            <a:pPr algn="ctr"/>
            <a:r>
              <a:rPr lang="fr-FR" dirty="0"/>
              <a:t>La construction du modèle d’analyse</a:t>
            </a:r>
          </a:p>
        </p:txBody>
      </p:sp>
      <p:sp>
        <p:nvSpPr>
          <p:cNvPr id="13" name="ZoneTexte 12">
            <a:extLst>
              <a:ext uri="{FF2B5EF4-FFF2-40B4-BE49-F238E27FC236}">
                <a16:creationId xmlns:a16="http://schemas.microsoft.com/office/drawing/2014/main" id="{BB943DE9-84F8-4CE2-85D9-BFBBFB366B9D}"/>
              </a:ext>
            </a:extLst>
          </p:cNvPr>
          <p:cNvSpPr txBox="1"/>
          <p:nvPr/>
        </p:nvSpPr>
        <p:spPr>
          <a:xfrm>
            <a:off x="3914060" y="5548698"/>
            <a:ext cx="5040560" cy="369332"/>
          </a:xfrm>
          <a:prstGeom prst="rect">
            <a:avLst/>
          </a:prstGeom>
          <a:solidFill>
            <a:srgbClr val="FFC000"/>
          </a:solidFill>
        </p:spPr>
        <p:txBody>
          <a:bodyPr wrap="square" rtlCol="0">
            <a:spAutoFit/>
          </a:bodyPr>
          <a:lstStyle/>
          <a:p>
            <a:pPr algn="ctr"/>
            <a:r>
              <a:rPr lang="fr-FR" dirty="0"/>
              <a:t>Recueil de données – analyse – conclusions </a:t>
            </a:r>
          </a:p>
        </p:txBody>
      </p:sp>
      <p:sp>
        <p:nvSpPr>
          <p:cNvPr id="14" name="Ellipse 13">
            <a:extLst>
              <a:ext uri="{FF2B5EF4-FFF2-40B4-BE49-F238E27FC236}">
                <a16:creationId xmlns:a16="http://schemas.microsoft.com/office/drawing/2014/main" id="{D3026FE2-A71B-4FE2-AED0-076C77F38B99}"/>
              </a:ext>
            </a:extLst>
          </p:cNvPr>
          <p:cNvSpPr/>
          <p:nvPr/>
        </p:nvSpPr>
        <p:spPr>
          <a:xfrm>
            <a:off x="4447355" y="2559950"/>
            <a:ext cx="1698953" cy="693360"/>
          </a:xfrm>
          <a:prstGeom prst="ellipse">
            <a:avLst/>
          </a:prstGeom>
          <a:solidFill>
            <a:schemeClr val="bg2"/>
          </a:solidFill>
          <a:ln>
            <a:noFill/>
          </a:ln>
        </p:spPr>
        <p:style>
          <a:lnRef idx="2">
            <a:schemeClr val="accent2"/>
          </a:lnRef>
          <a:fillRef idx="1">
            <a:schemeClr val="lt1"/>
          </a:fillRef>
          <a:effectRef idx="0">
            <a:schemeClr val="accent2"/>
          </a:effectRef>
          <a:fontRef idx="minor">
            <a:schemeClr val="dk1"/>
          </a:fontRef>
        </p:style>
        <p:txBody>
          <a:bodyPr wrap="square" lIns="0" tIns="0" rIns="0" bIns="0" rtlCol="0" anchor="ctr"/>
          <a:lstStyle/>
          <a:p>
            <a:pPr algn="ctr"/>
            <a:endParaRPr lang="fr-FR">
              <a:solidFill>
                <a:schemeClr val="tx1"/>
              </a:solidFill>
            </a:endParaRPr>
          </a:p>
        </p:txBody>
      </p:sp>
      <p:sp>
        <p:nvSpPr>
          <p:cNvPr id="15" name="Ellipse 14">
            <a:extLst>
              <a:ext uri="{FF2B5EF4-FFF2-40B4-BE49-F238E27FC236}">
                <a16:creationId xmlns:a16="http://schemas.microsoft.com/office/drawing/2014/main" id="{AD352AC1-1144-4B00-B03A-181D2E3DE63A}"/>
              </a:ext>
            </a:extLst>
          </p:cNvPr>
          <p:cNvSpPr/>
          <p:nvPr/>
        </p:nvSpPr>
        <p:spPr>
          <a:xfrm>
            <a:off x="6700272" y="2574359"/>
            <a:ext cx="1698953" cy="693360"/>
          </a:xfrm>
          <a:prstGeom prst="ellipse">
            <a:avLst/>
          </a:prstGeom>
          <a:solidFill>
            <a:schemeClr val="bg2"/>
          </a:solidFill>
          <a:ln>
            <a:noFill/>
          </a:ln>
        </p:spPr>
        <p:style>
          <a:lnRef idx="2">
            <a:schemeClr val="accent2"/>
          </a:lnRef>
          <a:fillRef idx="1">
            <a:schemeClr val="lt1"/>
          </a:fillRef>
          <a:effectRef idx="0">
            <a:schemeClr val="accent2"/>
          </a:effectRef>
          <a:fontRef idx="minor">
            <a:schemeClr val="dk1"/>
          </a:fontRef>
        </p:style>
        <p:txBody>
          <a:bodyPr wrap="square" lIns="0" tIns="0" rIns="0" bIns="0" rtlCol="0" anchor="ctr"/>
          <a:lstStyle/>
          <a:p>
            <a:pPr algn="ctr"/>
            <a:endParaRPr lang="fr-FR">
              <a:solidFill>
                <a:schemeClr val="tx1"/>
              </a:solidFill>
            </a:endParaRPr>
          </a:p>
        </p:txBody>
      </p:sp>
      <p:sp>
        <p:nvSpPr>
          <p:cNvPr id="16" name="ZoneTexte 15">
            <a:extLst>
              <a:ext uri="{FF2B5EF4-FFF2-40B4-BE49-F238E27FC236}">
                <a16:creationId xmlns:a16="http://schemas.microsoft.com/office/drawing/2014/main" id="{35E4661D-66AD-4EE7-818B-0827802816D7}"/>
              </a:ext>
            </a:extLst>
          </p:cNvPr>
          <p:cNvSpPr txBox="1"/>
          <p:nvPr/>
        </p:nvSpPr>
        <p:spPr>
          <a:xfrm>
            <a:off x="4550609" y="2712273"/>
            <a:ext cx="1451683" cy="369332"/>
          </a:xfrm>
          <a:prstGeom prst="rect">
            <a:avLst/>
          </a:prstGeom>
          <a:solidFill>
            <a:schemeClr val="bg2"/>
          </a:solidFill>
        </p:spPr>
        <p:txBody>
          <a:bodyPr wrap="square" rtlCol="0">
            <a:spAutoFit/>
          </a:bodyPr>
          <a:lstStyle/>
          <a:p>
            <a:r>
              <a:rPr lang="fr-FR" dirty="0"/>
              <a:t>Les lectures</a:t>
            </a:r>
          </a:p>
        </p:txBody>
      </p:sp>
      <p:sp>
        <p:nvSpPr>
          <p:cNvPr id="17" name="ZoneTexte 16">
            <a:extLst>
              <a:ext uri="{FF2B5EF4-FFF2-40B4-BE49-F238E27FC236}">
                <a16:creationId xmlns:a16="http://schemas.microsoft.com/office/drawing/2014/main" id="{8AC6F21D-1CDB-4808-842B-7602262E68DC}"/>
              </a:ext>
            </a:extLst>
          </p:cNvPr>
          <p:cNvSpPr txBox="1"/>
          <p:nvPr/>
        </p:nvSpPr>
        <p:spPr>
          <a:xfrm>
            <a:off x="6823906" y="2712273"/>
            <a:ext cx="1432327" cy="380377"/>
          </a:xfrm>
          <a:prstGeom prst="rect">
            <a:avLst/>
          </a:prstGeom>
          <a:solidFill>
            <a:schemeClr val="bg2"/>
          </a:solidFill>
        </p:spPr>
        <p:txBody>
          <a:bodyPr wrap="square" rtlCol="0">
            <a:spAutoFit/>
          </a:bodyPr>
          <a:lstStyle/>
          <a:p>
            <a:r>
              <a:rPr lang="fr-FR" dirty="0"/>
              <a:t>L’exploration</a:t>
            </a:r>
          </a:p>
        </p:txBody>
      </p:sp>
      <p:cxnSp>
        <p:nvCxnSpPr>
          <p:cNvPr id="18" name="Connecteur droit avec flèche 17">
            <a:extLst>
              <a:ext uri="{FF2B5EF4-FFF2-40B4-BE49-F238E27FC236}">
                <a16:creationId xmlns:a16="http://schemas.microsoft.com/office/drawing/2014/main" id="{3BEEBAE7-BCA2-4B6B-9172-08CA4D698D0E}"/>
              </a:ext>
            </a:extLst>
          </p:cNvPr>
          <p:cNvCxnSpPr/>
          <p:nvPr/>
        </p:nvCxnSpPr>
        <p:spPr>
          <a:xfrm>
            <a:off x="6074300" y="2784103"/>
            <a:ext cx="720080" cy="0"/>
          </a:xfrm>
          <a:prstGeom prst="straightConnector1">
            <a:avLst/>
          </a:prstGeom>
          <a:ln>
            <a:solidFill>
              <a:schemeClr val="tx1"/>
            </a:solidFill>
            <a:tailEnd type="triangle"/>
          </a:ln>
        </p:spPr>
        <p:style>
          <a:lnRef idx="1">
            <a:schemeClr val="accent5"/>
          </a:lnRef>
          <a:fillRef idx="0">
            <a:schemeClr val="accent5"/>
          </a:fillRef>
          <a:effectRef idx="0">
            <a:schemeClr val="accent5"/>
          </a:effectRef>
          <a:fontRef idx="minor">
            <a:schemeClr val="tx1"/>
          </a:fontRef>
        </p:style>
      </p:cxnSp>
      <p:cxnSp>
        <p:nvCxnSpPr>
          <p:cNvPr id="19" name="Connecteur droit avec flèche 18">
            <a:extLst>
              <a:ext uri="{FF2B5EF4-FFF2-40B4-BE49-F238E27FC236}">
                <a16:creationId xmlns:a16="http://schemas.microsoft.com/office/drawing/2014/main" id="{F025BB35-4564-4EF8-A715-962425D63EBB}"/>
              </a:ext>
            </a:extLst>
          </p:cNvPr>
          <p:cNvCxnSpPr/>
          <p:nvPr/>
        </p:nvCxnSpPr>
        <p:spPr>
          <a:xfrm flipH="1">
            <a:off x="6074300" y="3000127"/>
            <a:ext cx="625972" cy="0"/>
          </a:xfrm>
          <a:prstGeom prst="straightConnector1">
            <a:avLst/>
          </a:prstGeom>
          <a:ln>
            <a:solidFill>
              <a:schemeClr val="tx1"/>
            </a:solidFill>
            <a:tailEnd type="triangle"/>
          </a:ln>
        </p:spPr>
        <p:style>
          <a:lnRef idx="1">
            <a:schemeClr val="accent5"/>
          </a:lnRef>
          <a:fillRef idx="0">
            <a:schemeClr val="accent5"/>
          </a:fillRef>
          <a:effectRef idx="0">
            <a:schemeClr val="accent5"/>
          </a:effectRef>
          <a:fontRef idx="minor">
            <a:schemeClr val="tx1"/>
          </a:fontRef>
        </p:style>
      </p:cxnSp>
      <p:cxnSp>
        <p:nvCxnSpPr>
          <p:cNvPr id="20" name="Connecteur en angle 23">
            <a:extLst>
              <a:ext uri="{FF2B5EF4-FFF2-40B4-BE49-F238E27FC236}">
                <a16:creationId xmlns:a16="http://schemas.microsoft.com/office/drawing/2014/main" id="{02325DBE-D76B-4C88-8F01-E3792BF69E29}"/>
              </a:ext>
            </a:extLst>
          </p:cNvPr>
          <p:cNvCxnSpPr>
            <a:stCxn id="6" idx="1"/>
            <a:endCxn id="5" idx="1"/>
          </p:cNvCxnSpPr>
          <p:nvPr/>
        </p:nvCxnSpPr>
        <p:spPr>
          <a:xfrm rot="10800000" flipH="1">
            <a:off x="4346107" y="2839245"/>
            <a:ext cx="2339" cy="1164780"/>
          </a:xfrm>
          <a:prstGeom prst="bentConnector3">
            <a:avLst>
              <a:gd name="adj1" fmla="val -977340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Connecteur en angle 24">
            <a:extLst>
              <a:ext uri="{FF2B5EF4-FFF2-40B4-BE49-F238E27FC236}">
                <a16:creationId xmlns:a16="http://schemas.microsoft.com/office/drawing/2014/main" id="{FC3A1B60-8415-464C-BB9F-67B41900FCA8}"/>
              </a:ext>
            </a:extLst>
          </p:cNvPr>
          <p:cNvCxnSpPr>
            <a:endCxn id="4" idx="3"/>
          </p:cNvCxnSpPr>
          <p:nvPr/>
        </p:nvCxnSpPr>
        <p:spPr>
          <a:xfrm rot="5400000" flipH="1" flipV="1">
            <a:off x="8108375" y="2160164"/>
            <a:ext cx="828393" cy="1"/>
          </a:xfrm>
          <a:prstGeom prst="bentConnector4">
            <a:avLst>
              <a:gd name="adj1" fmla="val 96"/>
              <a:gd name="adj2" fmla="val 2286010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Connecteur droit avec flèche 21">
            <a:extLst>
              <a:ext uri="{FF2B5EF4-FFF2-40B4-BE49-F238E27FC236}">
                <a16:creationId xmlns:a16="http://schemas.microsoft.com/office/drawing/2014/main" id="{BC529D25-615B-458A-83EC-AE07A2A2E124}"/>
              </a:ext>
            </a:extLst>
          </p:cNvPr>
          <p:cNvCxnSpPr>
            <a:stCxn id="4" idx="2"/>
            <a:endCxn id="5" idx="0"/>
          </p:cNvCxnSpPr>
          <p:nvPr/>
        </p:nvCxnSpPr>
        <p:spPr>
          <a:xfrm>
            <a:off x="6434340" y="1997995"/>
            <a:ext cx="1170" cy="1953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Connecteur droit avec flèche 22">
            <a:extLst>
              <a:ext uri="{FF2B5EF4-FFF2-40B4-BE49-F238E27FC236}">
                <a16:creationId xmlns:a16="http://schemas.microsoft.com/office/drawing/2014/main" id="{FAA8E1FE-BA76-40DE-A25C-D9D5A9484D63}"/>
              </a:ext>
            </a:extLst>
          </p:cNvPr>
          <p:cNvCxnSpPr>
            <a:stCxn id="5" idx="2"/>
          </p:cNvCxnSpPr>
          <p:nvPr/>
        </p:nvCxnSpPr>
        <p:spPr>
          <a:xfrm>
            <a:off x="6435510" y="3485164"/>
            <a:ext cx="0" cy="2607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Connecteur droit avec flèche 23">
            <a:extLst>
              <a:ext uri="{FF2B5EF4-FFF2-40B4-BE49-F238E27FC236}">
                <a16:creationId xmlns:a16="http://schemas.microsoft.com/office/drawing/2014/main" id="{E1CBFC70-58CE-4C50-B3A9-19BA777EF11E}"/>
              </a:ext>
            </a:extLst>
          </p:cNvPr>
          <p:cNvCxnSpPr>
            <a:stCxn id="6" idx="2"/>
            <a:endCxn id="7" idx="0"/>
          </p:cNvCxnSpPr>
          <p:nvPr/>
        </p:nvCxnSpPr>
        <p:spPr>
          <a:xfrm>
            <a:off x="6434340" y="4256053"/>
            <a:ext cx="0" cy="3412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eur droit avec flèche 24">
            <a:extLst>
              <a:ext uri="{FF2B5EF4-FFF2-40B4-BE49-F238E27FC236}">
                <a16:creationId xmlns:a16="http://schemas.microsoft.com/office/drawing/2014/main" id="{8A826B91-EFE2-45B2-A350-2920DE5C8793}"/>
              </a:ext>
            </a:extLst>
          </p:cNvPr>
          <p:cNvCxnSpPr>
            <a:endCxn id="8" idx="0"/>
          </p:cNvCxnSpPr>
          <p:nvPr/>
        </p:nvCxnSpPr>
        <p:spPr>
          <a:xfrm>
            <a:off x="6433170" y="5064607"/>
            <a:ext cx="1170" cy="4467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Connecteur droit avec flèche 26">
            <a:extLst>
              <a:ext uri="{FF2B5EF4-FFF2-40B4-BE49-F238E27FC236}">
                <a16:creationId xmlns:a16="http://schemas.microsoft.com/office/drawing/2014/main" id="{A1DBB5B3-796D-465A-8C6B-C62F2336E467}"/>
              </a:ext>
            </a:extLst>
          </p:cNvPr>
          <p:cNvCxnSpPr/>
          <p:nvPr/>
        </p:nvCxnSpPr>
        <p:spPr>
          <a:xfrm>
            <a:off x="6433170" y="1997995"/>
            <a:ext cx="1170" cy="1953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Connecteur droit avec flèche 27">
            <a:extLst>
              <a:ext uri="{FF2B5EF4-FFF2-40B4-BE49-F238E27FC236}">
                <a16:creationId xmlns:a16="http://schemas.microsoft.com/office/drawing/2014/main" id="{53BB7AD9-00A6-45DC-9F2B-C01B0E9717BF}"/>
              </a:ext>
            </a:extLst>
          </p:cNvPr>
          <p:cNvCxnSpPr/>
          <p:nvPr/>
        </p:nvCxnSpPr>
        <p:spPr>
          <a:xfrm>
            <a:off x="6434340" y="3485164"/>
            <a:ext cx="0" cy="2607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Connecteur droit avec flèche 28">
            <a:extLst>
              <a:ext uri="{FF2B5EF4-FFF2-40B4-BE49-F238E27FC236}">
                <a16:creationId xmlns:a16="http://schemas.microsoft.com/office/drawing/2014/main" id="{2CDF1280-142F-45F4-95FD-57BD7792FA60}"/>
              </a:ext>
            </a:extLst>
          </p:cNvPr>
          <p:cNvCxnSpPr/>
          <p:nvPr/>
        </p:nvCxnSpPr>
        <p:spPr>
          <a:xfrm>
            <a:off x="6433170" y="4256053"/>
            <a:ext cx="0" cy="3412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Connecteur droit avec flèche 29">
            <a:extLst>
              <a:ext uri="{FF2B5EF4-FFF2-40B4-BE49-F238E27FC236}">
                <a16:creationId xmlns:a16="http://schemas.microsoft.com/office/drawing/2014/main" id="{141C5C84-060A-451E-BF08-677144FD8FC5}"/>
              </a:ext>
            </a:extLst>
          </p:cNvPr>
          <p:cNvCxnSpPr/>
          <p:nvPr/>
        </p:nvCxnSpPr>
        <p:spPr>
          <a:xfrm>
            <a:off x="6432000" y="5064607"/>
            <a:ext cx="1170" cy="4467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Connecteur en angle 23">
            <a:extLst>
              <a:ext uri="{FF2B5EF4-FFF2-40B4-BE49-F238E27FC236}">
                <a16:creationId xmlns:a16="http://schemas.microsoft.com/office/drawing/2014/main" id="{3285E619-6A38-4D14-9669-E014509DD3EB}"/>
              </a:ext>
            </a:extLst>
          </p:cNvPr>
          <p:cNvCxnSpPr/>
          <p:nvPr/>
        </p:nvCxnSpPr>
        <p:spPr>
          <a:xfrm rot="10800000" flipH="1">
            <a:off x="4346106" y="2839246"/>
            <a:ext cx="2339" cy="1164780"/>
          </a:xfrm>
          <a:prstGeom prst="bentConnector3">
            <a:avLst>
              <a:gd name="adj1" fmla="val -9773407"/>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onnecteur en angle 24">
            <a:extLst>
              <a:ext uri="{FF2B5EF4-FFF2-40B4-BE49-F238E27FC236}">
                <a16:creationId xmlns:a16="http://schemas.microsoft.com/office/drawing/2014/main" id="{0C74911A-2406-4482-8A02-8FCA2838C9FB}"/>
              </a:ext>
            </a:extLst>
          </p:cNvPr>
          <p:cNvCxnSpPr/>
          <p:nvPr/>
        </p:nvCxnSpPr>
        <p:spPr>
          <a:xfrm rot="5400000" flipH="1" flipV="1">
            <a:off x="8108374" y="2160165"/>
            <a:ext cx="828393" cy="1"/>
          </a:xfrm>
          <a:prstGeom prst="bentConnector4">
            <a:avLst>
              <a:gd name="adj1" fmla="val 96"/>
              <a:gd name="adj2" fmla="val 2286010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necteur droit avec flèche 33">
            <a:extLst>
              <a:ext uri="{FF2B5EF4-FFF2-40B4-BE49-F238E27FC236}">
                <a16:creationId xmlns:a16="http://schemas.microsoft.com/office/drawing/2014/main" id="{2A7794A7-EE2A-4D7E-9E9D-7B5D70FE9C04}"/>
              </a:ext>
            </a:extLst>
          </p:cNvPr>
          <p:cNvCxnSpPr/>
          <p:nvPr/>
        </p:nvCxnSpPr>
        <p:spPr>
          <a:xfrm>
            <a:off x="6433169" y="1997996"/>
            <a:ext cx="1170" cy="19533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Connecteur droit avec flèche 34">
            <a:extLst>
              <a:ext uri="{FF2B5EF4-FFF2-40B4-BE49-F238E27FC236}">
                <a16:creationId xmlns:a16="http://schemas.microsoft.com/office/drawing/2014/main" id="{ED2B69FF-A4C5-4311-B376-25D474148090}"/>
              </a:ext>
            </a:extLst>
          </p:cNvPr>
          <p:cNvCxnSpPr/>
          <p:nvPr/>
        </p:nvCxnSpPr>
        <p:spPr>
          <a:xfrm>
            <a:off x="6434339" y="3485165"/>
            <a:ext cx="0" cy="2607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Connecteur droit avec flèche 35">
            <a:extLst>
              <a:ext uri="{FF2B5EF4-FFF2-40B4-BE49-F238E27FC236}">
                <a16:creationId xmlns:a16="http://schemas.microsoft.com/office/drawing/2014/main" id="{80CCC037-0052-4E7A-954C-54251CCC11FE}"/>
              </a:ext>
            </a:extLst>
          </p:cNvPr>
          <p:cNvCxnSpPr/>
          <p:nvPr/>
        </p:nvCxnSpPr>
        <p:spPr>
          <a:xfrm>
            <a:off x="6433169" y="4256054"/>
            <a:ext cx="0" cy="3412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 name="Connecteur droit avec flèche 36">
            <a:extLst>
              <a:ext uri="{FF2B5EF4-FFF2-40B4-BE49-F238E27FC236}">
                <a16:creationId xmlns:a16="http://schemas.microsoft.com/office/drawing/2014/main" id="{84F979D3-36D2-4CD2-8BF2-7B4F68CFAC2B}"/>
              </a:ext>
            </a:extLst>
          </p:cNvPr>
          <p:cNvCxnSpPr/>
          <p:nvPr/>
        </p:nvCxnSpPr>
        <p:spPr>
          <a:xfrm>
            <a:off x="6431999" y="5064608"/>
            <a:ext cx="1170" cy="4467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Espace réservé du numéro de diapositive 25">
            <a:extLst>
              <a:ext uri="{FF2B5EF4-FFF2-40B4-BE49-F238E27FC236}">
                <a16:creationId xmlns:a16="http://schemas.microsoft.com/office/drawing/2014/main" id="{7291749A-F374-4BFC-A9BE-A7755305DDEA}"/>
              </a:ext>
            </a:extLst>
          </p:cNvPr>
          <p:cNvSpPr>
            <a:spLocks noGrp="1"/>
          </p:cNvSpPr>
          <p:nvPr>
            <p:ph type="sldNum" sz="quarter" idx="12"/>
          </p:nvPr>
        </p:nvSpPr>
        <p:spPr/>
        <p:txBody>
          <a:bodyPr/>
          <a:lstStyle/>
          <a:p>
            <a:fld id="{418D8D64-5531-4C35-AE75-FB133457682F}" type="slidenum">
              <a:rPr lang="fr-FR" smtClean="0"/>
              <a:t>27</a:t>
            </a:fld>
            <a:endParaRPr lang="fr-FR"/>
          </a:p>
        </p:txBody>
      </p:sp>
    </p:spTree>
    <p:extLst>
      <p:ext uri="{BB962C8B-B14F-4D97-AF65-F5344CB8AC3E}">
        <p14:creationId xmlns:p14="http://schemas.microsoft.com/office/powerpoint/2010/main" val="41337395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3324453-BE62-4E1F-9D4F-CF3928DA65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0F489CA-D60F-4448-A487-4F07DC9132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re 1">
            <a:extLst>
              <a:ext uri="{FF2B5EF4-FFF2-40B4-BE49-F238E27FC236}">
                <a16:creationId xmlns:a16="http://schemas.microsoft.com/office/drawing/2014/main" id="{A222CD84-E8F3-474C-805B-7D869CCDE32F}"/>
              </a:ext>
            </a:extLst>
          </p:cNvPr>
          <p:cNvSpPr>
            <a:spLocks noGrp="1"/>
          </p:cNvSpPr>
          <p:nvPr>
            <p:ph type="title"/>
          </p:nvPr>
        </p:nvSpPr>
        <p:spPr>
          <a:xfrm>
            <a:off x="834887" y="1286934"/>
            <a:ext cx="3813772" cy="3264093"/>
          </a:xfrm>
        </p:spPr>
        <p:txBody>
          <a:bodyPr anchor="t">
            <a:normAutofit/>
          </a:bodyPr>
          <a:lstStyle/>
          <a:p>
            <a:r>
              <a:rPr lang="fr-FR" sz="3600"/>
              <a:t>Et en pratique </a:t>
            </a:r>
          </a:p>
        </p:txBody>
      </p:sp>
      <p:graphicFrame>
        <p:nvGraphicFramePr>
          <p:cNvPr id="12" name="Espace réservé du contenu 2">
            <a:extLst>
              <a:ext uri="{FF2B5EF4-FFF2-40B4-BE49-F238E27FC236}">
                <a16:creationId xmlns:a16="http://schemas.microsoft.com/office/drawing/2014/main" id="{35ECD384-43E5-A6FD-AEB9-0E552C0B3670}"/>
              </a:ext>
            </a:extLst>
          </p:cNvPr>
          <p:cNvGraphicFramePr>
            <a:graphicFrameLocks noGrp="1"/>
          </p:cNvGraphicFramePr>
          <p:nvPr>
            <p:ph idx="1"/>
            <p:extLst>
              <p:ext uri="{D42A27DB-BD31-4B8C-83A1-F6EECF244321}">
                <p14:modId xmlns:p14="http://schemas.microsoft.com/office/powerpoint/2010/main" val="3199727870"/>
              </p:ext>
            </p:extLst>
          </p:nvPr>
        </p:nvGraphicFramePr>
        <p:xfrm>
          <a:off x="5176298" y="1286934"/>
          <a:ext cx="5979381" cy="4509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numéro de diapositive 2">
            <a:extLst>
              <a:ext uri="{FF2B5EF4-FFF2-40B4-BE49-F238E27FC236}">
                <a16:creationId xmlns:a16="http://schemas.microsoft.com/office/drawing/2014/main" id="{D8B4CE60-8653-4B7A-99B3-55EF65071A89}"/>
              </a:ext>
            </a:extLst>
          </p:cNvPr>
          <p:cNvSpPr>
            <a:spLocks noGrp="1"/>
          </p:cNvSpPr>
          <p:nvPr>
            <p:ph type="sldNum" sz="quarter" idx="12"/>
          </p:nvPr>
        </p:nvSpPr>
        <p:spPr/>
        <p:txBody>
          <a:bodyPr/>
          <a:lstStyle/>
          <a:p>
            <a:fld id="{418D8D64-5531-4C35-AE75-FB133457682F}" type="slidenum">
              <a:rPr lang="fr-FR" smtClean="0"/>
              <a:t>28</a:t>
            </a:fld>
            <a:endParaRPr lang="fr-FR"/>
          </a:p>
        </p:txBody>
      </p:sp>
    </p:spTree>
    <p:extLst>
      <p:ext uri="{BB962C8B-B14F-4D97-AF65-F5344CB8AC3E}">
        <p14:creationId xmlns:p14="http://schemas.microsoft.com/office/powerpoint/2010/main" val="200390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3324453-BE62-4E1F-9D4F-CF3928DA65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0F489CA-D60F-4448-A487-4F07DC9132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re 1">
            <a:extLst>
              <a:ext uri="{FF2B5EF4-FFF2-40B4-BE49-F238E27FC236}">
                <a16:creationId xmlns:a16="http://schemas.microsoft.com/office/drawing/2014/main" id="{8C01E884-5198-4223-A6CA-5E8BA2DCCDE3}"/>
              </a:ext>
            </a:extLst>
          </p:cNvPr>
          <p:cNvSpPr>
            <a:spLocks noGrp="1"/>
          </p:cNvSpPr>
          <p:nvPr>
            <p:ph type="title"/>
          </p:nvPr>
        </p:nvSpPr>
        <p:spPr>
          <a:xfrm>
            <a:off x="834887" y="1286934"/>
            <a:ext cx="3813772" cy="3264093"/>
          </a:xfrm>
        </p:spPr>
        <p:txBody>
          <a:bodyPr anchor="t">
            <a:normAutofit/>
          </a:bodyPr>
          <a:lstStyle/>
          <a:p>
            <a:r>
              <a:rPr lang="fr-FR" sz="3600"/>
              <a:t>L’idée ne suffit pas </a:t>
            </a:r>
          </a:p>
        </p:txBody>
      </p:sp>
      <p:sp>
        <p:nvSpPr>
          <p:cNvPr id="3" name="Espace réservé du contenu 2">
            <a:extLst>
              <a:ext uri="{FF2B5EF4-FFF2-40B4-BE49-F238E27FC236}">
                <a16:creationId xmlns:a16="http://schemas.microsoft.com/office/drawing/2014/main" id="{FF42920E-8A67-4B22-8ABF-7F425422AD77}"/>
              </a:ext>
            </a:extLst>
          </p:cNvPr>
          <p:cNvSpPr>
            <a:spLocks noGrp="1"/>
          </p:cNvSpPr>
          <p:nvPr>
            <p:ph idx="1"/>
          </p:nvPr>
        </p:nvSpPr>
        <p:spPr>
          <a:xfrm>
            <a:off x="5176298" y="1286934"/>
            <a:ext cx="5979381" cy="4509568"/>
          </a:xfrm>
        </p:spPr>
        <p:txBody>
          <a:bodyPr>
            <a:normAutofit/>
          </a:bodyPr>
          <a:lstStyle/>
          <a:p>
            <a:r>
              <a:rPr lang="fr-FR" dirty="0"/>
              <a:t>La rédaction et la conception d’un protocole représentent un véritable travail</a:t>
            </a:r>
          </a:p>
          <a:p>
            <a:endParaRPr lang="fr-FR" dirty="0"/>
          </a:p>
          <a:p>
            <a:r>
              <a:rPr lang="fr-FR" dirty="0"/>
              <a:t>Sans protocole solide et fiable, il n’y a la plupart du temps pas de recherche car pas de financeur</a:t>
            </a:r>
          </a:p>
          <a:p>
            <a:endParaRPr lang="fr-FR" dirty="0"/>
          </a:p>
          <a:p>
            <a:r>
              <a:rPr lang="fr-FR" dirty="0"/>
              <a:t>Sont concernés par la formalisation du projet: </a:t>
            </a:r>
          </a:p>
          <a:p>
            <a:pPr lvl="2"/>
            <a:r>
              <a:rPr lang="fr-FR" dirty="0"/>
              <a:t>L’investigateur principal</a:t>
            </a:r>
          </a:p>
          <a:p>
            <a:pPr lvl="2"/>
            <a:r>
              <a:rPr lang="fr-FR" dirty="0"/>
              <a:t>Les chercheurs associés</a:t>
            </a:r>
          </a:p>
          <a:p>
            <a:pPr lvl="2"/>
            <a:r>
              <a:rPr lang="fr-FR" dirty="0"/>
              <a:t>Le méthodologiste</a:t>
            </a:r>
          </a:p>
          <a:p>
            <a:pPr lvl="2"/>
            <a:r>
              <a:rPr lang="fr-FR" dirty="0"/>
              <a:t>Les </a:t>
            </a:r>
            <a:r>
              <a:rPr lang="fr-FR" dirty="0" err="1"/>
              <a:t>biostats</a:t>
            </a:r>
            <a:r>
              <a:rPr lang="fr-FR" dirty="0"/>
              <a:t>,…</a:t>
            </a:r>
          </a:p>
        </p:txBody>
      </p:sp>
      <p:sp>
        <p:nvSpPr>
          <p:cNvPr id="4" name="Espace réservé du numéro de diapositive 3">
            <a:extLst>
              <a:ext uri="{FF2B5EF4-FFF2-40B4-BE49-F238E27FC236}">
                <a16:creationId xmlns:a16="http://schemas.microsoft.com/office/drawing/2014/main" id="{D29E08AF-2637-45D2-87F7-D2E2FC3621C4}"/>
              </a:ext>
            </a:extLst>
          </p:cNvPr>
          <p:cNvSpPr>
            <a:spLocks noGrp="1"/>
          </p:cNvSpPr>
          <p:nvPr>
            <p:ph type="sldNum" sz="quarter" idx="12"/>
          </p:nvPr>
        </p:nvSpPr>
        <p:spPr/>
        <p:txBody>
          <a:bodyPr/>
          <a:lstStyle/>
          <a:p>
            <a:fld id="{418D8D64-5531-4C35-AE75-FB133457682F}" type="slidenum">
              <a:rPr lang="fr-FR" smtClean="0"/>
              <a:t>29</a:t>
            </a:fld>
            <a:endParaRPr lang="fr-FR"/>
          </a:p>
        </p:txBody>
      </p:sp>
    </p:spTree>
    <p:extLst>
      <p:ext uri="{BB962C8B-B14F-4D97-AF65-F5344CB8AC3E}">
        <p14:creationId xmlns:p14="http://schemas.microsoft.com/office/powerpoint/2010/main" val="1852855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B15023-A05E-4C71-BEF2-307FC354EB56}"/>
              </a:ext>
            </a:extLst>
          </p:cNvPr>
          <p:cNvSpPr>
            <a:spLocks noGrp="1"/>
          </p:cNvSpPr>
          <p:nvPr>
            <p:ph type="title"/>
          </p:nvPr>
        </p:nvSpPr>
        <p:spPr>
          <a:xfrm>
            <a:off x="653145" y="609599"/>
            <a:ext cx="3364378" cy="5606143"/>
          </a:xfrm>
        </p:spPr>
        <p:txBody>
          <a:bodyPr>
            <a:normAutofit/>
          </a:bodyPr>
          <a:lstStyle/>
          <a:p>
            <a:r>
              <a:rPr lang="fr-FR" sz="4800"/>
              <a:t>La recherche, qu’est-ce que c’est ? </a:t>
            </a:r>
          </a:p>
        </p:txBody>
      </p:sp>
      <p:graphicFrame>
        <p:nvGraphicFramePr>
          <p:cNvPr id="5" name="Espace réservé du contenu 2">
            <a:extLst>
              <a:ext uri="{FF2B5EF4-FFF2-40B4-BE49-F238E27FC236}">
                <a16:creationId xmlns:a16="http://schemas.microsoft.com/office/drawing/2014/main" id="{05F853F2-6828-48BA-6E5C-219F52B247A1}"/>
              </a:ext>
            </a:extLst>
          </p:cNvPr>
          <p:cNvGraphicFramePr>
            <a:graphicFrameLocks noGrp="1"/>
          </p:cNvGraphicFramePr>
          <p:nvPr>
            <p:ph idx="1"/>
            <p:extLst>
              <p:ext uri="{D42A27DB-BD31-4B8C-83A1-F6EECF244321}">
                <p14:modId xmlns:p14="http://schemas.microsoft.com/office/powerpoint/2010/main" val="3951110611"/>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numéro de diapositive 2">
            <a:extLst>
              <a:ext uri="{FF2B5EF4-FFF2-40B4-BE49-F238E27FC236}">
                <a16:creationId xmlns:a16="http://schemas.microsoft.com/office/drawing/2014/main" id="{E242510C-B291-4B5C-B3EE-DDECD3729D77}"/>
              </a:ext>
            </a:extLst>
          </p:cNvPr>
          <p:cNvSpPr>
            <a:spLocks noGrp="1"/>
          </p:cNvSpPr>
          <p:nvPr>
            <p:ph type="sldNum" sz="quarter" idx="12"/>
          </p:nvPr>
        </p:nvSpPr>
        <p:spPr/>
        <p:txBody>
          <a:bodyPr/>
          <a:lstStyle/>
          <a:p>
            <a:fld id="{418D8D64-5531-4C35-AE75-FB133457682F}" type="slidenum">
              <a:rPr lang="fr-FR" smtClean="0"/>
              <a:t>3</a:t>
            </a:fld>
            <a:endParaRPr lang="fr-FR"/>
          </a:p>
        </p:txBody>
      </p:sp>
    </p:spTree>
    <p:extLst>
      <p:ext uri="{BB962C8B-B14F-4D97-AF65-F5344CB8AC3E}">
        <p14:creationId xmlns:p14="http://schemas.microsoft.com/office/powerpoint/2010/main" val="39324976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36942" y="0"/>
            <a:ext cx="4155058" cy="6858000"/>
          </a:xfrm>
          <a:prstGeom prst="rect">
            <a:avLst/>
          </a:prstGeom>
          <a:solidFill>
            <a:schemeClr val="accent3"/>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re 1">
            <a:extLst>
              <a:ext uri="{FF2B5EF4-FFF2-40B4-BE49-F238E27FC236}">
                <a16:creationId xmlns:a16="http://schemas.microsoft.com/office/drawing/2014/main" id="{27E23729-DB61-4ED5-ACEA-2C569D30326A}"/>
              </a:ext>
            </a:extLst>
          </p:cNvPr>
          <p:cNvSpPr>
            <a:spLocks noGrp="1"/>
          </p:cNvSpPr>
          <p:nvPr>
            <p:ph type="title"/>
          </p:nvPr>
        </p:nvSpPr>
        <p:spPr>
          <a:xfrm>
            <a:off x="8477950" y="873457"/>
            <a:ext cx="3273042" cy="5222543"/>
          </a:xfrm>
        </p:spPr>
        <p:txBody>
          <a:bodyPr>
            <a:normAutofit/>
          </a:bodyPr>
          <a:lstStyle/>
          <a:p>
            <a:r>
              <a:rPr lang="fr-FR" sz="2800" dirty="0">
                <a:solidFill>
                  <a:srgbClr val="FFFFFF"/>
                </a:solidFill>
              </a:rPr>
              <a:t>Une recherche, ça se finance !</a:t>
            </a:r>
          </a:p>
        </p:txBody>
      </p:sp>
      <p:sp>
        <p:nvSpPr>
          <p:cNvPr id="3" name="Espace réservé du contenu 2">
            <a:extLst>
              <a:ext uri="{FF2B5EF4-FFF2-40B4-BE49-F238E27FC236}">
                <a16:creationId xmlns:a16="http://schemas.microsoft.com/office/drawing/2014/main" id="{B02F21BD-9BB4-495A-9E55-96367FA93ACA}"/>
              </a:ext>
            </a:extLst>
          </p:cNvPr>
          <p:cNvSpPr>
            <a:spLocks noGrp="1"/>
          </p:cNvSpPr>
          <p:nvPr>
            <p:ph idx="1"/>
          </p:nvPr>
        </p:nvSpPr>
        <p:spPr>
          <a:xfrm>
            <a:off x="1176129" y="873457"/>
            <a:ext cx="6020790" cy="5222543"/>
          </a:xfrm>
        </p:spPr>
        <p:txBody>
          <a:bodyPr anchor="ctr">
            <a:normAutofit/>
          </a:bodyPr>
          <a:lstStyle/>
          <a:p>
            <a:pPr marL="45720" indent="0">
              <a:buNone/>
            </a:pPr>
            <a:r>
              <a:rPr lang="fr-FR" altLang="fr-FR" sz="2000"/>
              <a:t>Où trouver un financement?</a:t>
            </a:r>
          </a:p>
          <a:p>
            <a:pPr marL="45720" indent="0">
              <a:buNone/>
            </a:pPr>
            <a:r>
              <a:rPr lang="fr-FR" altLang="fr-FR" sz="2000"/>
              <a:t> </a:t>
            </a:r>
          </a:p>
          <a:p>
            <a:pPr marL="274320" lvl="1" indent="0">
              <a:buNone/>
            </a:pPr>
            <a:r>
              <a:rPr lang="fr-FR" altLang="fr-FR"/>
              <a:t>- Réponses à des appels à projet</a:t>
            </a:r>
          </a:p>
          <a:p>
            <a:pPr marL="274320" lvl="1" indent="0">
              <a:buNone/>
            </a:pPr>
            <a:r>
              <a:rPr lang="fr-FR" altLang="fr-FR"/>
              <a:t>- Candidature à une bourse</a:t>
            </a:r>
          </a:p>
          <a:p>
            <a:pPr marL="274320" lvl="1" indent="0">
              <a:buNone/>
            </a:pPr>
            <a:r>
              <a:rPr lang="fr-FR" altLang="fr-FR"/>
              <a:t>- Sur fonds propres</a:t>
            </a:r>
          </a:p>
          <a:p>
            <a:pPr marL="274320" lvl="1" indent="0">
              <a:buNone/>
            </a:pPr>
            <a:r>
              <a:rPr lang="fr-FR" altLang="fr-FR"/>
              <a:t>- Les PHRIP</a:t>
            </a:r>
          </a:p>
          <a:p>
            <a:pPr marL="274320" lvl="1" indent="0">
              <a:buNone/>
            </a:pPr>
            <a:r>
              <a:rPr lang="fr-FR" altLang="fr-FR"/>
              <a:t>…</a:t>
            </a:r>
          </a:p>
        </p:txBody>
      </p:sp>
      <p:sp>
        <p:nvSpPr>
          <p:cNvPr id="4" name="Espace réservé du numéro de diapositive 3">
            <a:extLst>
              <a:ext uri="{FF2B5EF4-FFF2-40B4-BE49-F238E27FC236}">
                <a16:creationId xmlns:a16="http://schemas.microsoft.com/office/drawing/2014/main" id="{1A621242-4721-4CAF-A383-7B048474CB17}"/>
              </a:ext>
            </a:extLst>
          </p:cNvPr>
          <p:cNvSpPr>
            <a:spLocks noGrp="1"/>
          </p:cNvSpPr>
          <p:nvPr>
            <p:ph type="sldNum" sz="quarter" idx="12"/>
          </p:nvPr>
        </p:nvSpPr>
        <p:spPr/>
        <p:txBody>
          <a:bodyPr/>
          <a:lstStyle/>
          <a:p>
            <a:fld id="{418D8D64-5531-4C35-AE75-FB133457682F}" type="slidenum">
              <a:rPr lang="fr-FR" smtClean="0"/>
              <a:t>30</a:t>
            </a:fld>
            <a:endParaRPr lang="fr-FR"/>
          </a:p>
        </p:txBody>
      </p:sp>
    </p:spTree>
    <p:extLst>
      <p:ext uri="{BB962C8B-B14F-4D97-AF65-F5344CB8AC3E}">
        <p14:creationId xmlns:p14="http://schemas.microsoft.com/office/powerpoint/2010/main" val="3517357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3"/>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re 1">
            <a:extLst>
              <a:ext uri="{FF2B5EF4-FFF2-40B4-BE49-F238E27FC236}">
                <a16:creationId xmlns:a16="http://schemas.microsoft.com/office/drawing/2014/main" id="{B17154C0-1416-4590-A9B1-2E91F1763716}"/>
              </a:ext>
            </a:extLst>
          </p:cNvPr>
          <p:cNvSpPr>
            <a:spLocks noGrp="1"/>
          </p:cNvSpPr>
          <p:nvPr>
            <p:ph type="title"/>
          </p:nvPr>
        </p:nvSpPr>
        <p:spPr>
          <a:xfrm>
            <a:off x="441009" y="873457"/>
            <a:ext cx="3273042" cy="5222543"/>
          </a:xfrm>
        </p:spPr>
        <p:txBody>
          <a:bodyPr>
            <a:normAutofit/>
          </a:bodyPr>
          <a:lstStyle/>
          <a:p>
            <a:r>
              <a:rPr lang="fr-FR" sz="2800">
                <a:solidFill>
                  <a:srgbClr val="FFFFFF"/>
                </a:solidFill>
              </a:rPr>
              <a:t>Démarches diverses</a:t>
            </a:r>
          </a:p>
        </p:txBody>
      </p:sp>
      <p:sp>
        <p:nvSpPr>
          <p:cNvPr id="3" name="Espace réservé du contenu 2">
            <a:extLst>
              <a:ext uri="{FF2B5EF4-FFF2-40B4-BE49-F238E27FC236}">
                <a16:creationId xmlns:a16="http://schemas.microsoft.com/office/drawing/2014/main" id="{C9452A36-B178-4B57-8266-4C7407731239}"/>
              </a:ext>
            </a:extLst>
          </p:cNvPr>
          <p:cNvSpPr>
            <a:spLocks noGrp="1"/>
          </p:cNvSpPr>
          <p:nvPr>
            <p:ph idx="1"/>
          </p:nvPr>
        </p:nvSpPr>
        <p:spPr>
          <a:xfrm>
            <a:off x="4995081" y="873457"/>
            <a:ext cx="6020790" cy="5222543"/>
          </a:xfrm>
        </p:spPr>
        <p:txBody>
          <a:bodyPr anchor="ctr">
            <a:normAutofit/>
          </a:bodyPr>
          <a:lstStyle/>
          <a:p>
            <a:pPr marL="45720" indent="0">
              <a:buNone/>
            </a:pPr>
            <a:r>
              <a:rPr lang="fr-FR" altLang="fr-FR" sz="2000"/>
              <a:t>Comme par exemple </a:t>
            </a:r>
          </a:p>
          <a:p>
            <a:pPr marL="45720" indent="0">
              <a:buNone/>
            </a:pPr>
            <a:r>
              <a:rPr lang="fr-FR" altLang="fr-FR" sz="2000"/>
              <a:t> </a:t>
            </a:r>
          </a:p>
          <a:p>
            <a:pPr marL="274320" lvl="1" indent="0">
              <a:buNone/>
            </a:pPr>
            <a:r>
              <a:rPr lang="fr-FR" altLang="fr-FR"/>
              <a:t>- CPP</a:t>
            </a:r>
          </a:p>
          <a:p>
            <a:pPr marL="274320" lvl="1" indent="0">
              <a:buNone/>
            </a:pPr>
            <a:r>
              <a:rPr lang="fr-FR" altLang="fr-FR"/>
              <a:t>- CNIL</a:t>
            </a:r>
          </a:p>
          <a:p>
            <a:pPr marL="274320" lvl="1" indent="0">
              <a:buNone/>
            </a:pPr>
            <a:r>
              <a:rPr lang="fr-FR" altLang="fr-FR"/>
              <a:t>- Comité d’éthique CHRU</a:t>
            </a:r>
          </a:p>
          <a:p>
            <a:pPr marL="274320" lvl="1" indent="0">
              <a:buNone/>
            </a:pPr>
            <a:r>
              <a:rPr lang="fr-FR" altLang="fr-FR"/>
              <a:t>- Lettre d’information </a:t>
            </a:r>
          </a:p>
          <a:p>
            <a:pPr marL="274320" lvl="1" indent="0">
              <a:buNone/>
            </a:pPr>
            <a:r>
              <a:rPr lang="fr-FR" altLang="fr-FR"/>
              <a:t>- …</a:t>
            </a:r>
          </a:p>
          <a:p>
            <a:endParaRPr lang="fr-FR" sz="2000"/>
          </a:p>
        </p:txBody>
      </p:sp>
      <p:sp>
        <p:nvSpPr>
          <p:cNvPr id="4" name="Espace réservé du numéro de diapositive 3">
            <a:extLst>
              <a:ext uri="{FF2B5EF4-FFF2-40B4-BE49-F238E27FC236}">
                <a16:creationId xmlns:a16="http://schemas.microsoft.com/office/drawing/2014/main" id="{0BDEEBD1-F4BF-4ECF-8116-BDFA7982A2F5}"/>
              </a:ext>
            </a:extLst>
          </p:cNvPr>
          <p:cNvSpPr>
            <a:spLocks noGrp="1"/>
          </p:cNvSpPr>
          <p:nvPr>
            <p:ph type="sldNum" sz="quarter" idx="12"/>
          </p:nvPr>
        </p:nvSpPr>
        <p:spPr/>
        <p:txBody>
          <a:bodyPr/>
          <a:lstStyle/>
          <a:p>
            <a:fld id="{418D8D64-5531-4C35-AE75-FB133457682F}" type="slidenum">
              <a:rPr lang="fr-FR" smtClean="0"/>
              <a:t>31</a:t>
            </a:fld>
            <a:endParaRPr lang="fr-FR"/>
          </a:p>
        </p:txBody>
      </p:sp>
    </p:spTree>
    <p:extLst>
      <p:ext uri="{BB962C8B-B14F-4D97-AF65-F5344CB8AC3E}">
        <p14:creationId xmlns:p14="http://schemas.microsoft.com/office/powerpoint/2010/main" val="39137659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3"/>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re 1">
            <a:extLst>
              <a:ext uri="{FF2B5EF4-FFF2-40B4-BE49-F238E27FC236}">
                <a16:creationId xmlns:a16="http://schemas.microsoft.com/office/drawing/2014/main" id="{A1EFC428-B358-4696-A46A-56523A2AA7A7}"/>
              </a:ext>
            </a:extLst>
          </p:cNvPr>
          <p:cNvSpPr>
            <a:spLocks noGrp="1"/>
          </p:cNvSpPr>
          <p:nvPr>
            <p:ph type="title"/>
          </p:nvPr>
        </p:nvSpPr>
        <p:spPr>
          <a:xfrm>
            <a:off x="441009" y="873457"/>
            <a:ext cx="3273042" cy="5222543"/>
          </a:xfrm>
        </p:spPr>
        <p:txBody>
          <a:bodyPr>
            <a:normAutofit/>
          </a:bodyPr>
          <a:lstStyle/>
          <a:p>
            <a:r>
              <a:rPr lang="fr-FR" sz="2800">
                <a:solidFill>
                  <a:srgbClr val="FFFFFF"/>
                </a:solidFill>
              </a:rPr>
              <a:t>Une recherche, un projet</a:t>
            </a:r>
          </a:p>
        </p:txBody>
      </p:sp>
      <p:sp>
        <p:nvSpPr>
          <p:cNvPr id="3" name="Espace réservé du contenu 2">
            <a:extLst>
              <a:ext uri="{FF2B5EF4-FFF2-40B4-BE49-F238E27FC236}">
                <a16:creationId xmlns:a16="http://schemas.microsoft.com/office/drawing/2014/main" id="{26502A1A-743F-42FD-94C8-7C1B815CD436}"/>
              </a:ext>
            </a:extLst>
          </p:cNvPr>
          <p:cNvSpPr>
            <a:spLocks noGrp="1"/>
          </p:cNvSpPr>
          <p:nvPr>
            <p:ph idx="1"/>
          </p:nvPr>
        </p:nvSpPr>
        <p:spPr>
          <a:xfrm>
            <a:off x="4995081" y="873457"/>
            <a:ext cx="6020790" cy="5222543"/>
          </a:xfrm>
        </p:spPr>
        <p:txBody>
          <a:bodyPr anchor="ctr">
            <a:normAutofit/>
          </a:bodyPr>
          <a:lstStyle/>
          <a:p>
            <a:pPr marL="45720" indent="0">
              <a:buNone/>
            </a:pPr>
            <a:r>
              <a:rPr lang="fr-FR" altLang="fr-FR" sz="2000"/>
              <a:t>Sont concernés la plupart des acteurs du projet</a:t>
            </a:r>
          </a:p>
          <a:p>
            <a:pPr marL="45720" indent="0">
              <a:buNone/>
            </a:pPr>
            <a:r>
              <a:rPr lang="fr-FR" altLang="fr-FR" sz="2000"/>
              <a:t> </a:t>
            </a:r>
          </a:p>
          <a:p>
            <a:pPr marL="274320" lvl="1" indent="0">
              <a:buNone/>
            </a:pPr>
            <a:r>
              <a:rPr lang="fr-FR" altLang="fr-FR"/>
              <a:t>- Investigateur principal</a:t>
            </a:r>
          </a:p>
          <a:p>
            <a:pPr marL="274320" lvl="1" indent="0">
              <a:buNone/>
            </a:pPr>
            <a:r>
              <a:rPr lang="fr-FR" altLang="fr-FR"/>
              <a:t>- IRC/ARC</a:t>
            </a:r>
          </a:p>
          <a:p>
            <a:pPr marL="274320" lvl="1" indent="0">
              <a:buNone/>
            </a:pPr>
            <a:r>
              <a:rPr lang="fr-FR" altLang="fr-FR"/>
              <a:t>- Biostats</a:t>
            </a:r>
          </a:p>
          <a:p>
            <a:pPr marL="274320" lvl="1" indent="0">
              <a:buNone/>
            </a:pPr>
            <a:r>
              <a:rPr lang="fr-FR" altLang="fr-FR"/>
              <a:t>- Data manager</a:t>
            </a:r>
          </a:p>
          <a:p>
            <a:pPr marL="274320" lvl="1" indent="0">
              <a:buNone/>
            </a:pPr>
            <a:r>
              <a:rPr lang="fr-FR" altLang="fr-FR"/>
              <a:t>- autres disciplines selon spécificités du projet</a:t>
            </a:r>
          </a:p>
          <a:p>
            <a:pPr marL="274320" lvl="1" indent="0">
              <a:buNone/>
            </a:pPr>
            <a:r>
              <a:rPr lang="fr-FR" altLang="fr-FR"/>
              <a:t>- …</a:t>
            </a:r>
          </a:p>
          <a:p>
            <a:endParaRPr lang="fr-FR" sz="2000"/>
          </a:p>
        </p:txBody>
      </p:sp>
      <p:sp>
        <p:nvSpPr>
          <p:cNvPr id="4" name="Espace réservé du numéro de diapositive 3">
            <a:extLst>
              <a:ext uri="{FF2B5EF4-FFF2-40B4-BE49-F238E27FC236}">
                <a16:creationId xmlns:a16="http://schemas.microsoft.com/office/drawing/2014/main" id="{DEA87348-0EBE-4108-AF74-04DE2495A4C8}"/>
              </a:ext>
            </a:extLst>
          </p:cNvPr>
          <p:cNvSpPr>
            <a:spLocks noGrp="1"/>
          </p:cNvSpPr>
          <p:nvPr>
            <p:ph type="sldNum" sz="quarter" idx="12"/>
          </p:nvPr>
        </p:nvSpPr>
        <p:spPr/>
        <p:txBody>
          <a:bodyPr/>
          <a:lstStyle/>
          <a:p>
            <a:fld id="{418D8D64-5531-4C35-AE75-FB133457682F}" type="slidenum">
              <a:rPr lang="fr-FR" smtClean="0"/>
              <a:t>32</a:t>
            </a:fld>
            <a:endParaRPr lang="fr-FR"/>
          </a:p>
        </p:txBody>
      </p:sp>
    </p:spTree>
    <p:extLst>
      <p:ext uri="{BB962C8B-B14F-4D97-AF65-F5344CB8AC3E}">
        <p14:creationId xmlns:p14="http://schemas.microsoft.com/office/powerpoint/2010/main" val="20585767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36942" y="0"/>
            <a:ext cx="4155058" cy="6858000"/>
          </a:xfrm>
          <a:prstGeom prst="rect">
            <a:avLst/>
          </a:prstGeom>
          <a:solidFill>
            <a:schemeClr val="accent3"/>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re 1">
            <a:extLst>
              <a:ext uri="{FF2B5EF4-FFF2-40B4-BE49-F238E27FC236}">
                <a16:creationId xmlns:a16="http://schemas.microsoft.com/office/drawing/2014/main" id="{A0477667-5E6A-42EC-94FF-6D4AAD14F256}"/>
              </a:ext>
            </a:extLst>
          </p:cNvPr>
          <p:cNvSpPr>
            <a:spLocks noGrp="1"/>
          </p:cNvSpPr>
          <p:nvPr>
            <p:ph type="title"/>
          </p:nvPr>
        </p:nvSpPr>
        <p:spPr>
          <a:xfrm>
            <a:off x="8477950" y="873457"/>
            <a:ext cx="3273042" cy="5222543"/>
          </a:xfrm>
        </p:spPr>
        <p:txBody>
          <a:bodyPr>
            <a:normAutofit/>
          </a:bodyPr>
          <a:lstStyle/>
          <a:p>
            <a:r>
              <a:rPr lang="fr-FR" sz="2800">
                <a:solidFill>
                  <a:srgbClr val="FFFFFF"/>
                </a:solidFill>
              </a:rPr>
              <a:t>La valorisation </a:t>
            </a:r>
          </a:p>
        </p:txBody>
      </p:sp>
      <p:sp>
        <p:nvSpPr>
          <p:cNvPr id="3" name="Espace réservé du contenu 2">
            <a:extLst>
              <a:ext uri="{FF2B5EF4-FFF2-40B4-BE49-F238E27FC236}">
                <a16:creationId xmlns:a16="http://schemas.microsoft.com/office/drawing/2014/main" id="{E86BFB69-807C-483C-A68E-39D6155E4781}"/>
              </a:ext>
            </a:extLst>
          </p:cNvPr>
          <p:cNvSpPr>
            <a:spLocks noGrp="1"/>
          </p:cNvSpPr>
          <p:nvPr>
            <p:ph idx="1"/>
          </p:nvPr>
        </p:nvSpPr>
        <p:spPr>
          <a:xfrm>
            <a:off x="1176129" y="873457"/>
            <a:ext cx="6020790" cy="5222543"/>
          </a:xfrm>
        </p:spPr>
        <p:txBody>
          <a:bodyPr anchor="ctr">
            <a:normAutofit/>
          </a:bodyPr>
          <a:lstStyle/>
          <a:p>
            <a:pPr marL="45720" indent="0">
              <a:buNone/>
            </a:pPr>
            <a:r>
              <a:rPr lang="fr-FR" altLang="fr-FR" sz="2000"/>
              <a:t>C’est souvent l’investigateur principal qui est « à la tête » de la communication, à laquelle il associe les personnes ayant participé à la recherche.</a:t>
            </a:r>
          </a:p>
          <a:p>
            <a:endParaRPr lang="fr-FR" altLang="fr-FR" sz="2000"/>
          </a:p>
          <a:p>
            <a:pPr marL="45720" indent="0">
              <a:buNone/>
            </a:pPr>
            <a:r>
              <a:rPr lang="fr-FR" altLang="fr-FR" sz="2000"/>
              <a:t>Eventuellement, il peut être fait appel à un traducteur.</a:t>
            </a:r>
          </a:p>
          <a:p>
            <a:endParaRPr lang="fr-FR" altLang="fr-FR" sz="2000"/>
          </a:p>
          <a:p>
            <a:endParaRPr lang="fr-FR" sz="2000"/>
          </a:p>
        </p:txBody>
      </p:sp>
      <p:sp>
        <p:nvSpPr>
          <p:cNvPr id="4" name="Espace réservé du numéro de diapositive 3">
            <a:extLst>
              <a:ext uri="{FF2B5EF4-FFF2-40B4-BE49-F238E27FC236}">
                <a16:creationId xmlns:a16="http://schemas.microsoft.com/office/drawing/2014/main" id="{86C7F547-2A83-489E-825B-C54E5CB47CFE}"/>
              </a:ext>
            </a:extLst>
          </p:cNvPr>
          <p:cNvSpPr>
            <a:spLocks noGrp="1"/>
          </p:cNvSpPr>
          <p:nvPr>
            <p:ph type="sldNum" sz="quarter" idx="12"/>
          </p:nvPr>
        </p:nvSpPr>
        <p:spPr/>
        <p:txBody>
          <a:bodyPr/>
          <a:lstStyle/>
          <a:p>
            <a:fld id="{418D8D64-5531-4C35-AE75-FB133457682F}" type="slidenum">
              <a:rPr lang="fr-FR" smtClean="0"/>
              <a:t>33</a:t>
            </a:fld>
            <a:endParaRPr lang="fr-FR"/>
          </a:p>
        </p:txBody>
      </p:sp>
    </p:spTree>
    <p:extLst>
      <p:ext uri="{BB962C8B-B14F-4D97-AF65-F5344CB8AC3E}">
        <p14:creationId xmlns:p14="http://schemas.microsoft.com/office/powerpoint/2010/main" val="19912720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3"/>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re 1">
            <a:extLst>
              <a:ext uri="{FF2B5EF4-FFF2-40B4-BE49-F238E27FC236}">
                <a16:creationId xmlns:a16="http://schemas.microsoft.com/office/drawing/2014/main" id="{32802C10-4248-4345-BFF1-E2AD7520EB03}"/>
              </a:ext>
            </a:extLst>
          </p:cNvPr>
          <p:cNvSpPr>
            <a:spLocks noGrp="1"/>
          </p:cNvSpPr>
          <p:nvPr>
            <p:ph type="title"/>
          </p:nvPr>
        </p:nvSpPr>
        <p:spPr>
          <a:xfrm>
            <a:off x="441009" y="873457"/>
            <a:ext cx="3273042" cy="5222543"/>
          </a:xfrm>
        </p:spPr>
        <p:txBody>
          <a:bodyPr>
            <a:normAutofit/>
          </a:bodyPr>
          <a:lstStyle/>
          <a:p>
            <a:r>
              <a:rPr lang="fr-FR" altLang="fr-FR" sz="2800">
                <a:solidFill>
                  <a:srgbClr val="FFFFFF"/>
                </a:solidFill>
              </a:rPr>
              <a:t>Type de communications</a:t>
            </a:r>
            <a:br>
              <a:rPr lang="fr-FR" altLang="fr-FR" sz="2800">
                <a:solidFill>
                  <a:srgbClr val="FFFFFF"/>
                </a:solidFill>
              </a:rPr>
            </a:br>
            <a:endParaRPr lang="fr-FR" sz="2800">
              <a:solidFill>
                <a:srgbClr val="FFFFFF"/>
              </a:solidFill>
            </a:endParaRPr>
          </a:p>
        </p:txBody>
      </p:sp>
      <p:sp>
        <p:nvSpPr>
          <p:cNvPr id="3" name="Espace réservé du contenu 2">
            <a:extLst>
              <a:ext uri="{FF2B5EF4-FFF2-40B4-BE49-F238E27FC236}">
                <a16:creationId xmlns:a16="http://schemas.microsoft.com/office/drawing/2014/main" id="{2C1F6598-0E80-4ADD-A958-B186CB03F61C}"/>
              </a:ext>
            </a:extLst>
          </p:cNvPr>
          <p:cNvSpPr>
            <a:spLocks noGrp="1"/>
          </p:cNvSpPr>
          <p:nvPr>
            <p:ph idx="1"/>
          </p:nvPr>
        </p:nvSpPr>
        <p:spPr>
          <a:xfrm>
            <a:off x="4995081" y="873457"/>
            <a:ext cx="6020790" cy="5222543"/>
          </a:xfrm>
        </p:spPr>
        <p:txBody>
          <a:bodyPr anchor="ctr">
            <a:normAutofit/>
          </a:bodyPr>
          <a:lstStyle/>
          <a:p>
            <a:pPr marL="45720" indent="0">
              <a:buNone/>
            </a:pPr>
            <a:endParaRPr lang="fr-FR" altLang="fr-FR" sz="2000"/>
          </a:p>
          <a:p>
            <a:pPr marL="274320" lvl="1" indent="0">
              <a:buNone/>
            </a:pPr>
            <a:r>
              <a:rPr lang="fr-FR" altLang="fr-FR"/>
              <a:t>- orale type conférence ou congrès </a:t>
            </a:r>
          </a:p>
          <a:p>
            <a:pPr lvl="2"/>
            <a:r>
              <a:rPr lang="fr-FR" altLang="fr-FR" sz="2000"/>
              <a:t>En plénière (souvent long)</a:t>
            </a:r>
          </a:p>
          <a:p>
            <a:pPr lvl="2"/>
            <a:r>
              <a:rPr lang="fr-FR" altLang="fr-FR" sz="2000"/>
              <a:t>En atelier (10-15 min de présentation)</a:t>
            </a:r>
          </a:p>
          <a:p>
            <a:pPr lvl="2"/>
            <a:r>
              <a:rPr lang="fr-FR" altLang="fr-FR" sz="2000"/>
              <a:t>En table ronde </a:t>
            </a:r>
          </a:p>
          <a:p>
            <a:pPr lvl="2"/>
            <a:endParaRPr lang="fr-FR" altLang="fr-FR" sz="2000"/>
          </a:p>
          <a:p>
            <a:pPr marL="274320" lvl="1" indent="0">
              <a:buNone/>
            </a:pPr>
            <a:r>
              <a:rPr lang="fr-FR" altLang="fr-FR"/>
              <a:t>- affichée = poster</a:t>
            </a:r>
          </a:p>
          <a:p>
            <a:pPr marL="274320" lvl="1" indent="0">
              <a:buNone/>
            </a:pPr>
            <a:r>
              <a:rPr lang="fr-FR" altLang="fr-FR"/>
              <a:t>- écrite = article, édito, recommandations, ouvrage, chapitre d’ouvrage,…</a:t>
            </a:r>
          </a:p>
          <a:p>
            <a:endParaRPr lang="fr-FR" sz="2000"/>
          </a:p>
        </p:txBody>
      </p:sp>
      <p:sp>
        <p:nvSpPr>
          <p:cNvPr id="4" name="Espace réservé du numéro de diapositive 3">
            <a:extLst>
              <a:ext uri="{FF2B5EF4-FFF2-40B4-BE49-F238E27FC236}">
                <a16:creationId xmlns:a16="http://schemas.microsoft.com/office/drawing/2014/main" id="{91EB3B11-4600-4B4F-9FBB-6EB51EE47EB9}"/>
              </a:ext>
            </a:extLst>
          </p:cNvPr>
          <p:cNvSpPr>
            <a:spLocks noGrp="1"/>
          </p:cNvSpPr>
          <p:nvPr>
            <p:ph type="sldNum" sz="quarter" idx="12"/>
          </p:nvPr>
        </p:nvSpPr>
        <p:spPr/>
        <p:txBody>
          <a:bodyPr/>
          <a:lstStyle/>
          <a:p>
            <a:fld id="{418D8D64-5531-4C35-AE75-FB133457682F}" type="slidenum">
              <a:rPr lang="fr-FR" smtClean="0"/>
              <a:t>34</a:t>
            </a:fld>
            <a:endParaRPr lang="fr-FR"/>
          </a:p>
        </p:txBody>
      </p:sp>
    </p:spTree>
    <p:extLst>
      <p:ext uri="{BB962C8B-B14F-4D97-AF65-F5344CB8AC3E}">
        <p14:creationId xmlns:p14="http://schemas.microsoft.com/office/powerpoint/2010/main" val="30044897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20F20F-4A51-4524-B32C-643E6C484121}"/>
              </a:ext>
            </a:extLst>
          </p:cNvPr>
          <p:cNvSpPr>
            <a:spLocks noGrp="1"/>
          </p:cNvSpPr>
          <p:nvPr>
            <p:ph type="title"/>
          </p:nvPr>
        </p:nvSpPr>
        <p:spPr/>
        <p:txBody>
          <a:bodyPr/>
          <a:lstStyle/>
          <a:p>
            <a:r>
              <a:rPr lang="fr-FR" dirty="0"/>
              <a:t>Webinaires : ma vie de chercheur </a:t>
            </a:r>
          </a:p>
        </p:txBody>
      </p:sp>
      <p:sp>
        <p:nvSpPr>
          <p:cNvPr id="4" name="Espace réservé du numéro de diapositive 3">
            <a:extLst>
              <a:ext uri="{FF2B5EF4-FFF2-40B4-BE49-F238E27FC236}">
                <a16:creationId xmlns:a16="http://schemas.microsoft.com/office/drawing/2014/main" id="{7FCBEE38-3D7E-4BB9-9974-9BFB40DD98CD}"/>
              </a:ext>
            </a:extLst>
          </p:cNvPr>
          <p:cNvSpPr>
            <a:spLocks noGrp="1"/>
          </p:cNvSpPr>
          <p:nvPr>
            <p:ph type="sldNum" sz="quarter" idx="12"/>
          </p:nvPr>
        </p:nvSpPr>
        <p:spPr/>
        <p:txBody>
          <a:bodyPr/>
          <a:lstStyle/>
          <a:p>
            <a:fld id="{418D8D64-5531-4C35-AE75-FB133457682F}" type="slidenum">
              <a:rPr lang="fr-FR" smtClean="0"/>
              <a:t>35</a:t>
            </a:fld>
            <a:endParaRPr lang="fr-FR"/>
          </a:p>
        </p:txBody>
      </p:sp>
      <p:sp>
        <p:nvSpPr>
          <p:cNvPr id="6" name="Espace réservé du contenu 5">
            <a:extLst>
              <a:ext uri="{FF2B5EF4-FFF2-40B4-BE49-F238E27FC236}">
                <a16:creationId xmlns:a16="http://schemas.microsoft.com/office/drawing/2014/main" id="{4973F1C3-6972-4B43-9F87-29363AC09649}"/>
              </a:ext>
            </a:extLst>
          </p:cNvPr>
          <p:cNvSpPr>
            <a:spLocks noGrp="1"/>
          </p:cNvSpPr>
          <p:nvPr>
            <p:ph idx="1"/>
          </p:nvPr>
        </p:nvSpPr>
        <p:spPr>
          <a:xfrm>
            <a:off x="1140351" y="3066068"/>
            <a:ext cx="9872871" cy="1081726"/>
          </a:xfrm>
        </p:spPr>
        <p:txBody>
          <a:bodyPr/>
          <a:lstStyle/>
          <a:p>
            <a:r>
              <a:rPr lang="fr-FR" dirty="0">
                <a:hlinkClick r:id="rId2"/>
              </a:rPr>
              <a:t>Ma vie de chercheur : Sophie Chesnel et Servane </a:t>
            </a:r>
            <a:r>
              <a:rPr lang="fr-FR" dirty="0" err="1">
                <a:hlinkClick r:id="rId2"/>
              </a:rPr>
              <a:t>Vastral</a:t>
            </a:r>
            <a:r>
              <a:rPr lang="fr-FR" dirty="0">
                <a:hlinkClick r:id="rId2"/>
              </a:rPr>
              <a:t>, IDE – YouTube</a:t>
            </a:r>
            <a:endParaRPr lang="fr-FR" dirty="0"/>
          </a:p>
          <a:p>
            <a:r>
              <a:rPr lang="fr-FR" dirty="0">
                <a:hlinkClick r:id="rId3"/>
              </a:rPr>
              <a:t>Ma vie de chercheur : Stéphane Pasquet - IADE - YouTube</a:t>
            </a:r>
            <a:endParaRPr lang="fr-FR" dirty="0"/>
          </a:p>
        </p:txBody>
      </p:sp>
    </p:spTree>
    <p:extLst>
      <p:ext uri="{BB962C8B-B14F-4D97-AF65-F5344CB8AC3E}">
        <p14:creationId xmlns:p14="http://schemas.microsoft.com/office/powerpoint/2010/main" val="39425425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F910D50-ED0D-4E9B-A15F-B6006A8ABE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a:extLst>
              <a:ext uri="{FF2B5EF4-FFF2-40B4-BE49-F238E27FC236}">
                <a16:creationId xmlns:a16="http://schemas.microsoft.com/office/drawing/2014/main" id="{9EBD1765-A4E8-49B1-A47D-BB64896754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cxnSp>
        <p:nvCxnSpPr>
          <p:cNvPr id="33" name="Straight Connector 32">
            <a:extLst>
              <a:ext uri="{FF2B5EF4-FFF2-40B4-BE49-F238E27FC236}">
                <a16:creationId xmlns:a16="http://schemas.microsoft.com/office/drawing/2014/main" id="{BD7CF7B8-8D2F-4D78-94AF-BB03AFCBB2F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5E282C6F-07AB-40FC-8B8B-81FC5F9C62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cxnSp>
        <p:nvCxnSpPr>
          <p:cNvPr id="37" name="Straight Connector 36">
            <a:extLst>
              <a:ext uri="{FF2B5EF4-FFF2-40B4-BE49-F238E27FC236}">
                <a16:creationId xmlns:a16="http://schemas.microsoft.com/office/drawing/2014/main" id="{9BC7B41C-B24A-404C-A426-D788A4495E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62808" y="4005950"/>
            <a:ext cx="548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re 1">
            <a:extLst>
              <a:ext uri="{FF2B5EF4-FFF2-40B4-BE49-F238E27FC236}">
                <a16:creationId xmlns:a16="http://schemas.microsoft.com/office/drawing/2014/main" id="{2C6C38C8-2FCD-43EA-A14D-E6B9BC509A0B}"/>
              </a:ext>
            </a:extLst>
          </p:cNvPr>
          <p:cNvSpPr>
            <a:spLocks noGrp="1"/>
          </p:cNvSpPr>
          <p:nvPr>
            <p:ph type="title"/>
          </p:nvPr>
        </p:nvSpPr>
        <p:spPr>
          <a:xfrm>
            <a:off x="869107" y="893398"/>
            <a:ext cx="6473802" cy="3187208"/>
          </a:xfrm>
        </p:spPr>
        <p:txBody>
          <a:bodyPr vert="horz" lIns="91440" tIns="45720" rIns="91440" bIns="45720" rtlCol="0" anchor="b">
            <a:normAutofit/>
          </a:bodyPr>
          <a:lstStyle/>
          <a:p>
            <a:pPr algn="ctr">
              <a:lnSpc>
                <a:spcPct val="85000"/>
              </a:lnSpc>
            </a:pPr>
            <a:r>
              <a:rPr lang="en-US" sz="7200" b="1" cap="all"/>
              <a:t>Lecture de l’article et échanges</a:t>
            </a:r>
          </a:p>
        </p:txBody>
      </p:sp>
      <p:sp>
        <p:nvSpPr>
          <p:cNvPr id="39" name="Rectangle 38">
            <a:extLst>
              <a:ext uri="{FF2B5EF4-FFF2-40B4-BE49-F238E27FC236}">
                <a16:creationId xmlns:a16="http://schemas.microsoft.com/office/drawing/2014/main" id="{DB531183-FE7B-4407-A689-B3D16555A8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24730" y="728472"/>
            <a:ext cx="3443878" cy="2540508"/>
          </a:xfrm>
          <a:prstGeom prst="rect">
            <a:avLst/>
          </a:prstGeom>
          <a:solidFill>
            <a:srgbClr val="FFFFFF"/>
          </a:solidFill>
          <a:ln w="1270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que 8" descr="Livre ouvert">
            <a:extLst>
              <a:ext uri="{FF2B5EF4-FFF2-40B4-BE49-F238E27FC236}">
                <a16:creationId xmlns:a16="http://schemas.microsoft.com/office/drawing/2014/main" id="{7D4BDC28-BA7E-4D65-85CC-181727B907C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81393" y="933450"/>
            <a:ext cx="2130552" cy="2130552"/>
          </a:xfrm>
          <a:prstGeom prst="rect">
            <a:avLst/>
          </a:prstGeom>
        </p:spPr>
      </p:pic>
      <p:sp>
        <p:nvSpPr>
          <p:cNvPr id="41" name="Rectangle 40">
            <a:extLst>
              <a:ext uri="{FF2B5EF4-FFF2-40B4-BE49-F238E27FC236}">
                <a16:creationId xmlns:a16="http://schemas.microsoft.com/office/drawing/2014/main" id="{7800CF2F-2F9E-4F3E-A614-72FE050B5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24731" y="3589019"/>
            <a:ext cx="3443878" cy="2542032"/>
          </a:xfrm>
          <a:prstGeom prst="rect">
            <a:avLst/>
          </a:prstGeom>
          <a:solidFill>
            <a:srgbClr val="FFFFFF"/>
          </a:solidFill>
          <a:ln w="1270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que 10" descr="Avis des clients">
            <a:extLst>
              <a:ext uri="{FF2B5EF4-FFF2-40B4-BE49-F238E27FC236}">
                <a16:creationId xmlns:a16="http://schemas.microsoft.com/office/drawing/2014/main" id="{29C479B3-4BAB-4235-BDF4-1179CF4255B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683182" y="3796548"/>
            <a:ext cx="2126975" cy="2126975"/>
          </a:xfrm>
          <a:prstGeom prst="rect">
            <a:avLst/>
          </a:prstGeom>
        </p:spPr>
      </p:pic>
      <p:sp>
        <p:nvSpPr>
          <p:cNvPr id="3" name="Espace réservé du numéro de diapositive 2">
            <a:extLst>
              <a:ext uri="{FF2B5EF4-FFF2-40B4-BE49-F238E27FC236}">
                <a16:creationId xmlns:a16="http://schemas.microsoft.com/office/drawing/2014/main" id="{ADD9B37D-4D90-40A0-98B9-59D2FE92F659}"/>
              </a:ext>
            </a:extLst>
          </p:cNvPr>
          <p:cNvSpPr>
            <a:spLocks noGrp="1"/>
          </p:cNvSpPr>
          <p:nvPr>
            <p:ph type="sldNum" sz="quarter" idx="12"/>
          </p:nvPr>
        </p:nvSpPr>
        <p:spPr/>
        <p:txBody>
          <a:bodyPr/>
          <a:lstStyle/>
          <a:p>
            <a:fld id="{418D8D64-5531-4C35-AE75-FB133457682F}" type="slidenum">
              <a:rPr lang="fr-FR" smtClean="0"/>
              <a:t>36</a:t>
            </a:fld>
            <a:endParaRPr lang="fr-FR"/>
          </a:p>
        </p:txBody>
      </p:sp>
    </p:spTree>
    <p:extLst>
      <p:ext uri="{BB962C8B-B14F-4D97-AF65-F5344CB8AC3E}">
        <p14:creationId xmlns:p14="http://schemas.microsoft.com/office/powerpoint/2010/main" val="33759798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89C7D2-3930-4526-AEA3-6DAB4A9AA288}"/>
              </a:ext>
            </a:extLst>
          </p:cNvPr>
          <p:cNvSpPr>
            <a:spLocks noGrp="1"/>
          </p:cNvSpPr>
          <p:nvPr>
            <p:ph type="title"/>
          </p:nvPr>
        </p:nvSpPr>
        <p:spPr>
          <a:xfrm>
            <a:off x="1143001" y="609600"/>
            <a:ext cx="6486236" cy="1356360"/>
          </a:xfrm>
        </p:spPr>
        <p:txBody>
          <a:bodyPr>
            <a:normAutofit/>
          </a:bodyPr>
          <a:lstStyle/>
          <a:p>
            <a:endParaRPr lang="fr-FR" dirty="0"/>
          </a:p>
        </p:txBody>
      </p:sp>
      <p:sp>
        <p:nvSpPr>
          <p:cNvPr id="3" name="Espace réservé du contenu 2">
            <a:extLst>
              <a:ext uri="{FF2B5EF4-FFF2-40B4-BE49-F238E27FC236}">
                <a16:creationId xmlns:a16="http://schemas.microsoft.com/office/drawing/2014/main" id="{CDDD38FF-3B59-4673-861C-97DC2FC2DE15}"/>
              </a:ext>
            </a:extLst>
          </p:cNvPr>
          <p:cNvSpPr>
            <a:spLocks noGrp="1"/>
          </p:cNvSpPr>
          <p:nvPr>
            <p:ph idx="1"/>
          </p:nvPr>
        </p:nvSpPr>
        <p:spPr>
          <a:xfrm>
            <a:off x="1047750" y="2762250"/>
            <a:ext cx="6486237" cy="1905000"/>
          </a:xfrm>
        </p:spPr>
        <p:txBody>
          <a:bodyPr>
            <a:normAutofit/>
          </a:bodyPr>
          <a:lstStyle/>
          <a:p>
            <a:pPr marL="45720" indent="0">
              <a:buNone/>
            </a:pPr>
            <a:r>
              <a:rPr lang="fr-FR" dirty="0"/>
              <a:t>Quels freins à l’intégration de la recherche à la pratique ? </a:t>
            </a:r>
          </a:p>
          <a:p>
            <a:endParaRPr lang="fr-FR" dirty="0"/>
          </a:p>
          <a:p>
            <a:pPr marL="45720" indent="0">
              <a:buNone/>
            </a:pPr>
            <a:r>
              <a:rPr lang="fr-FR" dirty="0"/>
              <a:t>Quels leviers ?</a:t>
            </a:r>
          </a:p>
        </p:txBody>
      </p:sp>
      <p:sp>
        <p:nvSpPr>
          <p:cNvPr id="18" name="Rectangle 17">
            <a:extLst>
              <a:ext uri="{FF2B5EF4-FFF2-40B4-BE49-F238E27FC236}">
                <a16:creationId xmlns:a16="http://schemas.microsoft.com/office/drawing/2014/main" id="{D23BECFA-7190-436C-8962-62421F7357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24730" y="728472"/>
            <a:ext cx="3443878" cy="2540508"/>
          </a:xfrm>
          <a:prstGeom prst="rect">
            <a:avLst/>
          </a:prstGeom>
          <a:solidFill>
            <a:srgbClr val="FFFFFF"/>
          </a:solidFill>
          <a:ln w="1270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que 4" descr="Panneau d’interdiction">
            <a:extLst>
              <a:ext uri="{FF2B5EF4-FFF2-40B4-BE49-F238E27FC236}">
                <a16:creationId xmlns:a16="http://schemas.microsoft.com/office/drawing/2014/main" id="{28730692-D092-4590-807D-B3DD2E7E1F7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81393" y="933450"/>
            <a:ext cx="2130552" cy="2130552"/>
          </a:xfrm>
          <a:prstGeom prst="rect">
            <a:avLst/>
          </a:prstGeom>
        </p:spPr>
      </p:pic>
      <p:sp>
        <p:nvSpPr>
          <p:cNvPr id="20" name="Rectangle 19">
            <a:extLst>
              <a:ext uri="{FF2B5EF4-FFF2-40B4-BE49-F238E27FC236}">
                <a16:creationId xmlns:a16="http://schemas.microsoft.com/office/drawing/2014/main" id="{7E0618A9-FAA6-4972-8A9A-C2CC7F935A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24731" y="3589019"/>
            <a:ext cx="3443878" cy="2542032"/>
          </a:xfrm>
          <a:prstGeom prst="rect">
            <a:avLst/>
          </a:prstGeom>
          <a:solidFill>
            <a:srgbClr val="FFFFFF"/>
          </a:solidFill>
          <a:ln w="1270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que 5" descr="Retour (droite à gauche)">
            <a:extLst>
              <a:ext uri="{FF2B5EF4-FFF2-40B4-BE49-F238E27FC236}">
                <a16:creationId xmlns:a16="http://schemas.microsoft.com/office/drawing/2014/main" id="{131829C7-3F97-455B-950F-23FF5CDDB14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683182" y="3796548"/>
            <a:ext cx="2126975" cy="2126975"/>
          </a:xfrm>
          <a:prstGeom prst="rect">
            <a:avLst/>
          </a:prstGeom>
        </p:spPr>
      </p:pic>
      <p:sp>
        <p:nvSpPr>
          <p:cNvPr id="4" name="Espace réservé du numéro de diapositive 3">
            <a:extLst>
              <a:ext uri="{FF2B5EF4-FFF2-40B4-BE49-F238E27FC236}">
                <a16:creationId xmlns:a16="http://schemas.microsoft.com/office/drawing/2014/main" id="{66ABBA1D-F12C-437D-83E0-37F5607E4C74}"/>
              </a:ext>
            </a:extLst>
          </p:cNvPr>
          <p:cNvSpPr>
            <a:spLocks noGrp="1"/>
          </p:cNvSpPr>
          <p:nvPr>
            <p:ph type="sldNum" sz="quarter" idx="12"/>
          </p:nvPr>
        </p:nvSpPr>
        <p:spPr>
          <a:xfrm>
            <a:off x="9329530" y="6223828"/>
            <a:ext cx="1706217" cy="365125"/>
          </a:xfrm>
        </p:spPr>
        <p:txBody>
          <a:bodyPr>
            <a:normAutofit/>
          </a:bodyPr>
          <a:lstStyle/>
          <a:p>
            <a:pPr>
              <a:spcAft>
                <a:spcPts val="600"/>
              </a:spcAft>
            </a:pPr>
            <a:fld id="{418D8D64-5531-4C35-AE75-FB133457682F}" type="slidenum">
              <a:rPr lang="fr-FR" smtClean="0"/>
              <a:pPr>
                <a:spcAft>
                  <a:spcPts val="600"/>
                </a:spcAft>
              </a:pPr>
              <a:t>37</a:t>
            </a:fld>
            <a:endParaRPr lang="fr-FR"/>
          </a:p>
        </p:txBody>
      </p:sp>
    </p:spTree>
    <p:extLst>
      <p:ext uri="{BB962C8B-B14F-4D97-AF65-F5344CB8AC3E}">
        <p14:creationId xmlns:p14="http://schemas.microsoft.com/office/powerpoint/2010/main" val="4561625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09687B-660F-4060-8B62-7913E9568721}"/>
              </a:ext>
            </a:extLst>
          </p:cNvPr>
          <p:cNvSpPr>
            <a:spLocks noGrp="1"/>
          </p:cNvSpPr>
          <p:nvPr>
            <p:ph type="title"/>
          </p:nvPr>
        </p:nvSpPr>
        <p:spPr>
          <a:xfrm>
            <a:off x="1143000" y="609600"/>
            <a:ext cx="9875520" cy="1356360"/>
          </a:xfrm>
        </p:spPr>
        <p:txBody>
          <a:bodyPr>
            <a:normAutofit/>
          </a:bodyPr>
          <a:lstStyle/>
          <a:p>
            <a:r>
              <a:rPr lang="fr-FR" dirty="0"/>
              <a:t>Quelques éléments de discussion…</a:t>
            </a:r>
          </a:p>
        </p:txBody>
      </p:sp>
      <p:sp>
        <p:nvSpPr>
          <p:cNvPr id="3" name="Espace réservé du contenu 2">
            <a:extLst>
              <a:ext uri="{FF2B5EF4-FFF2-40B4-BE49-F238E27FC236}">
                <a16:creationId xmlns:a16="http://schemas.microsoft.com/office/drawing/2014/main" id="{AC1DFB79-37F7-414D-9E13-15941F27B322}"/>
              </a:ext>
            </a:extLst>
          </p:cNvPr>
          <p:cNvSpPr>
            <a:spLocks noGrp="1"/>
          </p:cNvSpPr>
          <p:nvPr>
            <p:ph idx="1"/>
          </p:nvPr>
        </p:nvSpPr>
        <p:spPr/>
        <p:txBody>
          <a:bodyPr/>
          <a:lstStyle/>
          <a:p>
            <a:pPr marL="45720" indent="0">
              <a:buNone/>
            </a:pPr>
            <a:r>
              <a:rPr lang="fr-FR" dirty="0"/>
              <a:t>La prise de décision des IDE est essentiellement basée sur la tradition, l’intuition et les savoirs expérientiels </a:t>
            </a:r>
          </a:p>
          <a:p>
            <a:pPr marL="45720" indent="0">
              <a:buNone/>
            </a:pPr>
            <a:r>
              <a:rPr lang="fr-FR" dirty="0"/>
              <a:t>La pratique peut être au service de la recherche et inversement </a:t>
            </a:r>
          </a:p>
          <a:p>
            <a:pPr marL="45720" indent="0">
              <a:buNone/>
            </a:pPr>
            <a:r>
              <a:rPr lang="fr-FR" dirty="0"/>
              <a:t>« Les recherches permettent-elles de répondre à de véritables préoccupations cliniques ? »</a:t>
            </a:r>
          </a:p>
          <a:p>
            <a:pPr marL="45720" indent="0">
              <a:buNone/>
            </a:pPr>
            <a:r>
              <a:rPr lang="fr-FR" dirty="0"/>
              <a:t>« Les résultats de la recherche sont-ils suffisamment accessibles et intelligibles ? »</a:t>
            </a:r>
          </a:p>
          <a:p>
            <a:pPr marL="45720" indent="0">
              <a:buNone/>
            </a:pPr>
            <a:r>
              <a:rPr lang="fr-FR" dirty="0"/>
              <a:t>« Les infirmières sont-elles suffisamment outillées pour interpréter et critiquer les résultats ? « </a:t>
            </a:r>
          </a:p>
        </p:txBody>
      </p:sp>
      <p:sp>
        <p:nvSpPr>
          <p:cNvPr id="4" name="Espace réservé du numéro de diapositive 3">
            <a:extLst>
              <a:ext uri="{FF2B5EF4-FFF2-40B4-BE49-F238E27FC236}">
                <a16:creationId xmlns:a16="http://schemas.microsoft.com/office/drawing/2014/main" id="{F492C565-01EF-4B2B-B357-B1D7785526A3}"/>
              </a:ext>
            </a:extLst>
          </p:cNvPr>
          <p:cNvSpPr>
            <a:spLocks noGrp="1"/>
          </p:cNvSpPr>
          <p:nvPr>
            <p:ph type="sldNum" sz="quarter" idx="12"/>
          </p:nvPr>
        </p:nvSpPr>
        <p:spPr/>
        <p:txBody>
          <a:bodyPr/>
          <a:lstStyle/>
          <a:p>
            <a:fld id="{418D8D64-5531-4C35-AE75-FB133457682F}" type="slidenum">
              <a:rPr lang="fr-FR" smtClean="0"/>
              <a:t>38</a:t>
            </a:fld>
            <a:endParaRPr lang="fr-FR"/>
          </a:p>
        </p:txBody>
      </p:sp>
      <p:sp>
        <p:nvSpPr>
          <p:cNvPr id="5" name="Rectangle 4">
            <a:extLst>
              <a:ext uri="{FF2B5EF4-FFF2-40B4-BE49-F238E27FC236}">
                <a16:creationId xmlns:a16="http://schemas.microsoft.com/office/drawing/2014/main" id="{70E1D0D4-009B-4BD6-BF7E-A0F95C12534B}"/>
              </a:ext>
            </a:extLst>
          </p:cNvPr>
          <p:cNvSpPr/>
          <p:nvPr/>
        </p:nvSpPr>
        <p:spPr>
          <a:xfrm>
            <a:off x="752668" y="6017567"/>
            <a:ext cx="11190515" cy="461665"/>
          </a:xfrm>
          <a:prstGeom prst="rect">
            <a:avLst/>
          </a:prstGeom>
        </p:spPr>
        <p:txBody>
          <a:bodyPr wrap="square">
            <a:spAutoFit/>
          </a:bodyPr>
          <a:lstStyle/>
          <a:p>
            <a:r>
              <a:rPr lang="fr-FR" sz="1200" dirty="0"/>
              <a:t>Idées issues de l’article « Liens entre recherche et pratique : échanges des savoirs, utilisation des données probantes et renouvellement des pratiques » H. Lefebvre et al.                   </a:t>
            </a:r>
          </a:p>
          <a:p>
            <a:r>
              <a:rPr lang="fr-FR" sz="1200" dirty="0"/>
              <a:t>Disponible en ligne : </a:t>
            </a:r>
            <a:r>
              <a:rPr lang="fr-FR" sz="1200" dirty="0">
                <a:hlinkClick r:id="rId2"/>
              </a:rPr>
              <a:t>https://www.cairn.info/revue-recherche-en-soins-infirmiers-2013-3-page-31.htm</a:t>
            </a:r>
            <a:endParaRPr lang="fr-FR" sz="1200" dirty="0"/>
          </a:p>
        </p:txBody>
      </p:sp>
    </p:spTree>
    <p:extLst>
      <p:ext uri="{BB962C8B-B14F-4D97-AF65-F5344CB8AC3E}">
        <p14:creationId xmlns:p14="http://schemas.microsoft.com/office/powerpoint/2010/main" val="5140469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001500C-A1A5-4375-A2D5-17B9940C8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98E1F8CE-D0B9-46E1-9994-B0EB7F220C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re 1">
            <a:extLst>
              <a:ext uri="{FF2B5EF4-FFF2-40B4-BE49-F238E27FC236}">
                <a16:creationId xmlns:a16="http://schemas.microsoft.com/office/drawing/2014/main" id="{3EDDF8EB-93F1-4C69-9F70-30DC5E1564C2}"/>
              </a:ext>
            </a:extLst>
          </p:cNvPr>
          <p:cNvSpPr>
            <a:spLocks noGrp="1"/>
          </p:cNvSpPr>
          <p:nvPr>
            <p:ph type="title"/>
          </p:nvPr>
        </p:nvSpPr>
        <p:spPr>
          <a:xfrm>
            <a:off x="1143000" y="609600"/>
            <a:ext cx="9875520" cy="1356360"/>
          </a:xfrm>
        </p:spPr>
        <p:txBody>
          <a:bodyPr>
            <a:normAutofit/>
          </a:bodyPr>
          <a:lstStyle/>
          <a:p>
            <a:r>
              <a:rPr lang="fr-FR" dirty="0"/>
              <a:t>MERCI POUR VOTRE ATTENTION</a:t>
            </a:r>
            <a:endParaRPr lang="fr-FR"/>
          </a:p>
        </p:txBody>
      </p:sp>
      <p:sp>
        <p:nvSpPr>
          <p:cNvPr id="3" name="Espace réservé du contenu 2">
            <a:extLst>
              <a:ext uri="{FF2B5EF4-FFF2-40B4-BE49-F238E27FC236}">
                <a16:creationId xmlns:a16="http://schemas.microsoft.com/office/drawing/2014/main" id="{77CCB96B-E429-4324-8729-467FCC639E62}"/>
              </a:ext>
            </a:extLst>
          </p:cNvPr>
          <p:cNvSpPr>
            <a:spLocks noGrp="1"/>
          </p:cNvSpPr>
          <p:nvPr>
            <p:ph idx="1"/>
          </p:nvPr>
        </p:nvSpPr>
        <p:spPr>
          <a:xfrm>
            <a:off x="1685925" y="2152402"/>
            <a:ext cx="9872871" cy="4038600"/>
          </a:xfrm>
        </p:spPr>
        <p:txBody>
          <a:bodyPr>
            <a:normAutofit/>
          </a:bodyPr>
          <a:lstStyle/>
          <a:p>
            <a:pPr marL="45720" indent="0">
              <a:buNone/>
            </a:pPr>
            <a:r>
              <a:rPr lang="fr-FR" dirty="0"/>
              <a:t>A suivre …</a:t>
            </a:r>
          </a:p>
          <a:p>
            <a:pPr marL="45720" indent="0">
              <a:buNone/>
            </a:pPr>
            <a:endParaRPr lang="fr-FR" dirty="0"/>
          </a:p>
          <a:p>
            <a:pPr marL="45720" indent="0">
              <a:buNone/>
            </a:pPr>
            <a:r>
              <a:rPr lang="fr-FR" dirty="0"/>
              <a:t>La recherche clinique, état des lieux en France et dans le monde </a:t>
            </a:r>
          </a:p>
          <a:p>
            <a:pPr marL="45720" indent="0">
              <a:buNone/>
            </a:pPr>
            <a:r>
              <a:rPr lang="fr-FR" dirty="0"/>
              <a:t>Les laboratoires de recherche, leurs rôles, leur fonctionnement </a:t>
            </a:r>
          </a:p>
          <a:p>
            <a:pPr marL="45720" indent="0">
              <a:buNone/>
            </a:pPr>
            <a:endParaRPr lang="fr-FR" dirty="0"/>
          </a:p>
          <a:p>
            <a:pPr marL="45720" indent="0">
              <a:buNone/>
            </a:pPr>
            <a:r>
              <a:rPr lang="fr-FR" dirty="0"/>
              <a:t>							</a:t>
            </a:r>
          </a:p>
        </p:txBody>
      </p:sp>
      <p:sp>
        <p:nvSpPr>
          <p:cNvPr id="4" name="Espace réservé du numéro de diapositive 3">
            <a:extLst>
              <a:ext uri="{FF2B5EF4-FFF2-40B4-BE49-F238E27FC236}">
                <a16:creationId xmlns:a16="http://schemas.microsoft.com/office/drawing/2014/main" id="{0834EFDC-72A5-46F2-9597-BA73BFC4B5F4}"/>
              </a:ext>
            </a:extLst>
          </p:cNvPr>
          <p:cNvSpPr>
            <a:spLocks noGrp="1"/>
          </p:cNvSpPr>
          <p:nvPr>
            <p:ph type="sldNum" sz="quarter" idx="12"/>
          </p:nvPr>
        </p:nvSpPr>
        <p:spPr>
          <a:xfrm>
            <a:off x="9329530" y="6223828"/>
            <a:ext cx="1706217" cy="365125"/>
          </a:xfrm>
        </p:spPr>
        <p:txBody>
          <a:bodyPr>
            <a:normAutofit/>
          </a:bodyPr>
          <a:lstStyle/>
          <a:p>
            <a:pPr>
              <a:spcAft>
                <a:spcPts val="600"/>
              </a:spcAft>
            </a:pPr>
            <a:fld id="{418D8D64-5531-4C35-AE75-FB133457682F}" type="slidenum">
              <a:rPr lang="fr-FR" smtClean="0"/>
              <a:pPr>
                <a:spcAft>
                  <a:spcPts val="600"/>
                </a:spcAft>
              </a:pPr>
              <a:t>39</a:t>
            </a:fld>
            <a:endParaRPr lang="fr-FR"/>
          </a:p>
        </p:txBody>
      </p:sp>
    </p:spTree>
    <p:extLst>
      <p:ext uri="{BB962C8B-B14F-4D97-AF65-F5344CB8AC3E}">
        <p14:creationId xmlns:p14="http://schemas.microsoft.com/office/powerpoint/2010/main" val="1636844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133AC0-91B5-49E7-9797-7A7DA3EDB700}"/>
              </a:ext>
            </a:extLst>
          </p:cNvPr>
          <p:cNvSpPr>
            <a:spLocks noGrp="1"/>
          </p:cNvSpPr>
          <p:nvPr>
            <p:ph type="title"/>
          </p:nvPr>
        </p:nvSpPr>
        <p:spPr>
          <a:xfrm>
            <a:off x="1143000" y="609600"/>
            <a:ext cx="9875520" cy="1356360"/>
          </a:xfrm>
        </p:spPr>
        <p:txBody>
          <a:bodyPr>
            <a:normAutofit/>
          </a:bodyPr>
          <a:lstStyle/>
          <a:p>
            <a:r>
              <a:rPr lang="fr-FR" dirty="0"/>
              <a:t>Pourquoi? </a:t>
            </a:r>
          </a:p>
        </p:txBody>
      </p:sp>
      <p:graphicFrame>
        <p:nvGraphicFramePr>
          <p:cNvPr id="5" name="Espace réservé du contenu 2">
            <a:extLst>
              <a:ext uri="{FF2B5EF4-FFF2-40B4-BE49-F238E27FC236}">
                <a16:creationId xmlns:a16="http://schemas.microsoft.com/office/drawing/2014/main" id="{C90699BC-E76B-3E86-B808-A893ECCD9E7D}"/>
              </a:ext>
            </a:extLst>
          </p:cNvPr>
          <p:cNvGraphicFramePr>
            <a:graphicFrameLocks noGrp="1"/>
          </p:cNvGraphicFramePr>
          <p:nvPr>
            <p:ph idx="1"/>
            <p:extLst>
              <p:ext uri="{D42A27DB-BD31-4B8C-83A1-F6EECF244321}">
                <p14:modId xmlns:p14="http://schemas.microsoft.com/office/powerpoint/2010/main" val="4109885002"/>
              </p:ext>
            </p:extLst>
          </p:nvPr>
        </p:nvGraphicFramePr>
        <p:xfrm>
          <a:off x="1143000" y="2298530"/>
          <a:ext cx="9872663" cy="3797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numéro de diapositive 2">
            <a:extLst>
              <a:ext uri="{FF2B5EF4-FFF2-40B4-BE49-F238E27FC236}">
                <a16:creationId xmlns:a16="http://schemas.microsoft.com/office/drawing/2014/main" id="{96ECFFF1-4431-44FD-A7C0-A4882BCC8254}"/>
              </a:ext>
            </a:extLst>
          </p:cNvPr>
          <p:cNvSpPr>
            <a:spLocks noGrp="1"/>
          </p:cNvSpPr>
          <p:nvPr>
            <p:ph type="sldNum" sz="quarter" idx="12"/>
          </p:nvPr>
        </p:nvSpPr>
        <p:spPr/>
        <p:txBody>
          <a:bodyPr/>
          <a:lstStyle/>
          <a:p>
            <a:fld id="{418D8D64-5531-4C35-AE75-FB133457682F}" type="slidenum">
              <a:rPr lang="fr-FR" smtClean="0"/>
              <a:t>4</a:t>
            </a:fld>
            <a:endParaRPr lang="fr-FR"/>
          </a:p>
        </p:txBody>
      </p:sp>
    </p:spTree>
    <p:extLst>
      <p:ext uri="{BB962C8B-B14F-4D97-AF65-F5344CB8AC3E}">
        <p14:creationId xmlns:p14="http://schemas.microsoft.com/office/powerpoint/2010/main" val="2397213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BB7D91-763E-4504-BAAB-58F2FB69F7D3}"/>
              </a:ext>
            </a:extLst>
          </p:cNvPr>
          <p:cNvSpPr>
            <a:spLocks noGrp="1"/>
          </p:cNvSpPr>
          <p:nvPr>
            <p:ph type="title"/>
          </p:nvPr>
        </p:nvSpPr>
        <p:spPr/>
        <p:txBody>
          <a:bodyPr/>
          <a:lstStyle/>
          <a:p>
            <a:r>
              <a:rPr lang="fr-FR" dirty="0"/>
              <a:t>Et la recherche infirmière ?</a:t>
            </a:r>
          </a:p>
        </p:txBody>
      </p:sp>
      <p:sp>
        <p:nvSpPr>
          <p:cNvPr id="3" name="Espace réservé du contenu 2">
            <a:extLst>
              <a:ext uri="{FF2B5EF4-FFF2-40B4-BE49-F238E27FC236}">
                <a16:creationId xmlns:a16="http://schemas.microsoft.com/office/drawing/2014/main" id="{1E66362E-2DB6-48CB-AD17-B920979FA93E}"/>
              </a:ext>
            </a:extLst>
          </p:cNvPr>
          <p:cNvSpPr>
            <a:spLocks noGrp="1"/>
          </p:cNvSpPr>
          <p:nvPr>
            <p:ph idx="1"/>
          </p:nvPr>
        </p:nvSpPr>
        <p:spPr/>
        <p:txBody>
          <a:bodyPr/>
          <a:lstStyle/>
          <a:p>
            <a:pPr algn="ctr">
              <a:buFont typeface="Wingdings" panose="05000000000000000000" pitchFamily="2" charset="2"/>
              <a:buNone/>
              <a:defRPr/>
            </a:pPr>
            <a:r>
              <a:rPr lang="fr-CA" sz="2400" dirty="0">
                <a:cs typeface="Arial" pitchFamily="34" charset="0"/>
              </a:rPr>
              <a:t>Le souci scientifique remonte loin dans notre histoire. </a:t>
            </a:r>
            <a:endParaRPr lang="fr-FR" sz="2400" dirty="0">
              <a:cs typeface="Arial" pitchFamily="34" charset="0"/>
            </a:endParaRPr>
          </a:p>
          <a:p>
            <a:pPr algn="ctr">
              <a:buFont typeface="Wingdings" panose="05000000000000000000" pitchFamily="2" charset="2"/>
              <a:buNone/>
              <a:defRPr/>
            </a:pPr>
            <a:r>
              <a:rPr lang="fr-CA" sz="2400" dirty="0">
                <a:cs typeface="Arial" pitchFamily="34" charset="0"/>
              </a:rPr>
              <a:t>   Florence Nightingale </a:t>
            </a:r>
            <a:r>
              <a:rPr lang="fr-FR" sz="2400" b="1" dirty="0">
                <a:solidFill>
                  <a:schemeClr val="accent4">
                    <a:lumMod val="75000"/>
                  </a:schemeClr>
                </a:solidFill>
                <a:cs typeface="Arial" pitchFamily="34" charset="0"/>
                <a:hlinkClick r:id="rId2">
                  <a:extLst>
                    <a:ext uri="{A12FA001-AC4F-418D-AE19-62706E023703}">
                      <ahyp:hlinkClr xmlns:ahyp="http://schemas.microsoft.com/office/drawing/2018/hyperlinkcolor" val="tx"/>
                    </a:ext>
                  </a:extLst>
                </a:hlinkClick>
              </a:rPr>
              <a:t>(</a:t>
            </a:r>
            <a:r>
              <a:rPr lang="fr-FR" sz="2400" dirty="0">
                <a:solidFill>
                  <a:schemeClr val="accent4">
                    <a:lumMod val="75000"/>
                  </a:schemeClr>
                </a:solidFill>
                <a:cs typeface="Arial" pitchFamily="34" charset="0"/>
                <a:hlinkClick r:id="rId2">
                  <a:extLst>
                    <a:ext uri="{A12FA001-AC4F-418D-AE19-62706E023703}">
                      <ahyp:hlinkClr xmlns:ahyp="http://schemas.microsoft.com/office/drawing/2018/hyperlinkcolor" val="tx"/>
                    </a:ext>
                  </a:extLst>
                </a:hlinkClick>
              </a:rPr>
              <a:t>1820-1910</a:t>
            </a:r>
            <a:r>
              <a:rPr lang="fr-FR" sz="2400" b="1" dirty="0">
                <a:solidFill>
                  <a:schemeClr val="accent4">
                    <a:lumMod val="75000"/>
                  </a:schemeClr>
                </a:solidFill>
                <a:cs typeface="Arial" pitchFamily="34" charset="0"/>
              </a:rPr>
              <a:t> )</a:t>
            </a:r>
            <a:r>
              <a:rPr lang="fr-CA" sz="2400" dirty="0">
                <a:cs typeface="Arial" pitchFamily="34" charset="0"/>
              </a:rPr>
              <a:t>a été une pionnière dans ce domaine.   </a:t>
            </a:r>
          </a:p>
          <a:p>
            <a:pPr algn="ctr">
              <a:buFont typeface="Wingdings" panose="05000000000000000000" pitchFamily="2" charset="2"/>
              <a:buNone/>
              <a:defRPr/>
            </a:pPr>
            <a:r>
              <a:rPr lang="fr-FR" sz="2400" dirty="0">
                <a:cs typeface="Arial" pitchFamily="34" charset="0"/>
              </a:rPr>
              <a:t>Jusqu'à ce jour, beaucoup d'infirmières « chercheures » en université comme l'américaine </a:t>
            </a:r>
            <a:r>
              <a:rPr lang="fr-FR" sz="2400" b="1" dirty="0">
                <a:cs typeface="Arial" pitchFamily="34" charset="0"/>
              </a:rPr>
              <a:t>Martha Rogers</a:t>
            </a:r>
            <a:r>
              <a:rPr lang="fr-FR" sz="2400" dirty="0">
                <a:cs typeface="Arial" pitchFamily="34" charset="0"/>
              </a:rPr>
              <a:t> ou la suissesse </a:t>
            </a:r>
            <a:r>
              <a:rPr lang="fr-FR" sz="2400" b="1" dirty="0">
                <a:cs typeface="Arial" pitchFamily="34" charset="0"/>
              </a:rPr>
              <a:t>Rosette </a:t>
            </a:r>
            <a:r>
              <a:rPr lang="fr-FR" sz="2400" b="1" dirty="0" err="1">
                <a:cs typeface="Arial" pitchFamily="34" charset="0"/>
              </a:rPr>
              <a:t>Poletti</a:t>
            </a:r>
            <a:r>
              <a:rPr lang="fr-FR" sz="2400" dirty="0">
                <a:cs typeface="Arial" pitchFamily="34" charset="0"/>
              </a:rPr>
              <a:t> ont proposé des « modèles de soins infirmiers » utilisés lors de la réalisation d'un soin de santé. </a:t>
            </a:r>
          </a:p>
          <a:p>
            <a:pPr algn="ctr">
              <a:buFont typeface="Wingdings" panose="05000000000000000000" pitchFamily="2" charset="2"/>
              <a:buNone/>
              <a:defRPr/>
            </a:pPr>
            <a:endParaRPr lang="fr-FR" sz="2400" dirty="0">
              <a:cs typeface="Arial" pitchFamily="34" charset="0"/>
            </a:endParaRPr>
          </a:p>
          <a:p>
            <a:pPr algn="ctr">
              <a:buFont typeface="Wingdings" panose="05000000000000000000" pitchFamily="2" charset="2"/>
              <a:buNone/>
              <a:defRPr/>
            </a:pPr>
            <a:endParaRPr lang="fr-FR" sz="2400" dirty="0">
              <a:cs typeface="Arial" pitchFamily="34" charset="0"/>
            </a:endParaRPr>
          </a:p>
        </p:txBody>
      </p:sp>
      <p:sp>
        <p:nvSpPr>
          <p:cNvPr id="4" name="Espace réservé du numéro de diapositive 3">
            <a:extLst>
              <a:ext uri="{FF2B5EF4-FFF2-40B4-BE49-F238E27FC236}">
                <a16:creationId xmlns:a16="http://schemas.microsoft.com/office/drawing/2014/main" id="{5D82E392-8EA7-4F5D-9F36-15A34030750A}"/>
              </a:ext>
            </a:extLst>
          </p:cNvPr>
          <p:cNvSpPr>
            <a:spLocks noGrp="1"/>
          </p:cNvSpPr>
          <p:nvPr>
            <p:ph type="sldNum" sz="quarter" idx="12"/>
          </p:nvPr>
        </p:nvSpPr>
        <p:spPr/>
        <p:txBody>
          <a:bodyPr/>
          <a:lstStyle/>
          <a:p>
            <a:fld id="{418D8D64-5531-4C35-AE75-FB133457682F}" type="slidenum">
              <a:rPr lang="fr-FR" smtClean="0"/>
              <a:t>5</a:t>
            </a:fld>
            <a:endParaRPr lang="fr-FR"/>
          </a:p>
        </p:txBody>
      </p:sp>
    </p:spTree>
    <p:extLst>
      <p:ext uri="{BB962C8B-B14F-4D97-AF65-F5344CB8AC3E}">
        <p14:creationId xmlns:p14="http://schemas.microsoft.com/office/powerpoint/2010/main" val="1768396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C7233D-E401-490B-8397-B94FA8E2AEF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DDE04AF4-7437-46ED-B53A-473656EFCA85}"/>
              </a:ext>
            </a:extLst>
          </p:cNvPr>
          <p:cNvSpPr>
            <a:spLocks noGrp="1"/>
          </p:cNvSpPr>
          <p:nvPr>
            <p:ph idx="1"/>
          </p:nvPr>
        </p:nvSpPr>
        <p:spPr/>
        <p:txBody>
          <a:bodyPr/>
          <a:lstStyle/>
          <a:p>
            <a:pPr algn="ctr">
              <a:buFont typeface="Wingdings" panose="05000000000000000000" pitchFamily="2" charset="2"/>
              <a:buNone/>
            </a:pPr>
            <a:r>
              <a:rPr lang="fr-CA" altLang="fr-FR" dirty="0">
                <a:cs typeface="Arial" panose="020B0604020202020204" pitchFamily="34" charset="0"/>
              </a:rPr>
              <a:t>Comme discipline organisée, la recherche infirmière  évolue depuis à </a:t>
            </a:r>
            <a:r>
              <a:rPr lang="fr-CA" altLang="fr-FR">
                <a:cs typeface="Arial" panose="020B0604020202020204" pitchFamily="34" charset="0"/>
              </a:rPr>
              <a:t>peine 40 </a:t>
            </a:r>
            <a:r>
              <a:rPr lang="fr-CA" altLang="fr-FR" dirty="0">
                <a:cs typeface="Arial" panose="020B0604020202020204" pitchFamily="34" charset="0"/>
              </a:rPr>
              <a:t>ans. </a:t>
            </a:r>
          </a:p>
          <a:p>
            <a:pPr algn="ctr">
              <a:buFont typeface="Wingdings" panose="05000000000000000000" pitchFamily="2" charset="2"/>
              <a:buNone/>
            </a:pPr>
            <a:endParaRPr lang="fr-CA" altLang="fr-FR" dirty="0">
              <a:cs typeface="Arial" panose="020B0604020202020204" pitchFamily="34" charset="0"/>
            </a:endParaRPr>
          </a:p>
          <a:p>
            <a:pPr algn="ctr">
              <a:buFont typeface="Wingdings" panose="05000000000000000000" pitchFamily="2" charset="2"/>
              <a:buNone/>
            </a:pPr>
            <a:r>
              <a:rPr lang="fr-CA" altLang="fr-FR" dirty="0">
                <a:cs typeface="Arial" panose="020B0604020202020204" pitchFamily="34" charset="0"/>
              </a:rPr>
              <a:t>Au départ, elle était surtout anglo-saxonne . Nos collègues d’Angleterre et des USA nous ont devancées.</a:t>
            </a:r>
          </a:p>
          <a:p>
            <a:pPr algn="ctr">
              <a:buFont typeface="Wingdings" panose="05000000000000000000" pitchFamily="2" charset="2"/>
              <a:buNone/>
            </a:pPr>
            <a:endParaRPr lang="fr-CA" altLang="fr-FR" dirty="0">
              <a:cs typeface="Arial" panose="020B0604020202020204" pitchFamily="34" charset="0"/>
            </a:endParaRPr>
          </a:p>
          <a:p>
            <a:pPr algn="ctr">
              <a:buFont typeface="Wingdings" panose="05000000000000000000" pitchFamily="2" charset="2"/>
              <a:buNone/>
            </a:pPr>
            <a:r>
              <a:rPr lang="fr-CA" altLang="fr-FR" dirty="0">
                <a:cs typeface="Arial" panose="020B0604020202020204" pitchFamily="34" charset="0"/>
              </a:rPr>
              <a:t>Au Québec, au Canada la recherche clinique a fait de grands progrès ces dernières années. Et ceci avec de nombreux appels à projets.</a:t>
            </a:r>
            <a:endParaRPr lang="fr-FR" altLang="fr-FR" dirty="0">
              <a:cs typeface="Arial" panose="020B0604020202020204" pitchFamily="34" charset="0"/>
            </a:endParaRPr>
          </a:p>
          <a:p>
            <a:pPr>
              <a:buFont typeface="Wingdings" panose="05000000000000000000" pitchFamily="2" charset="2"/>
              <a:buNone/>
            </a:pPr>
            <a:endParaRPr lang="fr-FR" altLang="fr-FR" dirty="0">
              <a:cs typeface="Arial" panose="020B0604020202020204" pitchFamily="34" charset="0"/>
            </a:endParaRPr>
          </a:p>
          <a:p>
            <a:endParaRPr lang="fr-FR" dirty="0"/>
          </a:p>
        </p:txBody>
      </p:sp>
      <p:sp>
        <p:nvSpPr>
          <p:cNvPr id="4" name="Espace réservé du numéro de diapositive 3">
            <a:extLst>
              <a:ext uri="{FF2B5EF4-FFF2-40B4-BE49-F238E27FC236}">
                <a16:creationId xmlns:a16="http://schemas.microsoft.com/office/drawing/2014/main" id="{E506F26E-43DC-4D5E-A848-9A26D497DCA8}"/>
              </a:ext>
            </a:extLst>
          </p:cNvPr>
          <p:cNvSpPr>
            <a:spLocks noGrp="1"/>
          </p:cNvSpPr>
          <p:nvPr>
            <p:ph type="sldNum" sz="quarter" idx="12"/>
          </p:nvPr>
        </p:nvSpPr>
        <p:spPr/>
        <p:txBody>
          <a:bodyPr/>
          <a:lstStyle/>
          <a:p>
            <a:fld id="{418D8D64-5531-4C35-AE75-FB133457682F}" type="slidenum">
              <a:rPr lang="fr-FR" smtClean="0"/>
              <a:t>6</a:t>
            </a:fld>
            <a:endParaRPr lang="fr-FR"/>
          </a:p>
        </p:txBody>
      </p:sp>
    </p:spTree>
    <p:extLst>
      <p:ext uri="{BB962C8B-B14F-4D97-AF65-F5344CB8AC3E}">
        <p14:creationId xmlns:p14="http://schemas.microsoft.com/office/powerpoint/2010/main" val="2748525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0F1031-7A98-492E-889F-C020C7800B2E}"/>
              </a:ext>
            </a:extLst>
          </p:cNvPr>
          <p:cNvSpPr>
            <a:spLocks noGrp="1"/>
          </p:cNvSpPr>
          <p:nvPr>
            <p:ph type="title"/>
          </p:nvPr>
        </p:nvSpPr>
        <p:spPr>
          <a:xfrm>
            <a:off x="653145" y="609599"/>
            <a:ext cx="3364378" cy="5606143"/>
          </a:xfrm>
        </p:spPr>
        <p:txBody>
          <a:bodyPr>
            <a:normAutofit/>
          </a:bodyPr>
          <a:lstStyle/>
          <a:p>
            <a:r>
              <a:rPr lang="fr-FR" sz="4800"/>
              <a:t>L’exemple du Canada</a:t>
            </a:r>
          </a:p>
        </p:txBody>
      </p:sp>
      <p:sp>
        <p:nvSpPr>
          <p:cNvPr id="3" name="Espace réservé du numéro de diapositive 2">
            <a:extLst>
              <a:ext uri="{FF2B5EF4-FFF2-40B4-BE49-F238E27FC236}">
                <a16:creationId xmlns:a16="http://schemas.microsoft.com/office/drawing/2014/main" id="{35AB6EF1-C8A5-4FF6-8A71-15B450A99829}"/>
              </a:ext>
            </a:extLst>
          </p:cNvPr>
          <p:cNvSpPr>
            <a:spLocks noGrp="1"/>
          </p:cNvSpPr>
          <p:nvPr>
            <p:ph type="sldNum" sz="quarter" idx="12"/>
          </p:nvPr>
        </p:nvSpPr>
        <p:spPr>
          <a:xfrm>
            <a:off x="9329530" y="6223828"/>
            <a:ext cx="1706217" cy="365125"/>
          </a:xfrm>
        </p:spPr>
        <p:txBody>
          <a:bodyPr>
            <a:normAutofit/>
          </a:bodyPr>
          <a:lstStyle/>
          <a:p>
            <a:pPr>
              <a:spcAft>
                <a:spcPts val="600"/>
              </a:spcAft>
            </a:pPr>
            <a:fld id="{418D8D64-5531-4C35-AE75-FB133457682F}" type="slidenum">
              <a:rPr lang="fr-FR" smtClean="0"/>
              <a:pPr>
                <a:spcAft>
                  <a:spcPts val="600"/>
                </a:spcAft>
              </a:pPr>
              <a:t>7</a:t>
            </a:fld>
            <a:endParaRPr lang="fr-FR"/>
          </a:p>
        </p:txBody>
      </p:sp>
      <p:graphicFrame>
        <p:nvGraphicFramePr>
          <p:cNvPr id="9" name="Espace réservé du contenu 2">
            <a:extLst>
              <a:ext uri="{FF2B5EF4-FFF2-40B4-BE49-F238E27FC236}">
                <a16:creationId xmlns:a16="http://schemas.microsoft.com/office/drawing/2014/main" id="{BC60C6C6-D70B-2433-A2C0-7E6FAEB6CFC3}"/>
              </a:ext>
            </a:extLst>
          </p:cNvPr>
          <p:cNvGraphicFramePr/>
          <p:nvPr>
            <p:extLst>
              <p:ext uri="{D42A27DB-BD31-4B8C-83A1-F6EECF244321}">
                <p14:modId xmlns:p14="http://schemas.microsoft.com/office/powerpoint/2010/main" val="907528896"/>
              </p:ext>
            </p:extLst>
          </p:nvPr>
        </p:nvGraphicFramePr>
        <p:xfrm>
          <a:off x="4545013" y="1199858"/>
          <a:ext cx="6451943" cy="4467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5620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36942" y="0"/>
            <a:ext cx="4155058" cy="6858000"/>
          </a:xfrm>
          <a:prstGeom prst="rect">
            <a:avLst/>
          </a:prstGeom>
          <a:solidFill>
            <a:schemeClr val="accent3"/>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re 1">
            <a:extLst>
              <a:ext uri="{FF2B5EF4-FFF2-40B4-BE49-F238E27FC236}">
                <a16:creationId xmlns:a16="http://schemas.microsoft.com/office/drawing/2014/main" id="{B0CEBA6E-00BC-40D3-A6C6-7269AB149FAF}"/>
              </a:ext>
            </a:extLst>
          </p:cNvPr>
          <p:cNvSpPr>
            <a:spLocks noGrp="1"/>
          </p:cNvSpPr>
          <p:nvPr>
            <p:ph type="title"/>
          </p:nvPr>
        </p:nvSpPr>
        <p:spPr>
          <a:xfrm>
            <a:off x="8477950" y="873457"/>
            <a:ext cx="3273042" cy="5222543"/>
          </a:xfrm>
        </p:spPr>
        <p:txBody>
          <a:bodyPr vert="horz" lIns="91440" tIns="45720" rIns="91440" bIns="45720" rtlCol="0" anchor="ctr">
            <a:normAutofit/>
          </a:bodyPr>
          <a:lstStyle/>
          <a:p>
            <a:r>
              <a:rPr lang="en-US" sz="2800">
                <a:solidFill>
                  <a:srgbClr val="FFFFFF"/>
                </a:solidFill>
              </a:rPr>
              <a:t>Et la formation? </a:t>
            </a:r>
          </a:p>
        </p:txBody>
      </p:sp>
      <p:sp>
        <p:nvSpPr>
          <p:cNvPr id="5" name="Rectangle 4">
            <a:extLst>
              <a:ext uri="{FF2B5EF4-FFF2-40B4-BE49-F238E27FC236}">
                <a16:creationId xmlns:a16="http://schemas.microsoft.com/office/drawing/2014/main" id="{502C075A-5C9B-4594-9292-138FD1C4CA49}"/>
              </a:ext>
            </a:extLst>
          </p:cNvPr>
          <p:cNvSpPr/>
          <p:nvPr/>
        </p:nvSpPr>
        <p:spPr>
          <a:xfrm>
            <a:off x="1176129" y="873457"/>
            <a:ext cx="6020790" cy="5222543"/>
          </a:xfrm>
          <a:prstGeom prst="rect">
            <a:avLst/>
          </a:prstGeom>
        </p:spPr>
        <p:txBody>
          <a:bodyPr vert="horz" lIns="91440" tIns="45720" rIns="91440" bIns="45720" rtlCol="0" anchor="ctr">
            <a:normAutofit/>
          </a:bodyPr>
          <a:lstStyle/>
          <a:p>
            <a:pPr marL="45720" indent="-182880" defTabSz="914400">
              <a:lnSpc>
                <a:spcPct val="90000"/>
              </a:lnSpc>
              <a:spcAft>
                <a:spcPts val="600"/>
              </a:spcAft>
              <a:buClr>
                <a:schemeClr val="tx1"/>
              </a:buClr>
              <a:buSzPct val="80000"/>
              <a:buFont typeface="Corbel" pitchFamily="34" charset="0"/>
              <a:buChar char="•"/>
            </a:pPr>
            <a:endParaRPr lang="en-US" altLang="fr-FR" sz="2000"/>
          </a:p>
          <a:p>
            <a:pPr marL="45720" indent="-182880" defTabSz="914400">
              <a:lnSpc>
                <a:spcPct val="90000"/>
              </a:lnSpc>
              <a:spcAft>
                <a:spcPts val="600"/>
              </a:spcAft>
              <a:buClr>
                <a:schemeClr val="tx1"/>
              </a:buClr>
              <a:buSzPct val="80000"/>
              <a:buFont typeface="Corbel" pitchFamily="34" charset="0"/>
              <a:buChar char="•"/>
            </a:pPr>
            <a:r>
              <a:rPr lang="en-US" altLang="fr-FR" sz="2000"/>
              <a:t>En Amérique, les soins infirmiers sont majoritairement enseignés à l'université.</a:t>
            </a:r>
          </a:p>
          <a:p>
            <a:pPr indent="-182880" defTabSz="914400">
              <a:lnSpc>
                <a:spcPct val="90000"/>
              </a:lnSpc>
              <a:spcAft>
                <a:spcPts val="600"/>
              </a:spcAft>
              <a:buClr>
                <a:schemeClr val="tx1"/>
              </a:buClr>
              <a:buSzPct val="80000"/>
              <a:buFont typeface="Corbel" pitchFamily="34" charset="0"/>
              <a:buChar char="•"/>
            </a:pPr>
            <a:endParaRPr lang="en-US" altLang="fr-FR" sz="2000"/>
          </a:p>
          <a:p>
            <a:pPr marL="45720" indent="-182880" defTabSz="914400">
              <a:lnSpc>
                <a:spcPct val="90000"/>
              </a:lnSpc>
              <a:spcAft>
                <a:spcPts val="600"/>
              </a:spcAft>
              <a:buClr>
                <a:schemeClr val="tx1"/>
              </a:buClr>
              <a:buSzPct val="80000"/>
              <a:buFont typeface="Corbel" pitchFamily="34" charset="0"/>
              <a:buChar char="•"/>
            </a:pPr>
            <a:r>
              <a:rPr lang="en-US" altLang="fr-FR" sz="2000"/>
              <a:t>Aux Etats Unis comme au Canada, environ 40% des écoles des soins infirmiers sont dans l'université.</a:t>
            </a:r>
          </a:p>
          <a:p>
            <a:pPr marL="45720" indent="-182880" defTabSz="914400">
              <a:lnSpc>
                <a:spcPct val="90000"/>
              </a:lnSpc>
              <a:spcAft>
                <a:spcPts val="600"/>
              </a:spcAft>
              <a:buClr>
                <a:schemeClr val="tx1"/>
              </a:buClr>
              <a:buSzPct val="80000"/>
              <a:buFont typeface="Corbel" pitchFamily="34" charset="0"/>
              <a:buChar char="•"/>
            </a:pPr>
            <a:endParaRPr lang="en-US" sz="2000"/>
          </a:p>
          <a:p>
            <a:pPr marL="45720" indent="-182880" defTabSz="914400">
              <a:lnSpc>
                <a:spcPct val="90000"/>
              </a:lnSpc>
              <a:spcAft>
                <a:spcPts val="600"/>
              </a:spcAft>
              <a:buClr>
                <a:schemeClr val="tx1"/>
              </a:buClr>
              <a:buSzPct val="80000"/>
              <a:buFont typeface="Corbel" pitchFamily="34" charset="0"/>
              <a:buChar char="•"/>
            </a:pPr>
            <a:r>
              <a:rPr lang="en-US" sz="2000"/>
              <a:t>En France, integration de la notion de recherche dans le référentiel 2009 </a:t>
            </a:r>
          </a:p>
        </p:txBody>
      </p:sp>
      <p:sp>
        <p:nvSpPr>
          <p:cNvPr id="3" name="Espace réservé du numéro de diapositive 2">
            <a:extLst>
              <a:ext uri="{FF2B5EF4-FFF2-40B4-BE49-F238E27FC236}">
                <a16:creationId xmlns:a16="http://schemas.microsoft.com/office/drawing/2014/main" id="{45346BE2-0E65-42A1-BB87-2D30316742B6}"/>
              </a:ext>
            </a:extLst>
          </p:cNvPr>
          <p:cNvSpPr>
            <a:spLocks noGrp="1"/>
          </p:cNvSpPr>
          <p:nvPr>
            <p:ph type="sldNum" sz="quarter" idx="12"/>
          </p:nvPr>
        </p:nvSpPr>
        <p:spPr/>
        <p:txBody>
          <a:bodyPr/>
          <a:lstStyle/>
          <a:p>
            <a:fld id="{418D8D64-5531-4C35-AE75-FB133457682F}" type="slidenum">
              <a:rPr lang="fr-FR" smtClean="0"/>
              <a:t>8</a:t>
            </a:fld>
            <a:endParaRPr lang="fr-FR"/>
          </a:p>
        </p:txBody>
      </p:sp>
    </p:spTree>
    <p:extLst>
      <p:ext uri="{BB962C8B-B14F-4D97-AF65-F5344CB8AC3E}">
        <p14:creationId xmlns:p14="http://schemas.microsoft.com/office/powerpoint/2010/main" val="1179543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55058" cy="6858000"/>
          </a:xfrm>
          <a:prstGeom prst="rect">
            <a:avLst/>
          </a:prstGeom>
          <a:solidFill>
            <a:schemeClr val="accent3"/>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re 1">
            <a:extLst>
              <a:ext uri="{FF2B5EF4-FFF2-40B4-BE49-F238E27FC236}">
                <a16:creationId xmlns:a16="http://schemas.microsoft.com/office/drawing/2014/main" id="{A6C6869A-D028-463A-BEC2-92707E0EA3D9}"/>
              </a:ext>
            </a:extLst>
          </p:cNvPr>
          <p:cNvSpPr>
            <a:spLocks noGrp="1"/>
          </p:cNvSpPr>
          <p:nvPr>
            <p:ph type="title"/>
          </p:nvPr>
        </p:nvSpPr>
        <p:spPr>
          <a:xfrm>
            <a:off x="441009" y="873457"/>
            <a:ext cx="3273042" cy="5222543"/>
          </a:xfrm>
        </p:spPr>
        <p:txBody>
          <a:bodyPr>
            <a:normAutofit/>
          </a:bodyPr>
          <a:lstStyle/>
          <a:p>
            <a:r>
              <a:rPr lang="fr-FR" sz="2800">
                <a:solidFill>
                  <a:srgbClr val="FFFFFF"/>
                </a:solidFill>
              </a:rPr>
              <a:t>La recherche en SI en France</a:t>
            </a:r>
          </a:p>
        </p:txBody>
      </p:sp>
      <p:sp>
        <p:nvSpPr>
          <p:cNvPr id="3" name="Espace réservé du contenu 2">
            <a:extLst>
              <a:ext uri="{FF2B5EF4-FFF2-40B4-BE49-F238E27FC236}">
                <a16:creationId xmlns:a16="http://schemas.microsoft.com/office/drawing/2014/main" id="{63DF8973-A8DB-441A-80C1-5E98FE3BAF1A}"/>
              </a:ext>
            </a:extLst>
          </p:cNvPr>
          <p:cNvSpPr>
            <a:spLocks noGrp="1"/>
          </p:cNvSpPr>
          <p:nvPr>
            <p:ph idx="1"/>
          </p:nvPr>
        </p:nvSpPr>
        <p:spPr>
          <a:xfrm>
            <a:off x="4995081" y="873457"/>
            <a:ext cx="6020790" cy="5222543"/>
          </a:xfrm>
        </p:spPr>
        <p:txBody>
          <a:bodyPr anchor="ctr">
            <a:normAutofit/>
          </a:bodyPr>
          <a:lstStyle/>
          <a:p>
            <a:r>
              <a:rPr lang="fr-FR" altLang="fr-FR" sz="2000" b="1">
                <a:cs typeface="Arial" panose="020B0604020202020204" pitchFamily="34" charset="0"/>
              </a:rPr>
              <a:t>Introduite en France au cours des années 1970, </a:t>
            </a:r>
            <a:r>
              <a:rPr lang="fr-FR" altLang="fr-FR" sz="2000">
                <a:cs typeface="Arial" panose="020B0604020202020204" pitchFamily="34" charset="0"/>
              </a:rPr>
              <a:t>d’abord comme une possibilité pour l’amélioration de la qualité des soins, la recherche clinique infirmière est une discipline des soins infirmiers relevant du rôle propre. Située dans le champ des pratiques des sciences humaines et sociales, de la santé publique, son activité se centre sur la mise en théorie de concepts de soins en lien avec les courants de pensée infirmière actuels.</a:t>
            </a:r>
          </a:p>
          <a:p>
            <a:pPr marL="45720" indent="0">
              <a:buNone/>
            </a:pPr>
            <a:endParaRPr lang="fr-FR" sz="2000"/>
          </a:p>
        </p:txBody>
      </p:sp>
      <p:sp>
        <p:nvSpPr>
          <p:cNvPr id="4" name="Espace réservé du numéro de diapositive 3">
            <a:extLst>
              <a:ext uri="{FF2B5EF4-FFF2-40B4-BE49-F238E27FC236}">
                <a16:creationId xmlns:a16="http://schemas.microsoft.com/office/drawing/2014/main" id="{697EF0CA-186F-4FCE-B31B-25479C81923B}"/>
              </a:ext>
            </a:extLst>
          </p:cNvPr>
          <p:cNvSpPr>
            <a:spLocks noGrp="1"/>
          </p:cNvSpPr>
          <p:nvPr>
            <p:ph type="sldNum" sz="quarter" idx="12"/>
          </p:nvPr>
        </p:nvSpPr>
        <p:spPr/>
        <p:txBody>
          <a:bodyPr/>
          <a:lstStyle/>
          <a:p>
            <a:fld id="{418D8D64-5531-4C35-AE75-FB133457682F}" type="slidenum">
              <a:rPr lang="fr-FR" smtClean="0"/>
              <a:t>9</a:t>
            </a:fld>
            <a:endParaRPr lang="fr-FR"/>
          </a:p>
        </p:txBody>
      </p:sp>
    </p:spTree>
    <p:extLst>
      <p:ext uri="{BB962C8B-B14F-4D97-AF65-F5344CB8AC3E}">
        <p14:creationId xmlns:p14="http://schemas.microsoft.com/office/powerpoint/2010/main" val="336917119"/>
      </p:ext>
    </p:extLst>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1430</Words>
  <Application>Microsoft Office PowerPoint</Application>
  <PresentationFormat>Grand écran</PresentationFormat>
  <Paragraphs>238</Paragraphs>
  <Slides>39</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39</vt:i4>
      </vt:variant>
    </vt:vector>
  </HeadingPairs>
  <TitlesOfParts>
    <vt:vector size="44" baseType="lpstr">
      <vt:lpstr>Arial</vt:lpstr>
      <vt:lpstr>Calibri</vt:lpstr>
      <vt:lpstr>Corbel</vt:lpstr>
      <vt:lpstr>Wingdings</vt:lpstr>
      <vt:lpstr>Base</vt:lpstr>
      <vt:lpstr>La recherche infirmière en France et dans le monde</vt:lpstr>
      <vt:lpstr>Quelques préalables…</vt:lpstr>
      <vt:lpstr>La recherche, qu’est-ce que c’est ? </vt:lpstr>
      <vt:lpstr>Pourquoi? </vt:lpstr>
      <vt:lpstr>Et la recherche infirmière ?</vt:lpstr>
      <vt:lpstr>Présentation PowerPoint</vt:lpstr>
      <vt:lpstr>L’exemple du Canada</vt:lpstr>
      <vt:lpstr>Et la formation? </vt:lpstr>
      <vt:lpstr>La recherche en SI en France</vt:lpstr>
      <vt:lpstr>RSI : pourquoi et dans quels domaines ?</vt:lpstr>
      <vt:lpstr>Présentation PowerPoint</vt:lpstr>
      <vt:lpstr>Pour plus de …</vt:lpstr>
      <vt:lpstr>Pourquoi avons-nous besoin de la recherche ?</vt:lpstr>
      <vt:lpstr>Présentation PowerPoint</vt:lpstr>
      <vt:lpstr>Et plus spécifiquement en France ? </vt:lpstr>
      <vt:lpstr>https://asso-arsi.fr/ </vt:lpstr>
      <vt:lpstr>Présentation PowerPoint</vt:lpstr>
      <vt:lpstr>IDE chercheurs, qui sont-ils ?</vt:lpstr>
      <vt:lpstr>Présentation PowerPoint</vt:lpstr>
      <vt:lpstr>Présentation PowerPoint</vt:lpstr>
      <vt:lpstr>Présentation PowerPoint</vt:lpstr>
      <vt:lpstr>Et vous la recherche, vous en pensez quoi?  </vt:lpstr>
      <vt:lpstr>Que peut nous apporter la recherche ? </vt:lpstr>
      <vt:lpstr>L’utilisation des résultats de la recherche sur la pratique IDE</vt:lpstr>
      <vt:lpstr>Rappels sur la méthodologie de la démarche de recherche </vt:lpstr>
      <vt:lpstr>Modèle de U.Flick, 2009 </vt:lpstr>
      <vt:lpstr>Modèle de R. Quivy et L, Van Campenhoudt, 2006 </vt:lpstr>
      <vt:lpstr>Et en pratique </vt:lpstr>
      <vt:lpstr>L’idée ne suffit pas </vt:lpstr>
      <vt:lpstr>Une recherche, ça se finance !</vt:lpstr>
      <vt:lpstr>Démarches diverses</vt:lpstr>
      <vt:lpstr>Une recherche, un projet</vt:lpstr>
      <vt:lpstr>La valorisation </vt:lpstr>
      <vt:lpstr>Type de communications </vt:lpstr>
      <vt:lpstr>Webinaires : ma vie de chercheur </vt:lpstr>
      <vt:lpstr>Lecture de l’article et échanges</vt:lpstr>
      <vt:lpstr>Présentation PowerPoint</vt:lpstr>
      <vt:lpstr>Quelques éléments de discussion…</vt:lpstr>
      <vt:lpstr>MERCI POUR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recherche infirmière en France et dans le monde</dc:title>
  <dc:creator>Lorsep</dc:creator>
  <cp:lastModifiedBy>Lorsep</cp:lastModifiedBy>
  <cp:revision>3</cp:revision>
  <dcterms:created xsi:type="dcterms:W3CDTF">2023-12-05T10:31:10Z</dcterms:created>
  <dcterms:modified xsi:type="dcterms:W3CDTF">2023-12-05T14:56:10Z</dcterms:modified>
</cp:coreProperties>
</file>