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0" r:id="rId8"/>
    <p:sldId id="264" r:id="rId9"/>
    <p:sldId id="261" r:id="rId10"/>
    <p:sldId id="263" r:id="rId11"/>
    <p:sldId id="265" r:id="rId12"/>
    <p:sldId id="266" r:id="rId13"/>
    <p:sldId id="269" r:id="rId14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2F38E-E03C-4CA5-A4E3-1B603BC06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61D960-0510-4AB7-AE99-D948BDC16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C87A50-B357-4A08-A4C8-DDC61C0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5CC-2854-4C9E-AA7D-6FFB9B03C76C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B1B39C-2D90-4213-8015-86FAAE75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DF8577-5394-446B-B030-8CF8D844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0AB4-D23F-41EA-B339-F35F2A7C2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64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5F2BAC-56C4-473F-BF80-D893DB481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E46B5D5-FFDB-4F1B-A746-53DE84ECF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FB9B5F-9D9D-45F8-8B85-B91BAF27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5CC-2854-4C9E-AA7D-6FFB9B03C76C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EBF372-3DF7-43AE-9AD9-F82ADE223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43DA5F-E58C-4BFF-BE39-5FA1DDF02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0AB4-D23F-41EA-B339-F35F2A7C2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94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B4C658A-99A7-46D2-8071-A58B6CC1CE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8DE9E2A-9839-47B7-AFCC-241B32850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0A213A-117D-4C75-97D5-1A8305812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5CC-2854-4C9E-AA7D-6FFB9B03C76C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2DBC98-F1CE-4221-911F-0AFD4AFBD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43E7A0-4E4A-434F-B257-3DBB1B69B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0AB4-D23F-41EA-B339-F35F2A7C2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11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1DDBA8-6721-4E1B-870E-FE5DC328B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4B886E-CCC5-4524-A837-2CB12D416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3BE0A2-B2CC-40AF-B7C6-868D9E98C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5CC-2854-4C9E-AA7D-6FFB9B03C76C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38DDD1-F292-4B48-AB1A-EAB4C0896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3CAD52-51EE-4F66-B862-B5D224470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0AB4-D23F-41EA-B339-F35F2A7C2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25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EDA9A7-6613-4D95-B2E6-94D169B1D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E51684-E24B-4A86-99DA-70CCBAB5E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B823C2-B32A-433F-A0B9-4F310999D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5CC-2854-4C9E-AA7D-6FFB9B03C76C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C85C12-4B4E-445D-9BAB-583639456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2C8094-C595-4C9A-8B73-DFA9DA039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0AB4-D23F-41EA-B339-F35F2A7C2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36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7319A1-F242-403C-BEDA-BA00A69A9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0F4691-AF6C-40C7-B144-4C4881678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F3EB13-5C8F-4FA0-BA20-315247745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C8AE96-32A2-4A0F-8D6B-0633A4AD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5CC-2854-4C9E-AA7D-6FFB9B03C76C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6F837E-100D-4753-B5F6-AB8C0751E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B51698-E08C-4E37-B970-18A8ABA1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0AB4-D23F-41EA-B339-F35F2A7C2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39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56DFCD-280F-4D2C-B6F4-ADA2429C8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419F63-1714-46B9-8526-F58DA7259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6D542B-BCBA-4846-BD82-9703ECBCF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D4CC53-3D12-42D4-B89C-1ACD05930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241C0DC-6446-42D8-B128-9AE6A19CB0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1933625-328B-4536-BD9B-222E45AEF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5CC-2854-4C9E-AA7D-6FFB9B03C76C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ACB3941-ECC6-4B5D-AA91-A374492C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6381016-8D6A-4735-8260-CE23A9743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0AB4-D23F-41EA-B339-F35F2A7C2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83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7CFDF6-D27C-4794-A195-60682B62B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0F681E6-D168-4408-A21C-1881DD7E6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5CC-2854-4C9E-AA7D-6FFB9B03C76C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A4D2A9-8BE1-4FB4-9E91-1642531F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8E5D59A-F3ED-4E9A-807E-4E75DD035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0AB4-D23F-41EA-B339-F35F2A7C2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80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DC54FCB-7639-4433-A7B2-360E0D456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5CC-2854-4C9E-AA7D-6FFB9B03C76C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65C37E2-9FAC-4B16-91FE-5B7599070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519181-1C3B-4769-B7CF-64A30990B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0AB4-D23F-41EA-B339-F35F2A7C2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82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116A0C-96BA-4781-BBF4-A6505793C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9551C2-C77A-45A5-8971-61DD16A91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010841-F278-4BEF-97AA-8F866413E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0418A0-8E48-48D0-85A0-6038D67D7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5CC-2854-4C9E-AA7D-6FFB9B03C76C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EC8835-E7B9-4F05-9803-2B946FB82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EB0FB8-B07E-43E5-8D87-5ADE4906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0AB4-D23F-41EA-B339-F35F2A7C2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89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D71417-FF7C-4029-87C1-1B8D4D51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20780B1-49B0-473E-A105-7E1A9D517B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10F0C21-EFCB-40DB-BB4D-BE47AAF93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E54AC7-3E6C-473A-B010-62BE05435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5CC-2854-4C9E-AA7D-6FFB9B03C76C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437D38-78B4-405F-BD99-5577A4686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91943B-8317-4422-816E-49B1ED9D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0AB4-D23F-41EA-B339-F35F2A7C2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07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9BE7052-B549-45F4-B59B-E4D3273C0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A32464-1EFD-43A5-B57F-2CA1A0D7A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8A9B1D-DDE5-426A-82B2-54D58946A4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2D5CC-2854-4C9E-AA7D-6FFB9B03C76C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7B4AE7-9800-4BF0-B7EB-547ACD811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FF224F-B88E-46F2-A599-A8CAADBCD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70AB4-D23F-41EA-B339-F35F2A7C2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72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2592E7-FDA5-4578-B6D1-70E4896587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fiche de lecture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FFDACD-AED9-4528-B6F7-31C909D140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UE 6.1 S1: Méthodes de travail et TIC</a:t>
            </a:r>
          </a:p>
          <a:p>
            <a:r>
              <a:rPr lang="fr-FR" dirty="0"/>
              <a:t>Mme Céline Delerive</a:t>
            </a:r>
          </a:p>
          <a:p>
            <a:r>
              <a:rPr lang="fr-FR" dirty="0"/>
              <a:t>Mme Manuela End</a:t>
            </a:r>
          </a:p>
          <a:p>
            <a:r>
              <a:rPr lang="fr-FR" dirty="0"/>
              <a:t>Promotion 2023-2026</a:t>
            </a:r>
          </a:p>
          <a:p>
            <a:r>
              <a:rPr lang="fr-FR"/>
              <a:t>21 novembre 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5888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C2C491-EDED-418B-B1D6-2BBEE353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Développement = synthèse de l’article ou de l’ouvrage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D862F4-B551-4E6B-AC4B-27351FF7B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Le développement correspond à une présentation :</a:t>
            </a:r>
          </a:p>
          <a:p>
            <a:r>
              <a:rPr lang="fr-FR" dirty="0"/>
              <a:t>de la synthèse de l’ouvrage en évoquant la ou les thématiques abordées </a:t>
            </a:r>
          </a:p>
          <a:p>
            <a:r>
              <a:rPr lang="fr-FR" dirty="0"/>
              <a:t> ainsi que des idées principales et citations en lien avec ces idées </a:t>
            </a:r>
          </a:p>
          <a:p>
            <a:pPr marL="0" indent="0">
              <a:buNone/>
            </a:pPr>
            <a:r>
              <a:rPr lang="fr-FR" b="1" dirty="0"/>
              <a:t>La rédaction de la synthèse requiert de la concision et la précision</a:t>
            </a:r>
          </a:p>
        </p:txBody>
      </p:sp>
    </p:spTree>
    <p:extLst>
      <p:ext uri="{BB962C8B-B14F-4D97-AF65-F5344CB8AC3E}">
        <p14:creationId xmlns:p14="http://schemas.microsoft.com/office/powerpoint/2010/main" val="3401993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38DCAF-EF13-42BD-8864-B1E1B6A97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Commentaires personnels sur l’ouvrage, article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CCA677-B6C9-4260-BC0A-A4087B60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Commenter= être capable de se mettre dans une position réflexive </a:t>
            </a:r>
          </a:p>
          <a:p>
            <a:endParaRPr lang="fr-FR" dirty="0"/>
          </a:p>
          <a:p>
            <a:r>
              <a:rPr lang="fr-FR" dirty="0"/>
              <a:t>Partie qui nécessite de la prise de distance par rapport à la lecture</a:t>
            </a:r>
          </a:p>
        </p:txBody>
      </p:sp>
    </p:spTree>
    <p:extLst>
      <p:ext uri="{BB962C8B-B14F-4D97-AF65-F5344CB8AC3E}">
        <p14:creationId xmlns:p14="http://schemas.microsoft.com/office/powerpoint/2010/main" val="3228110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1D5C50-08DC-4FC8-9E8D-E4C6CB6CD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Commentaires personnels sur l’ouvrage, article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CFC803-6C71-4BA9-8A2A-0046497B0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Cette partie demande:</a:t>
            </a:r>
          </a:p>
          <a:p>
            <a:pPr marL="0" indent="0">
              <a:buNone/>
            </a:pPr>
            <a:r>
              <a:rPr lang="fr-FR" dirty="0"/>
              <a:t>De la réflexion</a:t>
            </a:r>
          </a:p>
          <a:p>
            <a:pPr marL="0" indent="0">
              <a:buNone/>
            </a:pPr>
            <a:r>
              <a:rPr lang="fr-FR" dirty="0"/>
              <a:t>Un questionnement</a:t>
            </a:r>
          </a:p>
          <a:p>
            <a:pPr marL="0" indent="0">
              <a:buNone/>
            </a:pPr>
            <a:r>
              <a:rPr lang="fr-FR" dirty="0"/>
              <a:t>Est ce que cet ouvrage/article m’a plu?</a:t>
            </a:r>
          </a:p>
          <a:p>
            <a:pPr marL="0" indent="0">
              <a:buNone/>
            </a:pPr>
            <a:r>
              <a:rPr lang="fr-FR" dirty="0"/>
              <a:t>Sa lecture m’a-t-elle semblée facile? Difficile?</a:t>
            </a:r>
          </a:p>
          <a:p>
            <a:pPr marL="0" indent="0">
              <a:buNone/>
            </a:pPr>
            <a:r>
              <a:rPr lang="fr-FR" dirty="0"/>
              <a:t>Qu’est ce que sa lecture m’a apporté?</a:t>
            </a:r>
          </a:p>
          <a:p>
            <a:pPr marL="0" indent="0">
              <a:buNone/>
            </a:pPr>
            <a:r>
              <a:rPr lang="fr-FR" dirty="0"/>
              <a:t>Réflexions? Étonnements?</a:t>
            </a:r>
          </a:p>
        </p:txBody>
      </p:sp>
    </p:spTree>
    <p:extLst>
      <p:ext uri="{BB962C8B-B14F-4D97-AF65-F5344CB8AC3E}">
        <p14:creationId xmlns:p14="http://schemas.microsoft.com/office/powerpoint/2010/main" val="2296720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D5E553-9480-4DE0-A2B6-A77A84115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Commentaires personnels sur l’ouvrage, article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AC2C71-A50C-4115-9A7D-6284F3005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Quelles sont les limites de l’article / ouvrage </a:t>
            </a:r>
          </a:p>
          <a:p>
            <a:r>
              <a:rPr lang="fr-FR" dirty="0"/>
              <a:t>Limites: ce que l’auteur n’a pas traité, ce qu’il a échoué à montrer, ce qu’il a passé sous silence ou au contraire survalorisé</a:t>
            </a:r>
          </a:p>
        </p:txBody>
      </p:sp>
    </p:spTree>
    <p:extLst>
      <p:ext uri="{BB962C8B-B14F-4D97-AF65-F5344CB8AC3E}">
        <p14:creationId xmlns:p14="http://schemas.microsoft.com/office/powerpoint/2010/main" val="196955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49A6F5-85A9-4F45-9957-C0D5F1B1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Réalisation d’une fiche de lecture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022900-35F6-4F3B-9CC0-1B1CFA1BD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la fiche de lecture consiste à :</a:t>
            </a:r>
          </a:p>
          <a:p>
            <a:pPr marL="0" indent="0">
              <a:buNone/>
            </a:pPr>
            <a:r>
              <a:rPr lang="fr-FR" dirty="0"/>
              <a:t>Donner la structure logique d’un texte </a:t>
            </a:r>
          </a:p>
          <a:p>
            <a:pPr marL="0" indent="0">
              <a:buNone/>
            </a:pPr>
            <a:r>
              <a:rPr lang="fr-FR" dirty="0"/>
              <a:t>Énoncer clairement et de façon synthétique les thèses développées par un auteur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243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0DA37E-9DAD-46CB-89BF-352236CB3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Réalisation d’une fiche de lecture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124B64-24F3-4CFB-A054-DE17DBB8E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C’est une forme de compte rendu qui correspond :</a:t>
            </a:r>
          </a:p>
          <a:p>
            <a:r>
              <a:rPr lang="fr-FR" dirty="0"/>
              <a:t>à un résumé d’une œuvre lue, des concepts traités dans cette œuvre, des thèses développées par l’auteur</a:t>
            </a:r>
          </a:p>
          <a:p>
            <a:r>
              <a:rPr lang="fr-FR" dirty="0"/>
              <a:t>à une analyse succincte</a:t>
            </a:r>
          </a:p>
        </p:txBody>
      </p:sp>
    </p:spTree>
    <p:extLst>
      <p:ext uri="{BB962C8B-B14F-4D97-AF65-F5344CB8AC3E}">
        <p14:creationId xmlns:p14="http://schemas.microsoft.com/office/powerpoint/2010/main" val="460722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72A555-A6A0-4274-A949-09B8F97F4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Réalisation d’une fiche de lecture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899503-F3BA-45D1-B285-E7D74AD8F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Elle peut être linéaire ou thématique</a:t>
            </a:r>
          </a:p>
          <a:p>
            <a:r>
              <a:rPr lang="fr-FR" dirty="0">
                <a:solidFill>
                  <a:srgbClr val="FF0000"/>
                </a:solidFill>
              </a:rPr>
              <a:t>A l’IFSI de Sarrebourg une analyse  thématique sera attendue</a:t>
            </a:r>
          </a:p>
          <a:p>
            <a:r>
              <a:rPr lang="fr-FR" dirty="0"/>
              <a:t>Elle permet à celui qui la lit de se passer de la lecture de l’œuvre et paradoxalement elle doit donner envie de lire le texte traité</a:t>
            </a:r>
          </a:p>
          <a:p>
            <a:r>
              <a:rPr lang="fr-FR" dirty="0"/>
              <a:t>Elle nécessite un esprit de synthèse et d’analyse précis</a:t>
            </a:r>
          </a:p>
        </p:txBody>
      </p:sp>
    </p:spTree>
    <p:extLst>
      <p:ext uri="{BB962C8B-B14F-4D97-AF65-F5344CB8AC3E}">
        <p14:creationId xmlns:p14="http://schemas.microsoft.com/office/powerpoint/2010/main" val="3027323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4DB80D-64CA-4035-A6AF-A43F97129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Finalité d’une fiche de lecture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EE9314-F26A-441B-B342-88FA5ABB7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Elle facilite la mémorisation du contenu de l’ouvrage ou de l’article</a:t>
            </a:r>
          </a:p>
          <a:p>
            <a:pPr marL="0" indent="0">
              <a:buNone/>
            </a:pPr>
            <a:r>
              <a:rPr lang="fr-FR" dirty="0"/>
              <a:t>Elle permet:</a:t>
            </a:r>
          </a:p>
          <a:p>
            <a:r>
              <a:rPr lang="fr-FR" dirty="0"/>
              <a:t> de consulter facilement le texte d’origine</a:t>
            </a:r>
          </a:p>
          <a:p>
            <a:r>
              <a:rPr lang="fr-FR" dirty="0"/>
              <a:t>de conserver à disposition les notions,  idées ou théories émises par l’auteur, noms et références d’auteurs </a:t>
            </a:r>
          </a:p>
          <a:p>
            <a:r>
              <a:rPr lang="fr-FR" dirty="0"/>
              <a:t>De constituer un ensemble de données documentaires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6483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83BE54-D7DE-4F77-BA2D-E5552FCEA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Finalité d’une fiche de lecture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2C3734-2D8F-49AB-81D9-A459D780D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Elle vous sera utile lors  de l’exploration théorique de votre question de départ lorsque vous commencerez votre TFE</a:t>
            </a:r>
          </a:p>
          <a:p>
            <a:r>
              <a:rPr lang="fr-FR" dirty="0"/>
              <a:t>C’est pourquoi l’évaluation de l’UE 6.1 S1: méthodes de travail porte sur la réalisation d’une fiche de lecture</a:t>
            </a:r>
          </a:p>
          <a:p>
            <a:r>
              <a:rPr lang="fr-FR" dirty="0"/>
              <a:t>Cette méthologie vous servira tout au long de la formation et en particulier lors du mémoire de fin d’études</a:t>
            </a:r>
          </a:p>
        </p:txBody>
      </p:sp>
    </p:spTree>
    <p:extLst>
      <p:ext uri="{BB962C8B-B14F-4D97-AF65-F5344CB8AC3E}">
        <p14:creationId xmlns:p14="http://schemas.microsoft.com/office/powerpoint/2010/main" val="74380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513670-D1AD-4519-AA49-5713B301A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Finalités d’une fiche de lecture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9EF9A3-459B-45D2-A0F3-E675020D5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 travers la réalisation d’une fiche de lecture  c’est votre capacité de comprendre un texte, de l’analyser  et d’en faire une synthèse qui </a:t>
            </a:r>
            <a:r>
              <a:rPr lang="fr-FR"/>
              <a:t>est évaluée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9283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C178CD-0281-4CDF-B5D4-F5BE64BC6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Rédaction d’une fiche de lecture</a:t>
            </a:r>
            <a:br>
              <a:rPr lang="fr-FR" dirty="0"/>
            </a:br>
            <a:r>
              <a:rPr lang="fr-FR" dirty="0"/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A45044-FEE4-4C09-9210-EB5AA66AD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  <a:p>
            <a:r>
              <a:rPr lang="fr-FR" dirty="0"/>
              <a:t>Synthèse de l’ouvrage, article </a:t>
            </a:r>
          </a:p>
          <a:p>
            <a:r>
              <a:rPr lang="fr-FR" dirty="0"/>
              <a:t>Commentaires personnels sur l’ouvrage, article</a:t>
            </a:r>
          </a:p>
        </p:txBody>
      </p:sp>
    </p:spTree>
    <p:extLst>
      <p:ext uri="{BB962C8B-B14F-4D97-AF65-F5344CB8AC3E}">
        <p14:creationId xmlns:p14="http://schemas.microsoft.com/office/powerpoint/2010/main" val="361348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146EE0-DDF3-4EEF-BFBA-0192A7FC7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65CB86-7F32-4831-A2F5-398383443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Présentation de l’ouvrage/ article et de son auteur</a:t>
            </a:r>
          </a:p>
          <a:p>
            <a:r>
              <a:rPr lang="fr-FR" dirty="0"/>
              <a:t>Elle permet de:</a:t>
            </a:r>
          </a:p>
          <a:p>
            <a:pPr marL="0" indent="0">
              <a:buNone/>
            </a:pPr>
            <a:r>
              <a:rPr lang="fr-FR" dirty="0"/>
              <a:t> Situer l’auteur par rapport à ses autres écrits: </a:t>
            </a:r>
          </a:p>
          <a:p>
            <a:pPr marL="0" indent="0">
              <a:buNone/>
            </a:pPr>
            <a:r>
              <a:rPr lang="fr-FR" dirty="0"/>
              <a:t> Connaitre l’auteur, identifier son parcours, son activité et son évolution par rapport à son œuvre</a:t>
            </a:r>
          </a:p>
          <a:p>
            <a:pPr marL="0" indent="0">
              <a:buNone/>
            </a:pPr>
            <a:r>
              <a:rPr lang="fr-FR" dirty="0"/>
              <a:t>Identifier le thème ou le sujet</a:t>
            </a:r>
          </a:p>
          <a:p>
            <a:pPr marL="0" indent="0">
              <a:buNone/>
            </a:pPr>
            <a:r>
              <a:rPr lang="fr-FR" dirty="0"/>
              <a:t>Identifier les mots clefs</a:t>
            </a:r>
          </a:p>
        </p:txBody>
      </p:sp>
    </p:spTree>
    <p:extLst>
      <p:ext uri="{BB962C8B-B14F-4D97-AF65-F5344CB8AC3E}">
        <p14:creationId xmlns:p14="http://schemas.microsoft.com/office/powerpoint/2010/main" val="732002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528</Words>
  <Application>Microsoft Office PowerPoint</Application>
  <PresentationFormat>Grand écran</PresentationFormat>
  <Paragraphs>62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La fiche de lecture</vt:lpstr>
      <vt:lpstr>Réalisation d’une fiche de lecture</vt:lpstr>
      <vt:lpstr>Réalisation d’une fiche de lecture</vt:lpstr>
      <vt:lpstr>Réalisation d’une fiche de lecture</vt:lpstr>
      <vt:lpstr>Finalité d’une fiche de lecture</vt:lpstr>
      <vt:lpstr>Finalité d’une fiche de lecture</vt:lpstr>
      <vt:lpstr>Finalités d’une fiche de lecture</vt:lpstr>
      <vt:lpstr>Rédaction d’une fiche de lecture Plan</vt:lpstr>
      <vt:lpstr>Introduction</vt:lpstr>
      <vt:lpstr>Développement = synthèse de l’article ou de l’ouvrage</vt:lpstr>
      <vt:lpstr>Commentaires personnels sur l’ouvrage, article</vt:lpstr>
      <vt:lpstr>Commentaires personnels sur l’ouvrage, article</vt:lpstr>
      <vt:lpstr>Commentaires personnels sur l’ouvrage, article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fiche de lecture</dc:title>
  <dc:creator>End Manuela</dc:creator>
  <cp:lastModifiedBy>End Manuela</cp:lastModifiedBy>
  <cp:revision>19</cp:revision>
  <cp:lastPrinted>2023-11-21T08:25:03Z</cp:lastPrinted>
  <dcterms:created xsi:type="dcterms:W3CDTF">2023-08-23T12:15:05Z</dcterms:created>
  <dcterms:modified xsi:type="dcterms:W3CDTF">2023-11-21T08:26:52Z</dcterms:modified>
</cp:coreProperties>
</file>