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ins-infirmiers.com/ifsi/ue-4.8-qualite-des-soins-evaluations-des-pratiques/audit-cliniq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992A3-6B38-4006-A283-CBD44EC9CD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L’audit 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811756-755D-4CA5-8758-A49C6874D3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Pauline VAUCLAIR </a:t>
            </a:r>
          </a:p>
          <a:p>
            <a:r>
              <a:rPr lang="fr-FR" dirty="0" err="1"/>
              <a:t>Ue</a:t>
            </a:r>
            <a:r>
              <a:rPr lang="fr-FR"/>
              <a:t> 4.8 s6</a:t>
            </a:r>
            <a:endParaRPr lang="fr-FR" dirty="0"/>
          </a:p>
          <a:p>
            <a:r>
              <a:rPr lang="fr-FR" dirty="0"/>
              <a:t>Année 2024</a:t>
            </a:r>
          </a:p>
          <a:p>
            <a:r>
              <a:rPr lang="fr-FR" dirty="0" err="1"/>
              <a:t>Ifsi</a:t>
            </a:r>
            <a:r>
              <a:rPr lang="fr-FR" dirty="0"/>
              <a:t> </a:t>
            </a:r>
            <a:r>
              <a:rPr lang="fr-FR" dirty="0" err="1"/>
              <a:t>sARREBOURG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0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34265C-0C55-43D7-BF32-CF79618C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des résultats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13779E-2CF0-4133-95B3-974C1B010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Traiter les données recueillies :</a:t>
            </a:r>
          </a:p>
          <a:p>
            <a:r>
              <a:rPr lang="fr-FR" dirty="0"/>
              <a:t>Conversion des résultats (ex: en pourcentage…)</a:t>
            </a:r>
          </a:p>
          <a:p>
            <a:r>
              <a:rPr lang="fr-FR" dirty="0"/>
              <a:t>Présentation graphique des résultats</a:t>
            </a:r>
          </a:p>
          <a:p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06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2CD25-9EFC-4580-A40F-597AE08C6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d’action d’amélioration et réévaluation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2550A-6A81-40CD-885E-53FC8E15F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Recenser et prioriser les actions correctives</a:t>
            </a:r>
          </a:p>
          <a:p>
            <a:r>
              <a:rPr lang="fr-FR" dirty="0"/>
              <a:t>Établir le responsable de chaque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6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erci pour votre attention. Des questions ? - Happy Minion Meme Generator">
            <a:extLst>
              <a:ext uri="{FF2B5EF4-FFF2-40B4-BE49-F238E27FC236}">
                <a16:creationId xmlns:a16="http://schemas.microsoft.com/office/drawing/2014/main" id="{C43F1E17-80D8-4BCE-B6CF-3ECF732C5F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5" b="5466"/>
          <a:stretch/>
        </p:blipFill>
        <p:spPr bwMode="auto">
          <a:xfrm>
            <a:off x="3362881" y="1402955"/>
            <a:ext cx="5575379" cy="355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844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DA44D-4B9F-4B9D-A22B-0C1677E36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B35BD-D246-4D32-8A62-32E47AF35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L'audit clinique - Cours IFSI - Etudiant infirmier (soins-infirmiers.com)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4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C737CE-19BE-4F9E-8191-254CDEEC0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DBA1CD-9B2D-490A-BB7D-12C6093DF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</a:t>
            </a:r>
            <a:r>
              <a:rPr lang="fr-FR" i="1" dirty="0"/>
              <a:t>Un audit est une méthode de démarche qualité de première intention, basée sur l’approche par comparaison, qui permet de comparer les pratiques de soins</a:t>
            </a:r>
            <a:r>
              <a:rPr lang="fr-FR" dirty="0"/>
              <a:t>. 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3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C20F5-862E-4F7C-8B18-2F085EA8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EE2B5E-AEED-4DF3-91DB-6992B58CC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Mesurer l’écart entre la pratique et la référence</a:t>
            </a:r>
          </a:p>
          <a:p>
            <a:r>
              <a:rPr lang="fr-FR" dirty="0"/>
              <a:t>Définir et mettre en œuvre des actions d’amélioration</a:t>
            </a:r>
          </a:p>
          <a:p>
            <a:r>
              <a:rPr lang="fr-FR" dirty="0"/>
              <a:t>S’assurer de l’efficacité des actions d’amélioration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0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1C497-C41F-4BE0-A967-B2795F24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Facteurs de réussite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77E23-39A2-494D-8E05-8BB026180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d’un thème pertinent répondant à une préoccupation réelle des professionnels, des personnes</a:t>
            </a:r>
          </a:p>
          <a:p>
            <a:r>
              <a:rPr lang="fr-FR" sz="2000" b="1" dirty="0"/>
              <a:t>Définir un objectif ciblé sur l’amélioration de la pratique et non sur l’évaluation </a:t>
            </a:r>
            <a:r>
              <a:rPr lang="fr-FR" sz="2000" b="1"/>
              <a:t>des personnes!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118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5EC100-A439-49BD-90BC-D682DC61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</a:t>
            </a:r>
            <a:endParaRPr lang="en-US" dirty="0"/>
          </a:p>
        </p:txBody>
      </p:sp>
      <p:pic>
        <p:nvPicPr>
          <p:cNvPr id="1026" name="Picture 2" descr="Déroulement et prix - Asagiri">
            <a:extLst>
              <a:ext uri="{FF2B5EF4-FFF2-40B4-BE49-F238E27FC236}">
                <a16:creationId xmlns:a16="http://schemas.microsoft.com/office/drawing/2014/main" id="{A6698DEC-2B0F-4AAE-8591-C575AFE82A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1" y="2194560"/>
            <a:ext cx="5305106" cy="353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89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59502-BE0D-4A9E-AE18-CEBF082D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du thème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973C38-A776-4A86-846E-63E3F1A05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Établir un diagnostic de situation: collecte de données et analyse des résultats</a:t>
            </a:r>
          </a:p>
          <a:p>
            <a:r>
              <a:rPr lang="fr-FR" dirty="0"/>
              <a:t>Identifier les opportunités d’amélioration et/ou les dysfonctionnements</a:t>
            </a:r>
          </a:p>
          <a:p>
            <a:r>
              <a:rPr lang="fr-FR" dirty="0"/>
              <a:t>Sélectionner le thème prioritaire</a:t>
            </a:r>
          </a:p>
          <a:p>
            <a:r>
              <a:rPr lang="fr-FR" dirty="0"/>
              <a:t>Définir le champs de l’étude</a:t>
            </a:r>
          </a:p>
          <a:p>
            <a:r>
              <a:rPr lang="fr-FR" dirty="0"/>
              <a:t>Composer le groupe de projet</a:t>
            </a:r>
          </a:p>
          <a:p>
            <a:r>
              <a:rPr lang="fr-FR" dirty="0"/>
              <a:t>Identifier le responsable de projet</a:t>
            </a:r>
          </a:p>
          <a:p>
            <a:r>
              <a:rPr lang="fr-FR" dirty="0"/>
              <a:t>Définir les responsabilités des membres du groupe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2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55F1A-F82B-4C20-9411-232EE678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des critères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C0D766-46E8-418A-8DDC-5DDBAF79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Recherche du référentiel</a:t>
            </a:r>
          </a:p>
          <a:p>
            <a:r>
              <a:rPr lang="fr-FR" dirty="0"/>
              <a:t>Analyse de la littérature (réglementation, recommandations, publications sur le même thème…)</a:t>
            </a:r>
          </a:p>
          <a:p>
            <a:r>
              <a:rPr lang="fr-FR" dirty="0"/>
              <a:t>Définir les critères à évaluer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75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36241-DB45-4279-AFA2-F2D0A871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de la méthode de mesure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AF009-74BE-4152-A865-CD08FE157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Déterminer :</a:t>
            </a:r>
          </a:p>
          <a:p>
            <a:r>
              <a:rPr lang="fr-FR" dirty="0"/>
              <a:t>Le type d’étude</a:t>
            </a:r>
          </a:p>
          <a:p>
            <a:r>
              <a:rPr lang="fr-FR" dirty="0"/>
              <a:t>La taille de l’échantillon</a:t>
            </a:r>
          </a:p>
          <a:p>
            <a:r>
              <a:rPr lang="fr-FR" dirty="0"/>
              <a:t>La période d’évaluation</a:t>
            </a:r>
          </a:p>
          <a:p>
            <a:r>
              <a:rPr lang="fr-FR" dirty="0"/>
              <a:t>Le mode de recueil des données</a:t>
            </a:r>
          </a:p>
          <a:p>
            <a:r>
              <a:rPr lang="fr-FR" dirty="0"/>
              <a:t>Rédiger les critères qualité sous forme de questions</a:t>
            </a:r>
          </a:p>
          <a:p>
            <a:r>
              <a:rPr lang="fr-FR" dirty="0"/>
              <a:t>Tester la feuille de recueil des données et la réajuster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38998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FF6E1-6084-4B84-9A98-16A9F27C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Recueil de données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C67E87-2D93-442C-9648-D9E4CCAF1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Organiser une réunion d’info</a:t>
            </a:r>
          </a:p>
          <a:p>
            <a:r>
              <a:rPr lang="fr-FR" dirty="0"/>
              <a:t>Remplir une feuille de recueil des données par pratique évaluée</a:t>
            </a:r>
          </a:p>
          <a:p>
            <a:r>
              <a:rPr lang="fr-FR" dirty="0"/>
              <a:t>Suivre l’évolution du recueil de données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23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44</TotalTime>
  <Words>295</Words>
  <Application>Microsoft Office PowerPoint</Application>
  <PresentationFormat>Grand écran</PresentationFormat>
  <Paragraphs>49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Céleste</vt:lpstr>
      <vt:lpstr>L’audit </vt:lpstr>
      <vt:lpstr>Définition</vt:lpstr>
      <vt:lpstr>objectifs</vt:lpstr>
      <vt:lpstr>Facteurs de réussite</vt:lpstr>
      <vt:lpstr>déroulement</vt:lpstr>
      <vt:lpstr>Choix du thème</vt:lpstr>
      <vt:lpstr>Choix des critères</vt:lpstr>
      <vt:lpstr>Choix de la méthode de mesure</vt:lpstr>
      <vt:lpstr>Recueil de données</vt:lpstr>
      <vt:lpstr>Analyse des résultats</vt:lpstr>
      <vt:lpstr>Plan d’action d’amélioration et réévaluation</vt:lpstr>
      <vt:lpstr>Présentation PowerPoint</vt:lpstr>
      <vt:lpstr>bibliographie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L’audit</dc:title>
  <dc:creator>VAUCLAIR Pauline</dc:creator>
  <cp:lastModifiedBy>VAUCLAIR Pauline</cp:lastModifiedBy>
  <cp:revision>9</cp:revision>
  <dcterms:created xsi:type="dcterms:W3CDTF">2024-04-15T08:46:18Z</dcterms:created>
  <dcterms:modified xsi:type="dcterms:W3CDTF">2024-04-17T11:08:37Z</dcterms:modified>
</cp:coreProperties>
</file>