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7" r:id="rId4"/>
    <p:sldMasterId id="2147483670" r:id="rId5"/>
    <p:sldMasterId id="2147483677" r:id="rId6"/>
    <p:sldMasterId id="2147483683" r:id="rId7"/>
    <p:sldMasterId id="2147483700" r:id="rId8"/>
    <p:sldMasterId id="2147483713" r:id="rId9"/>
  </p:sldMasterIdLst>
  <p:notesMasterIdLst>
    <p:notesMasterId r:id="rId51"/>
  </p:notesMasterIdLst>
  <p:sldIdLst>
    <p:sldId id="362" r:id="rId10"/>
    <p:sldId id="2349" r:id="rId11"/>
    <p:sldId id="363" r:id="rId12"/>
    <p:sldId id="380" r:id="rId13"/>
    <p:sldId id="308" r:id="rId14"/>
    <p:sldId id="309" r:id="rId15"/>
    <p:sldId id="311" r:id="rId16"/>
    <p:sldId id="310" r:id="rId17"/>
    <p:sldId id="2350" r:id="rId18"/>
    <p:sldId id="2351" r:id="rId19"/>
    <p:sldId id="381" r:id="rId20"/>
    <p:sldId id="370" r:id="rId21"/>
    <p:sldId id="364" r:id="rId22"/>
    <p:sldId id="2317" r:id="rId23"/>
    <p:sldId id="366" r:id="rId24"/>
    <p:sldId id="369" r:id="rId25"/>
    <p:sldId id="372" r:id="rId26"/>
    <p:sldId id="375" r:id="rId27"/>
    <p:sldId id="376" r:id="rId28"/>
    <p:sldId id="377" r:id="rId29"/>
    <p:sldId id="378" r:id="rId30"/>
    <p:sldId id="327" r:id="rId31"/>
    <p:sldId id="371" r:id="rId32"/>
    <p:sldId id="379" r:id="rId33"/>
    <p:sldId id="384" r:id="rId34"/>
    <p:sldId id="386" r:id="rId35"/>
    <p:sldId id="388" r:id="rId36"/>
    <p:sldId id="383" r:id="rId37"/>
    <p:sldId id="382" r:id="rId38"/>
    <p:sldId id="385" r:id="rId39"/>
    <p:sldId id="398" r:id="rId40"/>
    <p:sldId id="393" r:id="rId41"/>
    <p:sldId id="395" r:id="rId42"/>
    <p:sldId id="390" r:id="rId43"/>
    <p:sldId id="2353" r:id="rId44"/>
    <p:sldId id="2354" r:id="rId45"/>
    <p:sldId id="373" r:id="rId46"/>
    <p:sldId id="365" r:id="rId47"/>
    <p:sldId id="367" r:id="rId48"/>
    <p:sldId id="408" r:id="rId49"/>
    <p:sldId id="2352"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878"/>
    <a:srgbClr val="0038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931BFC-167D-4E0C-9283-AFF10D318832}" v="527" dt="2024-04-19T10:13:11.0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457" autoAdjust="0"/>
  </p:normalViewPr>
  <p:slideViewPr>
    <p:cSldViewPr snapToGrid="0">
      <p:cViewPr varScale="1">
        <p:scale>
          <a:sx n="78" d="100"/>
          <a:sy n="78" d="100"/>
        </p:scale>
        <p:origin x="1594" y="43"/>
      </p:cViewPr>
      <p:guideLst>
        <p:guide orient="horz" pos="2160"/>
        <p:guide pos="2880"/>
      </p:guideLst>
    </p:cSldViewPr>
  </p:slideViewPr>
  <p:notesTextViewPr>
    <p:cViewPr>
      <p:scale>
        <a:sx n="1" d="1"/>
        <a:sy n="1" d="1"/>
      </p:scale>
      <p:origin x="0" y="-682"/>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ra Egea" userId="S::alexandra.egea@fresenius-kabi.com::a3d03ec0-2f33-4a88-9670-cb4ccf2c63e2" providerId="AD" clId="Web-{3625066A-413F-1BF8-DA34-2058A5BDEDAE}"/>
    <pc:docChg chg="modSld">
      <pc:chgData name="Alexandra Egea" userId="S::alexandra.egea@fresenius-kabi.com::a3d03ec0-2f33-4a88-9670-cb4ccf2c63e2" providerId="AD" clId="Web-{3625066A-413F-1BF8-DA34-2058A5BDEDAE}" dt="2023-02-13T11:01:11.427" v="1" actId="14100"/>
      <pc:docMkLst>
        <pc:docMk/>
      </pc:docMkLst>
      <pc:sldChg chg="modSp">
        <pc:chgData name="Alexandra Egea" userId="S::alexandra.egea@fresenius-kabi.com::a3d03ec0-2f33-4a88-9670-cb4ccf2c63e2" providerId="AD" clId="Web-{3625066A-413F-1BF8-DA34-2058A5BDEDAE}" dt="2023-02-13T11:01:11.427" v="1" actId="14100"/>
        <pc:sldMkLst>
          <pc:docMk/>
          <pc:sldMk cId="3978037944" sldId="406"/>
        </pc:sldMkLst>
        <pc:picChg chg="mod">
          <ac:chgData name="Alexandra Egea" userId="S::alexandra.egea@fresenius-kabi.com::a3d03ec0-2f33-4a88-9670-cb4ccf2c63e2" providerId="AD" clId="Web-{3625066A-413F-1BF8-DA34-2058A5BDEDAE}" dt="2023-02-13T11:01:11.427" v="1" actId="14100"/>
          <ac:picMkLst>
            <pc:docMk/>
            <pc:sldMk cId="3978037944" sldId="406"/>
            <ac:picMk id="10" creationId="{6AA7D36F-1146-43E7-B183-07C0DD06EA93}"/>
          </ac:picMkLst>
        </pc:picChg>
      </pc:sldChg>
    </pc:docChg>
  </pc:docChgLst>
  <pc:docChgLst>
    <pc:chgData name="Emilie Garcia" userId="63f192b7-f2fe-4bdf-9001-e014b952e874" providerId="ADAL" clId="{4851B209-512C-4AA4-842C-2C0685493194}"/>
    <pc:docChg chg="modSld">
      <pc:chgData name="Emilie Garcia" userId="63f192b7-f2fe-4bdf-9001-e014b952e874" providerId="ADAL" clId="{4851B209-512C-4AA4-842C-2C0685493194}" dt="2022-11-13T17:15:24.115" v="6" actId="20577"/>
      <pc:docMkLst>
        <pc:docMk/>
      </pc:docMkLst>
      <pc:sldChg chg="modNotesTx">
        <pc:chgData name="Emilie Garcia" userId="63f192b7-f2fe-4bdf-9001-e014b952e874" providerId="ADAL" clId="{4851B209-512C-4AA4-842C-2C0685493194}" dt="2022-11-13T17:15:24.115" v="6" actId="20577"/>
        <pc:sldMkLst>
          <pc:docMk/>
          <pc:sldMk cId="1795067842" sldId="362"/>
        </pc:sldMkLst>
      </pc:sldChg>
    </pc:docChg>
  </pc:docChgLst>
  <pc:docChgLst>
    <pc:chgData name="Emmanuelle Toussaint" userId="9f367219-5b91-483d-84b1-acd0870fe229" providerId="ADAL" clId="{4E931BFC-167D-4E0C-9283-AFF10D318832}"/>
    <pc:docChg chg="undo custSel addSld delSld modSld">
      <pc:chgData name="Emmanuelle Toussaint" userId="9f367219-5b91-483d-84b1-acd0870fe229" providerId="ADAL" clId="{4E931BFC-167D-4E0C-9283-AFF10D318832}" dt="2024-04-19T10:16:29.464" v="7498" actId="20577"/>
      <pc:docMkLst>
        <pc:docMk/>
      </pc:docMkLst>
      <pc:sldChg chg="modSp mod modNotesTx">
        <pc:chgData name="Emmanuelle Toussaint" userId="9f367219-5b91-483d-84b1-acd0870fe229" providerId="ADAL" clId="{4E931BFC-167D-4E0C-9283-AFF10D318832}" dt="2024-04-17T18:09:47.602" v="3076"/>
        <pc:sldMkLst>
          <pc:docMk/>
          <pc:sldMk cId="2486672580" sldId="308"/>
        </pc:sldMkLst>
        <pc:spChg chg="mod">
          <ac:chgData name="Emmanuelle Toussaint" userId="9f367219-5b91-483d-84b1-acd0870fe229" providerId="ADAL" clId="{4E931BFC-167D-4E0C-9283-AFF10D318832}" dt="2024-04-17T18:02:56.438" v="3028" actId="2711"/>
          <ac:spMkLst>
            <pc:docMk/>
            <pc:sldMk cId="2486672580" sldId="308"/>
            <ac:spMk id="2" creationId="{1CC778B2-6EF9-43D2-A74B-C369EB63AA53}"/>
          </ac:spMkLst>
        </pc:spChg>
        <pc:spChg chg="mod">
          <ac:chgData name="Emmanuelle Toussaint" userId="9f367219-5b91-483d-84b1-acd0870fe229" providerId="ADAL" clId="{4E931BFC-167D-4E0C-9283-AFF10D318832}" dt="2024-04-17T18:09:47.602" v="3076"/>
          <ac:spMkLst>
            <pc:docMk/>
            <pc:sldMk cId="2486672580" sldId="308"/>
            <ac:spMk id="4" creationId="{10A387E4-8CB6-417E-B7D2-8DB2DE974EE1}"/>
          </ac:spMkLst>
        </pc:spChg>
        <pc:spChg chg="mod">
          <ac:chgData name="Emmanuelle Toussaint" userId="9f367219-5b91-483d-84b1-acd0870fe229" providerId="ADAL" clId="{4E931BFC-167D-4E0C-9283-AFF10D318832}" dt="2024-04-17T18:03:11.298" v="3031" actId="2711"/>
          <ac:spMkLst>
            <pc:docMk/>
            <pc:sldMk cId="2486672580" sldId="308"/>
            <ac:spMk id="7" creationId="{1AD8FB71-158D-4E8A-86E7-FE6826BE23AF}"/>
          </ac:spMkLst>
        </pc:spChg>
      </pc:sldChg>
      <pc:sldChg chg="modSp mod modNotesTx">
        <pc:chgData name="Emmanuelle Toussaint" userId="9f367219-5b91-483d-84b1-acd0870fe229" providerId="ADAL" clId="{4E931BFC-167D-4E0C-9283-AFF10D318832}" dt="2024-04-17T18:09:37.091" v="3074" actId="1076"/>
        <pc:sldMkLst>
          <pc:docMk/>
          <pc:sldMk cId="4099123422" sldId="309"/>
        </pc:sldMkLst>
        <pc:spChg chg="mod">
          <ac:chgData name="Emmanuelle Toussaint" userId="9f367219-5b91-483d-84b1-acd0870fe229" providerId="ADAL" clId="{4E931BFC-167D-4E0C-9283-AFF10D318832}" dt="2024-04-17T16:44:54.907" v="735" actId="20577"/>
          <ac:spMkLst>
            <pc:docMk/>
            <pc:sldMk cId="4099123422" sldId="309"/>
            <ac:spMk id="2" creationId="{1CC778B2-6EF9-43D2-A74B-C369EB63AA53}"/>
          </ac:spMkLst>
        </pc:spChg>
        <pc:spChg chg="mod">
          <ac:chgData name="Emmanuelle Toussaint" userId="9f367219-5b91-483d-84b1-acd0870fe229" providerId="ADAL" clId="{4E931BFC-167D-4E0C-9283-AFF10D318832}" dt="2024-04-17T18:09:37.091" v="3074" actId="1076"/>
          <ac:spMkLst>
            <pc:docMk/>
            <pc:sldMk cId="4099123422" sldId="309"/>
            <ac:spMk id="4" creationId="{10A387E4-8CB6-417E-B7D2-8DB2DE974EE1}"/>
          </ac:spMkLst>
        </pc:spChg>
      </pc:sldChg>
      <pc:sldChg chg="modSp mod">
        <pc:chgData name="Emmanuelle Toussaint" userId="9f367219-5b91-483d-84b1-acd0870fe229" providerId="ADAL" clId="{4E931BFC-167D-4E0C-9283-AFF10D318832}" dt="2024-04-17T18:10:35.076" v="3088"/>
        <pc:sldMkLst>
          <pc:docMk/>
          <pc:sldMk cId="2003030427" sldId="310"/>
        </pc:sldMkLst>
        <pc:spChg chg="mod">
          <ac:chgData name="Emmanuelle Toussaint" userId="9f367219-5b91-483d-84b1-acd0870fe229" providerId="ADAL" clId="{4E931BFC-167D-4E0C-9283-AFF10D318832}" dt="2024-04-17T18:05:26.397" v="3044" actId="2711"/>
          <ac:spMkLst>
            <pc:docMk/>
            <pc:sldMk cId="2003030427" sldId="310"/>
            <ac:spMk id="2" creationId="{E0916C6F-2085-4009-9874-16792ACE99FD}"/>
          </ac:spMkLst>
        </pc:spChg>
        <pc:spChg chg="mod">
          <ac:chgData name="Emmanuelle Toussaint" userId="9f367219-5b91-483d-84b1-acd0870fe229" providerId="ADAL" clId="{4E931BFC-167D-4E0C-9283-AFF10D318832}" dt="2024-04-17T18:10:35.076" v="3088"/>
          <ac:spMkLst>
            <pc:docMk/>
            <pc:sldMk cId="2003030427" sldId="310"/>
            <ac:spMk id="5" creationId="{8C6F8809-1527-4C93-9AD9-1F60B012B8A2}"/>
          </ac:spMkLst>
        </pc:spChg>
      </pc:sldChg>
      <pc:sldChg chg="addSp delSp modSp mod modNotesTx">
        <pc:chgData name="Emmanuelle Toussaint" userId="9f367219-5b91-483d-84b1-acd0870fe229" providerId="ADAL" clId="{4E931BFC-167D-4E0C-9283-AFF10D318832}" dt="2024-04-17T18:10:19.293" v="3087" actId="478"/>
        <pc:sldMkLst>
          <pc:docMk/>
          <pc:sldMk cId="2340981913" sldId="311"/>
        </pc:sldMkLst>
        <pc:spChg chg="mod">
          <ac:chgData name="Emmanuelle Toussaint" userId="9f367219-5b91-483d-84b1-acd0870fe229" providerId="ADAL" clId="{4E931BFC-167D-4E0C-9283-AFF10D318832}" dt="2024-04-17T18:04:59.635" v="3042" actId="20577"/>
          <ac:spMkLst>
            <pc:docMk/>
            <pc:sldMk cId="2340981913" sldId="311"/>
            <ac:spMk id="2" creationId="{E0916C6F-2085-4009-9874-16792ACE99FD}"/>
          </ac:spMkLst>
        </pc:spChg>
        <pc:spChg chg="add del mod">
          <ac:chgData name="Emmanuelle Toussaint" userId="9f367219-5b91-483d-84b1-acd0870fe229" providerId="ADAL" clId="{4E931BFC-167D-4E0C-9283-AFF10D318832}" dt="2024-04-17T18:10:19.293" v="3087" actId="478"/>
          <ac:spMkLst>
            <pc:docMk/>
            <pc:sldMk cId="2340981913" sldId="311"/>
            <ac:spMk id="3" creationId="{D21477EA-0E99-4093-A0BF-B21ABAA19F02}"/>
          </ac:spMkLst>
        </pc:spChg>
        <pc:spChg chg="mod">
          <ac:chgData name="Emmanuelle Toussaint" userId="9f367219-5b91-483d-84b1-acd0870fe229" providerId="ADAL" clId="{4E931BFC-167D-4E0C-9283-AFF10D318832}" dt="2024-04-17T18:10:18.853" v="3086" actId="1076"/>
          <ac:spMkLst>
            <pc:docMk/>
            <pc:sldMk cId="2340981913" sldId="311"/>
            <ac:spMk id="5" creationId="{8C6F8809-1527-4C93-9AD9-1F60B012B8A2}"/>
          </ac:spMkLst>
        </pc:spChg>
      </pc:sldChg>
      <pc:sldChg chg="addSp delSp modSp mod delAnim modAnim">
        <pc:chgData name="Emmanuelle Toussaint" userId="9f367219-5b91-483d-84b1-acd0870fe229" providerId="ADAL" clId="{4E931BFC-167D-4E0C-9283-AFF10D318832}" dt="2024-04-17T19:00:27.193" v="5729" actId="2711"/>
        <pc:sldMkLst>
          <pc:docMk/>
          <pc:sldMk cId="2527318609" sldId="327"/>
        </pc:sldMkLst>
        <pc:spChg chg="mod">
          <ac:chgData name="Emmanuelle Toussaint" userId="9f367219-5b91-483d-84b1-acd0870fe229" providerId="ADAL" clId="{4E931BFC-167D-4E0C-9283-AFF10D318832}" dt="2024-04-17T18:54:18.168" v="5700" actId="2711"/>
          <ac:spMkLst>
            <pc:docMk/>
            <pc:sldMk cId="2527318609" sldId="327"/>
            <ac:spMk id="5" creationId="{8C6F8809-1527-4C93-9AD9-1F60B012B8A2}"/>
          </ac:spMkLst>
        </pc:spChg>
        <pc:spChg chg="mod">
          <ac:chgData name="Emmanuelle Toussaint" userId="9f367219-5b91-483d-84b1-acd0870fe229" providerId="ADAL" clId="{4E931BFC-167D-4E0C-9283-AFF10D318832}" dt="2024-04-17T19:00:27.193" v="5729" actId="2711"/>
          <ac:spMkLst>
            <pc:docMk/>
            <pc:sldMk cId="2527318609" sldId="327"/>
            <ac:spMk id="13" creationId="{D4172566-ADDF-4611-9C26-E6F0B9FBE103}"/>
          </ac:spMkLst>
        </pc:spChg>
        <pc:picChg chg="add mod">
          <ac:chgData name="Emmanuelle Toussaint" userId="9f367219-5b91-483d-84b1-acd0870fe229" providerId="ADAL" clId="{4E931BFC-167D-4E0C-9283-AFF10D318832}" dt="2024-04-17T18:54:42.098" v="5706" actId="1076"/>
          <ac:picMkLst>
            <pc:docMk/>
            <pc:sldMk cId="2527318609" sldId="327"/>
            <ac:picMk id="2" creationId="{5FB8A588-6DA6-6D9A-9E89-4118540DEF0D}"/>
          </ac:picMkLst>
        </pc:picChg>
        <pc:picChg chg="del">
          <ac:chgData name="Emmanuelle Toussaint" userId="9f367219-5b91-483d-84b1-acd0870fe229" providerId="ADAL" clId="{4E931BFC-167D-4E0C-9283-AFF10D318832}" dt="2024-04-17T18:54:20.107" v="5701" actId="478"/>
          <ac:picMkLst>
            <pc:docMk/>
            <pc:sldMk cId="2527318609" sldId="327"/>
            <ac:picMk id="6" creationId="{AC008991-728C-4A3B-AC31-99C0BFCEE078}"/>
          </ac:picMkLst>
        </pc:picChg>
      </pc:sldChg>
      <pc:sldChg chg="addSp delSp modSp mod modNotesTx">
        <pc:chgData name="Emmanuelle Toussaint" userId="9f367219-5b91-483d-84b1-acd0870fe229" providerId="ADAL" clId="{4E931BFC-167D-4E0C-9283-AFF10D318832}" dt="2024-04-17T18:03:58.973" v="3036" actId="2711"/>
        <pc:sldMkLst>
          <pc:docMk/>
          <pc:sldMk cId="1795067842" sldId="362"/>
        </pc:sldMkLst>
        <pc:spChg chg="add mod">
          <ac:chgData name="Emmanuelle Toussaint" userId="9f367219-5b91-483d-84b1-acd0870fe229" providerId="ADAL" clId="{4E931BFC-167D-4E0C-9283-AFF10D318832}" dt="2024-04-17T18:03:47.099" v="3035" actId="2711"/>
          <ac:spMkLst>
            <pc:docMk/>
            <pc:sldMk cId="1795067842" sldId="362"/>
            <ac:spMk id="2" creationId="{B8085F72-77D5-455B-9E7D-368AA50964F3}"/>
          </ac:spMkLst>
        </pc:spChg>
        <pc:spChg chg="mod">
          <ac:chgData name="Emmanuelle Toussaint" userId="9f367219-5b91-483d-84b1-acd0870fe229" providerId="ADAL" clId="{4E931BFC-167D-4E0C-9283-AFF10D318832}" dt="2024-04-17T18:03:41.417" v="3034" actId="2711"/>
          <ac:spMkLst>
            <pc:docMk/>
            <pc:sldMk cId="1795067842" sldId="362"/>
            <ac:spMk id="4" creationId="{00F3B6C3-555E-4D23-848D-065F6911497D}"/>
          </ac:spMkLst>
        </pc:spChg>
        <pc:spChg chg="add mod">
          <ac:chgData name="Emmanuelle Toussaint" userId="9f367219-5b91-483d-84b1-acd0870fe229" providerId="ADAL" clId="{4E931BFC-167D-4E0C-9283-AFF10D318832}" dt="2024-04-17T16:04:39.469" v="67"/>
          <ac:spMkLst>
            <pc:docMk/>
            <pc:sldMk cId="1795067842" sldId="362"/>
            <ac:spMk id="6" creationId="{6A9A8DAE-1B4F-7B78-8C5C-DE7010AFDE30}"/>
          </ac:spMkLst>
        </pc:spChg>
        <pc:spChg chg="add mod">
          <ac:chgData name="Emmanuelle Toussaint" userId="9f367219-5b91-483d-84b1-acd0870fe229" providerId="ADAL" clId="{4E931BFC-167D-4E0C-9283-AFF10D318832}" dt="2024-04-17T16:04:39.469" v="67"/>
          <ac:spMkLst>
            <pc:docMk/>
            <pc:sldMk cId="1795067842" sldId="362"/>
            <ac:spMk id="7" creationId="{6002E1F8-611B-D9C7-C344-E687360BD366}"/>
          </ac:spMkLst>
        </pc:spChg>
        <pc:spChg chg="add mod">
          <ac:chgData name="Emmanuelle Toussaint" userId="9f367219-5b91-483d-84b1-acd0870fe229" providerId="ADAL" clId="{4E931BFC-167D-4E0C-9283-AFF10D318832}" dt="2024-04-17T18:03:58.973" v="3036" actId="2711"/>
          <ac:spMkLst>
            <pc:docMk/>
            <pc:sldMk cId="1795067842" sldId="362"/>
            <ac:spMk id="10" creationId="{8CD9CB73-A65F-A1AB-FE9E-9213F22DD9F9}"/>
          </ac:spMkLst>
        </pc:spChg>
        <pc:grpChg chg="add mod">
          <ac:chgData name="Emmanuelle Toussaint" userId="9f367219-5b91-483d-84b1-acd0870fe229" providerId="ADAL" clId="{4E931BFC-167D-4E0C-9283-AFF10D318832}" dt="2024-04-17T16:04:39.469" v="67"/>
          <ac:grpSpMkLst>
            <pc:docMk/>
            <pc:sldMk cId="1795067842" sldId="362"/>
            <ac:grpSpMk id="5" creationId="{2E60C0CB-BCDF-13D8-1C8C-E6B1B5CF5828}"/>
          </ac:grpSpMkLst>
        </pc:grpChg>
        <pc:graphicFrameChg chg="add mod">
          <ac:chgData name="Emmanuelle Toussaint" userId="9f367219-5b91-483d-84b1-acd0870fe229" providerId="ADAL" clId="{4E931BFC-167D-4E0C-9283-AFF10D318832}" dt="2024-04-17T16:10:09.893" v="180"/>
          <ac:graphicFrameMkLst>
            <pc:docMk/>
            <pc:sldMk cId="1795067842" sldId="362"/>
            <ac:graphicFrameMk id="8" creationId="{C0C26EAA-8AEF-7745-42D3-487FA28D08C0}"/>
          </ac:graphicFrameMkLst>
        </pc:graphicFrameChg>
        <pc:graphicFrameChg chg="add del mod">
          <ac:chgData name="Emmanuelle Toussaint" userId="9f367219-5b91-483d-84b1-acd0870fe229" providerId="ADAL" clId="{4E931BFC-167D-4E0C-9283-AFF10D318832}" dt="2024-04-17T16:08:15.437" v="117"/>
          <ac:graphicFrameMkLst>
            <pc:docMk/>
            <pc:sldMk cId="1795067842" sldId="362"/>
            <ac:graphicFrameMk id="9" creationId="{2222D5FF-9524-BC70-4F27-883CE9807145}"/>
          </ac:graphicFrameMkLst>
        </pc:graphicFrameChg>
        <pc:picChg chg="mod">
          <ac:chgData name="Emmanuelle Toussaint" userId="9f367219-5b91-483d-84b1-acd0870fe229" providerId="ADAL" clId="{4E931BFC-167D-4E0C-9283-AFF10D318832}" dt="2024-04-17T16:06:04.929" v="102" actId="1076"/>
          <ac:picMkLst>
            <pc:docMk/>
            <pc:sldMk cId="1795067842" sldId="362"/>
            <ac:picMk id="3" creationId="{D3687F53-CF52-4C5C-B2F4-D822D1206A41}"/>
          </ac:picMkLst>
        </pc:picChg>
        <pc:picChg chg="add mod">
          <ac:chgData name="Emmanuelle Toussaint" userId="9f367219-5b91-483d-84b1-acd0870fe229" providerId="ADAL" clId="{4E931BFC-167D-4E0C-9283-AFF10D318832}" dt="2024-04-17T16:10:43.698" v="185" actId="1076"/>
          <ac:picMkLst>
            <pc:docMk/>
            <pc:sldMk cId="1795067842" sldId="362"/>
            <ac:picMk id="1026" creationId="{4DE32CD9-155B-C359-BA03-6304426E2CA1}"/>
          </ac:picMkLst>
        </pc:picChg>
      </pc:sldChg>
      <pc:sldChg chg="modSp mod">
        <pc:chgData name="Emmanuelle Toussaint" userId="9f367219-5b91-483d-84b1-acd0870fe229" providerId="ADAL" clId="{4E931BFC-167D-4E0C-9283-AFF10D318832}" dt="2024-04-17T18:09:12.374" v="3069"/>
        <pc:sldMkLst>
          <pc:docMk/>
          <pc:sldMk cId="1764438045" sldId="363"/>
        </pc:sldMkLst>
        <pc:spChg chg="mod">
          <ac:chgData name="Emmanuelle Toussaint" userId="9f367219-5b91-483d-84b1-acd0870fe229" providerId="ADAL" clId="{4E931BFC-167D-4E0C-9283-AFF10D318832}" dt="2024-04-17T18:02:42.656" v="3027" actId="2711"/>
          <ac:spMkLst>
            <pc:docMk/>
            <pc:sldMk cId="1764438045" sldId="363"/>
            <ac:spMk id="2" creationId="{88848086-EF36-4B6F-B3FA-41931277AB07}"/>
          </ac:spMkLst>
        </pc:spChg>
        <pc:spChg chg="mod">
          <ac:chgData name="Emmanuelle Toussaint" userId="9f367219-5b91-483d-84b1-acd0870fe229" providerId="ADAL" clId="{4E931BFC-167D-4E0C-9283-AFF10D318832}" dt="2024-04-17T18:09:12.374" v="3069"/>
          <ac:spMkLst>
            <pc:docMk/>
            <pc:sldMk cId="1764438045" sldId="363"/>
            <ac:spMk id="4" creationId="{36413FE7-418A-4F04-A97F-A6C778683F09}"/>
          </ac:spMkLst>
        </pc:spChg>
      </pc:sldChg>
      <pc:sldChg chg="addSp delSp modSp mod delAnim modAnim modNotesTx">
        <pc:chgData name="Emmanuelle Toussaint" userId="9f367219-5b91-483d-84b1-acd0870fe229" providerId="ADAL" clId="{4E931BFC-167D-4E0C-9283-AFF10D318832}" dt="2024-04-17T18:08:46.072" v="3065"/>
        <pc:sldMkLst>
          <pc:docMk/>
          <pc:sldMk cId="1396198107" sldId="364"/>
        </pc:sldMkLst>
        <pc:spChg chg="mod">
          <ac:chgData name="Emmanuelle Toussaint" userId="9f367219-5b91-483d-84b1-acd0870fe229" providerId="ADAL" clId="{4E931BFC-167D-4E0C-9283-AFF10D318832}" dt="2024-04-17T18:02:31.643" v="3026" actId="2711"/>
          <ac:spMkLst>
            <pc:docMk/>
            <pc:sldMk cId="1396198107" sldId="364"/>
            <ac:spMk id="2" creationId="{BAAEE068-7578-4BE4-8ECA-3910591ACD3D}"/>
          </ac:spMkLst>
        </pc:spChg>
        <pc:spChg chg="mod">
          <ac:chgData name="Emmanuelle Toussaint" userId="9f367219-5b91-483d-84b1-acd0870fe229" providerId="ADAL" clId="{4E931BFC-167D-4E0C-9283-AFF10D318832}" dt="2024-04-17T18:02:23.862" v="3025" actId="2711"/>
          <ac:spMkLst>
            <pc:docMk/>
            <pc:sldMk cId="1396198107" sldId="364"/>
            <ac:spMk id="3" creationId="{BD6FC8C4-AA7C-4683-B834-F5C84BFADA63}"/>
          </ac:spMkLst>
        </pc:spChg>
        <pc:spChg chg="mod">
          <ac:chgData name="Emmanuelle Toussaint" userId="9f367219-5b91-483d-84b1-acd0870fe229" providerId="ADAL" clId="{4E931BFC-167D-4E0C-9283-AFF10D318832}" dt="2024-04-17T18:08:46.072" v="3065"/>
          <ac:spMkLst>
            <pc:docMk/>
            <pc:sldMk cId="1396198107" sldId="364"/>
            <ac:spMk id="4" creationId="{9CB240AD-E158-4709-A0CF-B430E4F0B12A}"/>
          </ac:spMkLst>
        </pc:spChg>
        <pc:picChg chg="add del mod">
          <ac:chgData name="Emmanuelle Toussaint" userId="9f367219-5b91-483d-84b1-acd0870fe229" providerId="ADAL" clId="{4E931BFC-167D-4E0C-9283-AFF10D318832}" dt="2024-04-17T17:50:31.671" v="2608" actId="478"/>
          <ac:picMkLst>
            <pc:docMk/>
            <pc:sldMk cId="1396198107" sldId="364"/>
            <ac:picMk id="5" creationId="{EF8E8B98-DF5C-F8F0-2AC6-C14DBAB7F863}"/>
          </ac:picMkLst>
        </pc:picChg>
        <pc:picChg chg="del">
          <ac:chgData name="Emmanuelle Toussaint" userId="9f367219-5b91-483d-84b1-acd0870fe229" providerId="ADAL" clId="{4E931BFC-167D-4E0C-9283-AFF10D318832}" dt="2024-04-17T17:36:41.068" v="2348" actId="478"/>
          <ac:picMkLst>
            <pc:docMk/>
            <pc:sldMk cId="1396198107" sldId="364"/>
            <ac:picMk id="6" creationId="{0AFA4B58-9CB2-40E9-8D14-E54C6862485E}"/>
          </ac:picMkLst>
        </pc:picChg>
        <pc:picChg chg="add mod">
          <ac:chgData name="Emmanuelle Toussaint" userId="9f367219-5b91-483d-84b1-acd0870fe229" providerId="ADAL" clId="{4E931BFC-167D-4E0C-9283-AFF10D318832}" dt="2024-04-17T18:06:54.375" v="3055" actId="1076"/>
          <ac:picMkLst>
            <pc:docMk/>
            <pc:sldMk cId="1396198107" sldId="364"/>
            <ac:picMk id="8" creationId="{C137F931-6AD9-4A15-01B6-2E606E2F7BD2}"/>
          </ac:picMkLst>
        </pc:picChg>
      </pc:sldChg>
      <pc:sldChg chg="modSp mod modNotesTx">
        <pc:chgData name="Emmanuelle Toussaint" userId="9f367219-5b91-483d-84b1-acd0870fe229" providerId="ADAL" clId="{4E931BFC-167D-4E0C-9283-AFF10D318832}" dt="2024-04-17T19:19:28.285" v="6398" actId="20577"/>
        <pc:sldMkLst>
          <pc:docMk/>
          <pc:sldMk cId="1608050041" sldId="365"/>
        </pc:sldMkLst>
        <pc:spChg chg="mod">
          <ac:chgData name="Emmanuelle Toussaint" userId="9f367219-5b91-483d-84b1-acd0870fe229" providerId="ADAL" clId="{4E931BFC-167D-4E0C-9283-AFF10D318832}" dt="2024-04-17T19:13:48.284" v="6030" actId="14100"/>
          <ac:spMkLst>
            <pc:docMk/>
            <pc:sldMk cId="1608050041" sldId="365"/>
            <ac:spMk id="2" creationId="{9FF18037-8ACA-43BF-B898-0D92196BA99D}"/>
          </ac:spMkLst>
        </pc:spChg>
        <pc:spChg chg="mod">
          <ac:chgData name="Emmanuelle Toussaint" userId="9f367219-5b91-483d-84b1-acd0870fe229" providerId="ADAL" clId="{4E931BFC-167D-4E0C-9283-AFF10D318832}" dt="2024-04-17T19:14:36.454" v="6050" actId="14100"/>
          <ac:spMkLst>
            <pc:docMk/>
            <pc:sldMk cId="1608050041" sldId="365"/>
            <ac:spMk id="3" creationId="{A4E6700F-F6EE-442D-A91B-E3E1DFAEAD4B}"/>
          </ac:spMkLst>
        </pc:spChg>
        <pc:spChg chg="mod">
          <ac:chgData name="Emmanuelle Toussaint" userId="9f367219-5b91-483d-84b1-acd0870fe229" providerId="ADAL" clId="{4E931BFC-167D-4E0C-9283-AFF10D318832}" dt="2024-04-17T19:13:25.306" v="6026" actId="2711"/>
          <ac:spMkLst>
            <pc:docMk/>
            <pc:sldMk cId="1608050041" sldId="365"/>
            <ac:spMk id="4" creationId="{FBA60C7C-B5C6-4FF0-8234-C3C45E90A910}"/>
          </ac:spMkLst>
        </pc:spChg>
      </pc:sldChg>
      <pc:sldChg chg="modSp mod modNotesTx">
        <pc:chgData name="Emmanuelle Toussaint" userId="9f367219-5b91-483d-84b1-acd0870fe229" providerId="ADAL" clId="{4E931BFC-167D-4E0C-9283-AFF10D318832}" dt="2024-04-17T18:26:14.364" v="4114"/>
        <pc:sldMkLst>
          <pc:docMk/>
          <pc:sldMk cId="1122619921" sldId="366"/>
        </pc:sldMkLst>
        <pc:spChg chg="mod">
          <ac:chgData name="Emmanuelle Toussaint" userId="9f367219-5b91-483d-84b1-acd0870fe229" providerId="ADAL" clId="{4E931BFC-167D-4E0C-9283-AFF10D318832}" dt="2024-04-17T18:26:14.364" v="4114"/>
          <ac:spMkLst>
            <pc:docMk/>
            <pc:sldMk cId="1122619921" sldId="366"/>
            <ac:spMk id="4" creationId="{1DA5756D-53E2-48C8-8FDB-C6272663EA64}"/>
          </ac:spMkLst>
        </pc:spChg>
      </pc:sldChg>
      <pc:sldChg chg="modSp mod modNotesTx">
        <pc:chgData name="Emmanuelle Toussaint" userId="9f367219-5b91-483d-84b1-acd0870fe229" providerId="ADAL" clId="{4E931BFC-167D-4E0C-9283-AFF10D318832}" dt="2024-04-17T19:20:39.678" v="6404" actId="20577"/>
        <pc:sldMkLst>
          <pc:docMk/>
          <pc:sldMk cId="770945343" sldId="367"/>
        </pc:sldMkLst>
        <pc:spChg chg="mod">
          <ac:chgData name="Emmanuelle Toussaint" userId="9f367219-5b91-483d-84b1-acd0870fe229" providerId="ADAL" clId="{4E931BFC-167D-4E0C-9283-AFF10D318832}" dt="2024-04-17T19:20:29.144" v="6402" actId="1076"/>
          <ac:spMkLst>
            <pc:docMk/>
            <pc:sldMk cId="770945343" sldId="367"/>
            <ac:spMk id="2" creationId="{C47C5282-5960-447E-A142-2DE740649323}"/>
          </ac:spMkLst>
        </pc:spChg>
        <pc:spChg chg="mod">
          <ac:chgData name="Emmanuelle Toussaint" userId="9f367219-5b91-483d-84b1-acd0870fe229" providerId="ADAL" clId="{4E931BFC-167D-4E0C-9283-AFF10D318832}" dt="2024-04-17T19:20:19.559" v="6400" actId="2711"/>
          <ac:spMkLst>
            <pc:docMk/>
            <pc:sldMk cId="770945343" sldId="367"/>
            <ac:spMk id="3" creationId="{DF82F941-7C09-49B8-9AD8-D0487F269528}"/>
          </ac:spMkLst>
        </pc:spChg>
      </pc:sldChg>
      <pc:sldChg chg="addSp modSp mod modAnim modNotesTx">
        <pc:chgData name="Emmanuelle Toussaint" userId="9f367219-5b91-483d-84b1-acd0870fe229" providerId="ADAL" clId="{4E931BFC-167D-4E0C-9283-AFF10D318832}" dt="2024-04-17T18:30:26.867" v="4120"/>
        <pc:sldMkLst>
          <pc:docMk/>
          <pc:sldMk cId="3967792261" sldId="369"/>
        </pc:sldMkLst>
        <pc:spChg chg="mod">
          <ac:chgData name="Emmanuelle Toussaint" userId="9f367219-5b91-483d-84b1-acd0870fe229" providerId="ADAL" clId="{4E931BFC-167D-4E0C-9283-AFF10D318832}" dt="2024-04-17T18:21:07.708" v="3846" actId="20577"/>
          <ac:spMkLst>
            <pc:docMk/>
            <pc:sldMk cId="3967792261" sldId="369"/>
            <ac:spMk id="4" creationId="{B19EF8A4-8198-43DE-A5A3-02B9F9F53626}"/>
          </ac:spMkLst>
        </pc:spChg>
        <pc:picChg chg="add mod">
          <ac:chgData name="Emmanuelle Toussaint" userId="9f367219-5b91-483d-84b1-acd0870fe229" providerId="ADAL" clId="{4E931BFC-167D-4E0C-9283-AFF10D318832}" dt="2024-04-17T18:28:16.917" v="4119" actId="1076"/>
          <ac:picMkLst>
            <pc:docMk/>
            <pc:sldMk cId="3967792261" sldId="369"/>
            <ac:picMk id="3" creationId="{4AA338B0-485E-EEFC-4200-93DD37D59BCA}"/>
          </ac:picMkLst>
        </pc:picChg>
      </pc:sldChg>
      <pc:sldChg chg="addSp delSp modSp mod delAnim modAnim">
        <pc:chgData name="Emmanuelle Toussaint" userId="9f367219-5b91-483d-84b1-acd0870fe229" providerId="ADAL" clId="{4E931BFC-167D-4E0C-9283-AFF10D318832}" dt="2024-04-17T18:54:32.861" v="5704" actId="1076"/>
        <pc:sldMkLst>
          <pc:docMk/>
          <pc:sldMk cId="162067574" sldId="370"/>
        </pc:sldMkLst>
        <pc:spChg chg="mod">
          <ac:chgData name="Emmanuelle Toussaint" userId="9f367219-5b91-483d-84b1-acd0870fe229" providerId="ADAL" clId="{4E931BFC-167D-4E0C-9283-AFF10D318832}" dt="2024-04-17T18:46:38.071" v="5126" actId="20577"/>
          <ac:spMkLst>
            <pc:docMk/>
            <pc:sldMk cId="162067574" sldId="370"/>
            <ac:spMk id="4" creationId="{6D38D888-FAC2-4371-804C-1A68D6047CF7}"/>
          </ac:spMkLst>
        </pc:spChg>
        <pc:picChg chg="add del mod">
          <ac:chgData name="Emmanuelle Toussaint" userId="9f367219-5b91-483d-84b1-acd0870fe229" providerId="ADAL" clId="{4E931BFC-167D-4E0C-9283-AFF10D318832}" dt="2024-04-17T18:54:30.245" v="5703" actId="478"/>
          <ac:picMkLst>
            <pc:docMk/>
            <pc:sldMk cId="162067574" sldId="370"/>
            <ac:picMk id="2" creationId="{AA27F6F6-E976-8C12-5F1B-90E244F1D981}"/>
          </ac:picMkLst>
        </pc:picChg>
        <pc:picChg chg="add mod">
          <ac:chgData name="Emmanuelle Toussaint" userId="9f367219-5b91-483d-84b1-acd0870fe229" providerId="ADAL" clId="{4E931BFC-167D-4E0C-9283-AFF10D318832}" dt="2024-04-17T18:54:32.861" v="5704" actId="1076"/>
          <ac:picMkLst>
            <pc:docMk/>
            <pc:sldMk cId="162067574" sldId="370"/>
            <ac:picMk id="3" creationId="{650C04BB-A494-4AAF-6B6C-0FD8CBF38A18}"/>
          </ac:picMkLst>
        </pc:picChg>
        <pc:picChg chg="del">
          <ac:chgData name="Emmanuelle Toussaint" userId="9f367219-5b91-483d-84b1-acd0870fe229" providerId="ADAL" clId="{4E931BFC-167D-4E0C-9283-AFF10D318832}" dt="2024-04-17T17:31:58.421" v="2342" actId="478"/>
          <ac:picMkLst>
            <pc:docMk/>
            <pc:sldMk cId="162067574" sldId="370"/>
            <ac:picMk id="5" creationId="{C8A5BAF1-5C88-4FE4-B1FA-12BE08996247}"/>
          </ac:picMkLst>
        </pc:picChg>
      </pc:sldChg>
      <pc:sldChg chg="addSp delSp modSp mod modAnim">
        <pc:chgData name="Emmanuelle Toussaint" userId="9f367219-5b91-483d-84b1-acd0870fe229" providerId="ADAL" clId="{4E931BFC-167D-4E0C-9283-AFF10D318832}" dt="2024-04-17T18:55:50.599" v="5715" actId="1076"/>
        <pc:sldMkLst>
          <pc:docMk/>
          <pc:sldMk cId="2278992429" sldId="371"/>
        </pc:sldMkLst>
        <pc:spChg chg="mod">
          <ac:chgData name="Emmanuelle Toussaint" userId="9f367219-5b91-483d-84b1-acd0870fe229" providerId="ADAL" clId="{4E931BFC-167D-4E0C-9283-AFF10D318832}" dt="2024-04-17T18:55:11.403" v="5708" actId="2711"/>
          <ac:spMkLst>
            <pc:docMk/>
            <pc:sldMk cId="2278992429" sldId="371"/>
            <ac:spMk id="4" creationId="{6D38D888-FAC2-4371-804C-1A68D6047CF7}"/>
          </ac:spMkLst>
        </pc:spChg>
        <pc:picChg chg="add mod">
          <ac:chgData name="Emmanuelle Toussaint" userId="9f367219-5b91-483d-84b1-acd0870fe229" providerId="ADAL" clId="{4E931BFC-167D-4E0C-9283-AFF10D318832}" dt="2024-04-17T18:55:50.599" v="5715" actId="1076"/>
          <ac:picMkLst>
            <pc:docMk/>
            <pc:sldMk cId="2278992429" sldId="371"/>
            <ac:picMk id="2" creationId="{0498CFBB-6D1B-FCF5-350A-E36B8E5E6B4A}"/>
          </ac:picMkLst>
        </pc:picChg>
        <pc:picChg chg="del">
          <ac:chgData name="Emmanuelle Toussaint" userId="9f367219-5b91-483d-84b1-acd0870fe229" providerId="ADAL" clId="{4E931BFC-167D-4E0C-9283-AFF10D318832}" dt="2024-04-17T18:55:42.270" v="5710" actId="478"/>
          <ac:picMkLst>
            <pc:docMk/>
            <pc:sldMk cId="2278992429" sldId="371"/>
            <ac:picMk id="7" creationId="{11D739CC-63BE-4279-B38B-BDEA3334D978}"/>
          </ac:picMkLst>
        </pc:picChg>
      </pc:sldChg>
      <pc:sldChg chg="modSp mod modNotesTx">
        <pc:chgData name="Emmanuelle Toussaint" userId="9f367219-5b91-483d-84b1-acd0870fe229" providerId="ADAL" clId="{4E931BFC-167D-4E0C-9283-AFF10D318832}" dt="2024-04-17T18:59:59.743" v="5728" actId="20577"/>
        <pc:sldMkLst>
          <pc:docMk/>
          <pc:sldMk cId="3962866973" sldId="372"/>
        </pc:sldMkLst>
        <pc:spChg chg="mod">
          <ac:chgData name="Emmanuelle Toussaint" userId="9f367219-5b91-483d-84b1-acd0870fe229" providerId="ADAL" clId="{4E931BFC-167D-4E0C-9283-AFF10D318832}" dt="2024-04-17T18:59:59.743" v="5728" actId="20577"/>
          <ac:spMkLst>
            <pc:docMk/>
            <pc:sldMk cId="3962866973" sldId="372"/>
            <ac:spMk id="2" creationId="{F0B3A785-466C-4207-98B5-491AAFDEA672}"/>
          </ac:spMkLst>
        </pc:spChg>
        <pc:spChg chg="mod">
          <ac:chgData name="Emmanuelle Toussaint" userId="9f367219-5b91-483d-84b1-acd0870fe229" providerId="ADAL" clId="{4E931BFC-167D-4E0C-9283-AFF10D318832}" dt="2024-04-17T18:31:12.337" v="4122"/>
          <ac:spMkLst>
            <pc:docMk/>
            <pc:sldMk cId="3962866973" sldId="372"/>
            <ac:spMk id="4" creationId="{F4FDD036-7420-484A-A68C-4376822A56EF}"/>
          </ac:spMkLst>
        </pc:spChg>
      </pc:sldChg>
      <pc:sldChg chg="modSp mod">
        <pc:chgData name="Emmanuelle Toussaint" userId="9f367219-5b91-483d-84b1-acd0870fe229" providerId="ADAL" clId="{4E931BFC-167D-4E0C-9283-AFF10D318832}" dt="2024-04-17T19:13:16.176" v="6024" actId="14100"/>
        <pc:sldMkLst>
          <pc:docMk/>
          <pc:sldMk cId="2012372518" sldId="373"/>
        </pc:sldMkLst>
        <pc:spChg chg="mod">
          <ac:chgData name="Emmanuelle Toussaint" userId="9f367219-5b91-483d-84b1-acd0870fe229" providerId="ADAL" clId="{4E931BFC-167D-4E0C-9283-AFF10D318832}" dt="2024-04-17T19:13:16.176" v="6024" actId="14100"/>
          <ac:spMkLst>
            <pc:docMk/>
            <pc:sldMk cId="2012372518" sldId="373"/>
            <ac:spMk id="2" creationId="{1C3045B9-5068-49A5-932C-7E0E848763E1}"/>
          </ac:spMkLst>
        </pc:spChg>
      </pc:sldChg>
      <pc:sldChg chg="modSp mod modNotesTx">
        <pc:chgData name="Emmanuelle Toussaint" userId="9f367219-5b91-483d-84b1-acd0870fe229" providerId="ADAL" clId="{4E931BFC-167D-4E0C-9283-AFF10D318832}" dt="2024-04-17T18:44:39.891" v="5108" actId="2711"/>
        <pc:sldMkLst>
          <pc:docMk/>
          <pc:sldMk cId="782289601" sldId="375"/>
        </pc:sldMkLst>
        <pc:spChg chg="mod">
          <ac:chgData name="Emmanuelle Toussaint" userId="9f367219-5b91-483d-84b1-acd0870fe229" providerId="ADAL" clId="{4E931BFC-167D-4E0C-9283-AFF10D318832}" dt="2024-04-17T18:44:39.891" v="5108" actId="2711"/>
          <ac:spMkLst>
            <pc:docMk/>
            <pc:sldMk cId="782289601" sldId="375"/>
            <ac:spMk id="2" creationId="{B5AD02B4-7226-4630-B9EE-F22FF05D56F7}"/>
          </ac:spMkLst>
        </pc:spChg>
        <pc:spChg chg="mod">
          <ac:chgData name="Emmanuelle Toussaint" userId="9f367219-5b91-483d-84b1-acd0870fe229" providerId="ADAL" clId="{4E931BFC-167D-4E0C-9283-AFF10D318832}" dt="2024-04-17T18:44:32.085" v="5107" actId="2711"/>
          <ac:spMkLst>
            <pc:docMk/>
            <pc:sldMk cId="782289601" sldId="375"/>
            <ac:spMk id="4" creationId="{09E23DAF-FA5B-455B-AEFD-57A470CA8419}"/>
          </ac:spMkLst>
        </pc:spChg>
      </pc:sldChg>
      <pc:sldChg chg="modSp mod">
        <pc:chgData name="Emmanuelle Toussaint" userId="9f367219-5b91-483d-84b1-acd0870fe229" providerId="ADAL" clId="{4E931BFC-167D-4E0C-9283-AFF10D318832}" dt="2024-04-17T18:45:09.894" v="5111" actId="2711"/>
        <pc:sldMkLst>
          <pc:docMk/>
          <pc:sldMk cId="1422636763" sldId="376"/>
        </pc:sldMkLst>
        <pc:spChg chg="mod">
          <ac:chgData name="Emmanuelle Toussaint" userId="9f367219-5b91-483d-84b1-acd0870fe229" providerId="ADAL" clId="{4E931BFC-167D-4E0C-9283-AFF10D318832}" dt="2024-04-17T18:44:55.504" v="5110"/>
          <ac:spMkLst>
            <pc:docMk/>
            <pc:sldMk cId="1422636763" sldId="376"/>
            <ac:spMk id="5" creationId="{59741EC2-C3EB-4B38-9707-0119D73DAFE4}"/>
          </ac:spMkLst>
        </pc:spChg>
        <pc:spChg chg="mod">
          <ac:chgData name="Emmanuelle Toussaint" userId="9f367219-5b91-483d-84b1-acd0870fe229" providerId="ADAL" clId="{4E931BFC-167D-4E0C-9283-AFF10D318832}" dt="2024-04-17T18:45:09.894" v="5111" actId="2711"/>
          <ac:spMkLst>
            <pc:docMk/>
            <pc:sldMk cId="1422636763" sldId="376"/>
            <ac:spMk id="6" creationId="{5DB4EDBA-2FB5-4AE2-93B8-FE6E45FE7BEA}"/>
          </ac:spMkLst>
        </pc:spChg>
      </pc:sldChg>
      <pc:sldChg chg="addSp modSp mod modNotesTx">
        <pc:chgData name="Emmanuelle Toussaint" userId="9f367219-5b91-483d-84b1-acd0870fe229" providerId="ADAL" clId="{4E931BFC-167D-4E0C-9283-AFF10D318832}" dt="2024-04-17T18:52:27.158" v="5660" actId="20577"/>
        <pc:sldMkLst>
          <pc:docMk/>
          <pc:sldMk cId="3673929229" sldId="377"/>
        </pc:sldMkLst>
        <pc:spChg chg="add mod">
          <ac:chgData name="Emmanuelle Toussaint" userId="9f367219-5b91-483d-84b1-acd0870fe229" providerId="ADAL" clId="{4E931BFC-167D-4E0C-9283-AFF10D318832}" dt="2024-04-17T18:48:41.822" v="5195" actId="255"/>
          <ac:spMkLst>
            <pc:docMk/>
            <pc:sldMk cId="3673929229" sldId="377"/>
            <ac:spMk id="3" creationId="{C94461AC-C791-C835-093C-2D8C519B6588}"/>
          </ac:spMkLst>
        </pc:spChg>
        <pc:spChg chg="mod">
          <ac:chgData name="Emmanuelle Toussaint" userId="9f367219-5b91-483d-84b1-acd0870fe229" providerId="ADAL" clId="{4E931BFC-167D-4E0C-9283-AFF10D318832}" dt="2024-04-17T18:47:54.547" v="5170" actId="1076"/>
          <ac:spMkLst>
            <pc:docMk/>
            <pc:sldMk cId="3673929229" sldId="377"/>
            <ac:spMk id="4" creationId="{F5CD36F5-F86D-4109-A256-029DE6B3A1AC}"/>
          </ac:spMkLst>
        </pc:spChg>
        <pc:spChg chg="mod">
          <ac:chgData name="Emmanuelle Toussaint" userId="9f367219-5b91-483d-84b1-acd0870fe229" providerId="ADAL" clId="{4E931BFC-167D-4E0C-9283-AFF10D318832}" dt="2024-04-17T18:48:54.035" v="5216" actId="20577"/>
          <ac:spMkLst>
            <pc:docMk/>
            <pc:sldMk cId="3673929229" sldId="377"/>
            <ac:spMk id="7" creationId="{3DD507BF-5B3F-4023-8592-A862D49B1B98}"/>
          </ac:spMkLst>
        </pc:spChg>
      </pc:sldChg>
      <pc:sldChg chg="modSp mod">
        <pc:chgData name="Emmanuelle Toussaint" userId="9f367219-5b91-483d-84b1-acd0870fe229" providerId="ADAL" clId="{4E931BFC-167D-4E0C-9283-AFF10D318832}" dt="2024-04-17T18:53:36.739" v="5698" actId="255"/>
        <pc:sldMkLst>
          <pc:docMk/>
          <pc:sldMk cId="4030777463" sldId="378"/>
        </pc:sldMkLst>
        <pc:spChg chg="mod">
          <ac:chgData name="Emmanuelle Toussaint" userId="9f367219-5b91-483d-84b1-acd0870fe229" providerId="ADAL" clId="{4E931BFC-167D-4E0C-9283-AFF10D318832}" dt="2024-04-17T18:53:36.739" v="5698" actId="255"/>
          <ac:spMkLst>
            <pc:docMk/>
            <pc:sldMk cId="4030777463" sldId="378"/>
            <ac:spMk id="4" creationId="{B759BF74-9267-40B1-A886-52D31385BC6D}"/>
          </ac:spMkLst>
        </pc:spChg>
        <pc:spChg chg="mod">
          <ac:chgData name="Emmanuelle Toussaint" userId="9f367219-5b91-483d-84b1-acd0870fe229" providerId="ADAL" clId="{4E931BFC-167D-4E0C-9283-AFF10D318832}" dt="2024-04-17T18:53:18.428" v="5667" actId="2711"/>
          <ac:spMkLst>
            <pc:docMk/>
            <pc:sldMk cId="4030777463" sldId="378"/>
            <ac:spMk id="8" creationId="{019065D7-B035-420A-880D-360CE90F85DE}"/>
          </ac:spMkLst>
        </pc:spChg>
      </pc:sldChg>
      <pc:sldChg chg="addSp delSp modSp mod modAnim">
        <pc:chgData name="Emmanuelle Toussaint" userId="9f367219-5b91-483d-84b1-acd0870fe229" providerId="ADAL" clId="{4E931BFC-167D-4E0C-9283-AFF10D318832}" dt="2024-04-17T19:01:38.309" v="5739" actId="1076"/>
        <pc:sldMkLst>
          <pc:docMk/>
          <pc:sldMk cId="5538246" sldId="379"/>
        </pc:sldMkLst>
        <pc:spChg chg="mod">
          <ac:chgData name="Emmanuelle Toussaint" userId="9f367219-5b91-483d-84b1-acd0870fe229" providerId="ADAL" clId="{4E931BFC-167D-4E0C-9283-AFF10D318832}" dt="2024-04-17T19:01:08.453" v="5734" actId="14100"/>
          <ac:spMkLst>
            <pc:docMk/>
            <pc:sldMk cId="5538246" sldId="379"/>
            <ac:spMk id="3" creationId="{BD6FC8C4-AA7C-4683-B834-F5C84BFADA63}"/>
          </ac:spMkLst>
        </pc:spChg>
        <pc:spChg chg="mod">
          <ac:chgData name="Emmanuelle Toussaint" userId="9f367219-5b91-483d-84b1-acd0870fe229" providerId="ADAL" clId="{4E931BFC-167D-4E0C-9283-AFF10D318832}" dt="2024-04-17T19:01:38.309" v="5739" actId="1076"/>
          <ac:spMkLst>
            <pc:docMk/>
            <pc:sldMk cId="5538246" sldId="379"/>
            <ac:spMk id="4" creationId="{9CB240AD-E158-4709-A0CF-B430E4F0B12A}"/>
          </ac:spMkLst>
        </pc:spChg>
        <pc:spChg chg="mod">
          <ac:chgData name="Emmanuelle Toussaint" userId="9f367219-5b91-483d-84b1-acd0870fe229" providerId="ADAL" clId="{4E931BFC-167D-4E0C-9283-AFF10D318832}" dt="2024-04-17T19:01:19.057" v="5736" actId="1076"/>
          <ac:spMkLst>
            <pc:docMk/>
            <pc:sldMk cId="5538246" sldId="379"/>
            <ac:spMk id="5" creationId="{56F82F7C-492E-47C3-A406-8A8727E52B03}"/>
          </ac:spMkLst>
        </pc:spChg>
        <pc:picChg chg="add mod">
          <ac:chgData name="Emmanuelle Toussaint" userId="9f367219-5b91-483d-84b1-acd0870fe229" providerId="ADAL" clId="{4E931BFC-167D-4E0C-9283-AFF10D318832}" dt="2024-04-17T18:56:02.529" v="5720" actId="1076"/>
          <ac:picMkLst>
            <pc:docMk/>
            <pc:sldMk cId="5538246" sldId="379"/>
            <ac:picMk id="6" creationId="{3BECFDE6-DD69-53CF-9502-0179F6D21189}"/>
          </ac:picMkLst>
        </pc:picChg>
        <pc:picChg chg="del">
          <ac:chgData name="Emmanuelle Toussaint" userId="9f367219-5b91-483d-84b1-acd0870fe229" providerId="ADAL" clId="{4E931BFC-167D-4E0C-9283-AFF10D318832}" dt="2024-04-17T18:55:57.519" v="5717" actId="478"/>
          <ac:picMkLst>
            <pc:docMk/>
            <pc:sldMk cId="5538246" sldId="379"/>
            <ac:picMk id="8" creationId="{3F9FA0A4-C2B3-4B64-B404-BDF086963F35}"/>
          </ac:picMkLst>
        </pc:picChg>
      </pc:sldChg>
      <pc:sldChg chg="modSp">
        <pc:chgData name="Emmanuelle Toussaint" userId="9f367219-5b91-483d-84b1-acd0870fe229" providerId="ADAL" clId="{4E931BFC-167D-4E0C-9283-AFF10D318832}" dt="2024-04-17T18:09:18.237" v="3070"/>
        <pc:sldMkLst>
          <pc:docMk/>
          <pc:sldMk cId="2328371083" sldId="380"/>
        </pc:sldMkLst>
        <pc:spChg chg="mod">
          <ac:chgData name="Emmanuelle Toussaint" userId="9f367219-5b91-483d-84b1-acd0870fe229" providerId="ADAL" clId="{4E931BFC-167D-4E0C-9283-AFF10D318832}" dt="2024-04-17T18:09:18.237" v="3070"/>
          <ac:spMkLst>
            <pc:docMk/>
            <pc:sldMk cId="2328371083" sldId="380"/>
            <ac:spMk id="2" creationId="{DB9EAC1C-54F8-4F09-8779-B7E38D967C83}"/>
          </ac:spMkLst>
        </pc:spChg>
      </pc:sldChg>
      <pc:sldChg chg="modSp mod">
        <pc:chgData name="Emmanuelle Toussaint" userId="9f367219-5b91-483d-84b1-acd0870fe229" providerId="ADAL" clId="{4E931BFC-167D-4E0C-9283-AFF10D318832}" dt="2024-04-17T18:10:50.103" v="3091" actId="2711"/>
        <pc:sldMkLst>
          <pc:docMk/>
          <pc:sldMk cId="3110602738" sldId="381"/>
        </pc:sldMkLst>
        <pc:spChg chg="mod">
          <ac:chgData name="Emmanuelle Toussaint" userId="9f367219-5b91-483d-84b1-acd0870fe229" providerId="ADAL" clId="{4E931BFC-167D-4E0C-9283-AFF10D318832}" dt="2024-04-17T18:10:50.103" v="3091" actId="2711"/>
          <ac:spMkLst>
            <pc:docMk/>
            <pc:sldMk cId="3110602738" sldId="381"/>
            <ac:spMk id="2" creationId="{1012FA6D-9E31-4364-9F08-7C5181E7ED0C}"/>
          </ac:spMkLst>
        </pc:spChg>
      </pc:sldChg>
      <pc:sldChg chg="modSp mod modNotesTx">
        <pc:chgData name="Emmanuelle Toussaint" userId="9f367219-5b91-483d-84b1-acd0870fe229" providerId="ADAL" clId="{4E931BFC-167D-4E0C-9283-AFF10D318832}" dt="2024-04-17T19:06:35.083" v="5904" actId="20577"/>
        <pc:sldMkLst>
          <pc:docMk/>
          <pc:sldMk cId="3912218570" sldId="382"/>
        </pc:sldMkLst>
        <pc:spChg chg="mod">
          <ac:chgData name="Emmanuelle Toussaint" userId="9f367219-5b91-483d-84b1-acd0870fe229" providerId="ADAL" clId="{4E931BFC-167D-4E0C-9283-AFF10D318832}" dt="2024-04-17T19:05:23.743" v="5758" actId="2711"/>
          <ac:spMkLst>
            <pc:docMk/>
            <pc:sldMk cId="3912218570" sldId="382"/>
            <ac:spMk id="4" creationId="{50EB787A-2D3E-4CCE-94FE-69D4DC889CC1}"/>
          </ac:spMkLst>
        </pc:spChg>
      </pc:sldChg>
      <pc:sldChg chg="modSp mod">
        <pc:chgData name="Emmanuelle Toussaint" userId="9f367219-5b91-483d-84b1-acd0870fe229" providerId="ADAL" clId="{4E931BFC-167D-4E0C-9283-AFF10D318832}" dt="2024-04-17T19:04:43.603" v="5756"/>
        <pc:sldMkLst>
          <pc:docMk/>
          <pc:sldMk cId="778162066" sldId="383"/>
        </pc:sldMkLst>
        <pc:spChg chg="mod">
          <ac:chgData name="Emmanuelle Toussaint" userId="9f367219-5b91-483d-84b1-acd0870fe229" providerId="ADAL" clId="{4E931BFC-167D-4E0C-9283-AFF10D318832}" dt="2024-04-17T19:04:43.603" v="5756"/>
          <ac:spMkLst>
            <pc:docMk/>
            <pc:sldMk cId="778162066" sldId="383"/>
            <ac:spMk id="4" creationId="{428B0D1B-D0E1-411C-8BA7-A2482B413EAA}"/>
          </ac:spMkLst>
        </pc:spChg>
      </pc:sldChg>
      <pc:sldChg chg="modSp modNotesTx">
        <pc:chgData name="Emmanuelle Toussaint" userId="9f367219-5b91-483d-84b1-acd0870fe229" providerId="ADAL" clId="{4E931BFC-167D-4E0C-9283-AFF10D318832}" dt="2024-04-17T19:02:23.479" v="5742" actId="20577"/>
        <pc:sldMkLst>
          <pc:docMk/>
          <pc:sldMk cId="1727962506" sldId="384"/>
        </pc:sldMkLst>
        <pc:spChg chg="mod">
          <ac:chgData name="Emmanuelle Toussaint" userId="9f367219-5b91-483d-84b1-acd0870fe229" providerId="ADAL" clId="{4E931BFC-167D-4E0C-9283-AFF10D318832}" dt="2024-04-17T19:01:43.997" v="5740"/>
          <ac:spMkLst>
            <pc:docMk/>
            <pc:sldMk cId="1727962506" sldId="384"/>
            <ac:spMk id="4" creationId="{FDA5918D-80B2-4262-9307-EBA3CD0ADB60}"/>
          </ac:spMkLst>
        </pc:spChg>
      </pc:sldChg>
      <pc:sldChg chg="modSp mod modNotesTx">
        <pc:chgData name="Emmanuelle Toussaint" userId="9f367219-5b91-483d-84b1-acd0870fe229" providerId="ADAL" clId="{4E931BFC-167D-4E0C-9283-AFF10D318832}" dt="2024-04-17T19:07:26.019" v="5910" actId="113"/>
        <pc:sldMkLst>
          <pc:docMk/>
          <pc:sldMk cId="523801853" sldId="385"/>
        </pc:sldMkLst>
        <pc:spChg chg="mod">
          <ac:chgData name="Emmanuelle Toussaint" userId="9f367219-5b91-483d-84b1-acd0870fe229" providerId="ADAL" clId="{4E931BFC-167D-4E0C-9283-AFF10D318832}" dt="2024-04-17T19:07:26.019" v="5910" actId="113"/>
          <ac:spMkLst>
            <pc:docMk/>
            <pc:sldMk cId="523801853" sldId="385"/>
            <ac:spMk id="4" creationId="{AA5A6532-5CEA-442E-8589-778A6BDD0585}"/>
          </ac:spMkLst>
        </pc:spChg>
      </pc:sldChg>
      <pc:sldChg chg="modSp mod">
        <pc:chgData name="Emmanuelle Toussaint" userId="9f367219-5b91-483d-84b1-acd0870fe229" providerId="ADAL" clId="{4E931BFC-167D-4E0C-9283-AFF10D318832}" dt="2024-04-17T19:04:23.384" v="5752" actId="2711"/>
        <pc:sldMkLst>
          <pc:docMk/>
          <pc:sldMk cId="2893493786" sldId="386"/>
        </pc:sldMkLst>
        <pc:spChg chg="mod">
          <ac:chgData name="Emmanuelle Toussaint" userId="9f367219-5b91-483d-84b1-acd0870fe229" providerId="ADAL" clId="{4E931BFC-167D-4E0C-9283-AFF10D318832}" dt="2024-04-17T19:04:23.384" v="5752" actId="2711"/>
          <ac:spMkLst>
            <pc:docMk/>
            <pc:sldMk cId="2893493786" sldId="386"/>
            <ac:spMk id="4" creationId="{DF324D85-230F-4248-A773-2B0AAFD6A37E}"/>
          </ac:spMkLst>
        </pc:spChg>
      </pc:sldChg>
      <pc:sldChg chg="addSp modSp mod modNotesTx">
        <pc:chgData name="Emmanuelle Toussaint" userId="9f367219-5b91-483d-84b1-acd0870fe229" providerId="ADAL" clId="{4E931BFC-167D-4E0C-9283-AFF10D318832}" dt="2024-04-19T10:06:12.590" v="6892" actId="1076"/>
        <pc:sldMkLst>
          <pc:docMk/>
          <pc:sldMk cId="3278896886" sldId="388"/>
        </pc:sldMkLst>
        <pc:spChg chg="add mod">
          <ac:chgData name="Emmanuelle Toussaint" userId="9f367219-5b91-483d-84b1-acd0870fe229" providerId="ADAL" clId="{4E931BFC-167D-4E0C-9283-AFF10D318832}" dt="2024-04-19T10:06:12.590" v="6892" actId="1076"/>
          <ac:spMkLst>
            <pc:docMk/>
            <pc:sldMk cId="3278896886" sldId="388"/>
            <ac:spMk id="2" creationId="{3FD282BE-A592-6C00-BF8B-7700603A1560}"/>
          </ac:spMkLst>
        </pc:spChg>
        <pc:spChg chg="mod">
          <ac:chgData name="Emmanuelle Toussaint" userId="9f367219-5b91-483d-84b1-acd0870fe229" providerId="ADAL" clId="{4E931BFC-167D-4E0C-9283-AFF10D318832}" dt="2024-04-19T10:05:40.907" v="6873" actId="1076"/>
          <ac:spMkLst>
            <pc:docMk/>
            <pc:sldMk cId="3278896886" sldId="388"/>
            <ac:spMk id="4" creationId="{0E5F978E-AC6B-4385-BC2A-0096B762114F}"/>
          </ac:spMkLst>
        </pc:spChg>
      </pc:sldChg>
      <pc:sldChg chg="modSp mod modNotesTx">
        <pc:chgData name="Emmanuelle Toussaint" userId="9f367219-5b91-483d-84b1-acd0870fe229" providerId="ADAL" clId="{4E931BFC-167D-4E0C-9283-AFF10D318832}" dt="2024-04-19T10:16:29.464" v="7498" actId="20577"/>
        <pc:sldMkLst>
          <pc:docMk/>
          <pc:sldMk cId="2161533453" sldId="390"/>
        </pc:sldMkLst>
        <pc:spChg chg="mod">
          <ac:chgData name="Emmanuelle Toussaint" userId="9f367219-5b91-483d-84b1-acd0870fe229" providerId="ADAL" clId="{4E931BFC-167D-4E0C-9283-AFF10D318832}" dt="2024-04-17T19:11:43.314" v="5946" actId="2711"/>
          <ac:spMkLst>
            <pc:docMk/>
            <pc:sldMk cId="2161533453" sldId="390"/>
            <ac:spMk id="4" creationId="{D9AC3E2F-617C-4072-8014-42A39357FD3D}"/>
          </ac:spMkLst>
        </pc:spChg>
        <pc:spChg chg="mod">
          <ac:chgData name="Emmanuelle Toussaint" userId="9f367219-5b91-483d-84b1-acd0870fe229" providerId="ADAL" clId="{4E931BFC-167D-4E0C-9283-AFF10D318832}" dt="2024-04-17T19:12:19.942" v="5949" actId="2711"/>
          <ac:spMkLst>
            <pc:docMk/>
            <pc:sldMk cId="2161533453" sldId="390"/>
            <ac:spMk id="6" creationId="{EE1409A6-C324-4E04-B6D6-8DE195FEE672}"/>
          </ac:spMkLst>
        </pc:spChg>
      </pc:sldChg>
      <pc:sldChg chg="del">
        <pc:chgData name="Emmanuelle Toussaint" userId="9f367219-5b91-483d-84b1-acd0870fe229" providerId="ADAL" clId="{4E931BFC-167D-4E0C-9283-AFF10D318832}" dt="2024-04-17T18:57:44.608" v="5725" actId="2696"/>
        <pc:sldMkLst>
          <pc:docMk/>
          <pc:sldMk cId="630253680" sldId="392"/>
        </pc:sldMkLst>
      </pc:sldChg>
      <pc:sldChg chg="addSp delSp modSp mod">
        <pc:chgData name="Emmanuelle Toussaint" userId="9f367219-5b91-483d-84b1-acd0870fe229" providerId="ADAL" clId="{4E931BFC-167D-4E0C-9283-AFF10D318832}" dt="2024-04-17T19:10:28.003" v="5936" actId="207"/>
        <pc:sldMkLst>
          <pc:docMk/>
          <pc:sldMk cId="290362286" sldId="393"/>
        </pc:sldMkLst>
        <pc:spChg chg="add del mod">
          <ac:chgData name="Emmanuelle Toussaint" userId="9f367219-5b91-483d-84b1-acd0870fe229" providerId="ADAL" clId="{4E931BFC-167D-4E0C-9283-AFF10D318832}" dt="2024-04-17T19:10:28.003" v="5936" actId="207"/>
          <ac:spMkLst>
            <pc:docMk/>
            <pc:sldMk cId="290362286" sldId="393"/>
            <ac:spMk id="7" creationId="{791506CC-A7FC-44CA-8F4E-F13019772F8C}"/>
          </ac:spMkLst>
        </pc:spChg>
        <pc:picChg chg="mod">
          <ac:chgData name="Emmanuelle Toussaint" userId="9f367219-5b91-483d-84b1-acd0870fe229" providerId="ADAL" clId="{4E931BFC-167D-4E0C-9283-AFF10D318832}" dt="2024-04-17T19:09:31.879" v="5927" actId="1076"/>
          <ac:picMkLst>
            <pc:docMk/>
            <pc:sldMk cId="290362286" sldId="393"/>
            <ac:picMk id="5" creationId="{1E0679BB-0F4B-452E-AEC9-D5664004BF63}"/>
          </ac:picMkLst>
        </pc:picChg>
      </pc:sldChg>
      <pc:sldChg chg="modSp mod">
        <pc:chgData name="Emmanuelle Toussaint" userId="9f367219-5b91-483d-84b1-acd0870fe229" providerId="ADAL" clId="{4E931BFC-167D-4E0C-9283-AFF10D318832}" dt="2024-04-17T19:11:37.831" v="5945" actId="2711"/>
        <pc:sldMkLst>
          <pc:docMk/>
          <pc:sldMk cId="2396408687" sldId="395"/>
        </pc:sldMkLst>
        <pc:spChg chg="mod">
          <ac:chgData name="Emmanuelle Toussaint" userId="9f367219-5b91-483d-84b1-acd0870fe229" providerId="ADAL" clId="{4E931BFC-167D-4E0C-9283-AFF10D318832}" dt="2024-04-17T19:11:37.831" v="5945" actId="2711"/>
          <ac:spMkLst>
            <pc:docMk/>
            <pc:sldMk cId="2396408687" sldId="395"/>
            <ac:spMk id="16" creationId="{DAC365F9-A546-48AC-8E67-7E0E3FA7B8C6}"/>
          </ac:spMkLst>
        </pc:spChg>
      </pc:sldChg>
      <pc:sldChg chg="del">
        <pc:chgData name="Emmanuelle Toussaint" userId="9f367219-5b91-483d-84b1-acd0870fe229" providerId="ADAL" clId="{4E931BFC-167D-4E0C-9283-AFF10D318832}" dt="2024-04-17T18:59:04.031" v="5727" actId="2696"/>
        <pc:sldMkLst>
          <pc:docMk/>
          <pc:sldMk cId="1074660492" sldId="397"/>
        </pc:sldMkLst>
      </pc:sldChg>
      <pc:sldChg chg="modSp mod">
        <pc:chgData name="Emmanuelle Toussaint" userId="9f367219-5b91-483d-84b1-acd0870fe229" providerId="ADAL" clId="{4E931BFC-167D-4E0C-9283-AFF10D318832}" dt="2024-04-17T19:07:57.224" v="5913" actId="255"/>
        <pc:sldMkLst>
          <pc:docMk/>
          <pc:sldMk cId="909297877" sldId="398"/>
        </pc:sldMkLst>
        <pc:spChg chg="mod">
          <ac:chgData name="Emmanuelle Toussaint" userId="9f367219-5b91-483d-84b1-acd0870fe229" providerId="ADAL" clId="{4E931BFC-167D-4E0C-9283-AFF10D318832}" dt="2024-04-17T19:07:57.224" v="5913" actId="255"/>
          <ac:spMkLst>
            <pc:docMk/>
            <pc:sldMk cId="909297877" sldId="398"/>
            <ac:spMk id="2" creationId="{A44DE9D1-3789-49A4-B156-0C58D0AB3D0F}"/>
          </ac:spMkLst>
        </pc:spChg>
      </pc:sldChg>
      <pc:sldChg chg="del">
        <pc:chgData name="Emmanuelle Toussaint" userId="9f367219-5b91-483d-84b1-acd0870fe229" providerId="ADAL" clId="{4E931BFC-167D-4E0C-9283-AFF10D318832}" dt="2024-04-17T18:57:26.951" v="5721" actId="2696"/>
        <pc:sldMkLst>
          <pc:docMk/>
          <pc:sldMk cId="3260199781" sldId="399"/>
        </pc:sldMkLst>
      </pc:sldChg>
      <pc:sldChg chg="del">
        <pc:chgData name="Emmanuelle Toussaint" userId="9f367219-5b91-483d-84b1-acd0870fe229" providerId="ADAL" clId="{4E931BFC-167D-4E0C-9283-AFF10D318832}" dt="2024-04-17T18:57:32.886" v="5722" actId="2696"/>
        <pc:sldMkLst>
          <pc:docMk/>
          <pc:sldMk cId="537291865" sldId="400"/>
        </pc:sldMkLst>
      </pc:sldChg>
      <pc:sldChg chg="del">
        <pc:chgData name="Emmanuelle Toussaint" userId="9f367219-5b91-483d-84b1-acd0870fe229" providerId="ADAL" clId="{4E931BFC-167D-4E0C-9283-AFF10D318832}" dt="2024-04-17T18:57:36.807" v="5723" actId="2696"/>
        <pc:sldMkLst>
          <pc:docMk/>
          <pc:sldMk cId="191748742" sldId="403"/>
        </pc:sldMkLst>
      </pc:sldChg>
      <pc:sldChg chg="del">
        <pc:chgData name="Emmanuelle Toussaint" userId="9f367219-5b91-483d-84b1-acd0870fe229" providerId="ADAL" clId="{4E931BFC-167D-4E0C-9283-AFF10D318832}" dt="2024-04-17T18:57:41.583" v="5724" actId="2696"/>
        <pc:sldMkLst>
          <pc:docMk/>
          <pc:sldMk cId="2218807452" sldId="404"/>
        </pc:sldMkLst>
      </pc:sldChg>
      <pc:sldChg chg="del">
        <pc:chgData name="Emmanuelle Toussaint" userId="9f367219-5b91-483d-84b1-acd0870fe229" providerId="ADAL" clId="{4E931BFC-167D-4E0C-9283-AFF10D318832}" dt="2024-04-17T18:58:55.479" v="5726" actId="2696"/>
        <pc:sldMkLst>
          <pc:docMk/>
          <pc:sldMk cId="3978037944" sldId="406"/>
        </pc:sldMkLst>
      </pc:sldChg>
      <pc:sldChg chg="modSp del mod">
        <pc:chgData name="Emmanuelle Toussaint" userId="9f367219-5b91-483d-84b1-acd0870fe229" providerId="ADAL" clId="{4E931BFC-167D-4E0C-9283-AFF10D318832}" dt="2024-04-17T18:46:15.144" v="5117" actId="2696"/>
        <pc:sldMkLst>
          <pc:docMk/>
          <pc:sldMk cId="3852822369" sldId="407"/>
        </pc:sldMkLst>
        <pc:spChg chg="mod">
          <ac:chgData name="Emmanuelle Toussaint" userId="9f367219-5b91-483d-84b1-acd0870fe229" providerId="ADAL" clId="{4E931BFC-167D-4E0C-9283-AFF10D318832}" dt="2024-04-17T18:45:32.533" v="5114" actId="14100"/>
          <ac:spMkLst>
            <pc:docMk/>
            <pc:sldMk cId="3852822369" sldId="407"/>
            <ac:spMk id="5" creationId="{59741EC2-C3EB-4B38-9707-0119D73DAFE4}"/>
          </ac:spMkLst>
        </pc:spChg>
      </pc:sldChg>
      <pc:sldChg chg="addSp modSp mod modAnim">
        <pc:chgData name="Emmanuelle Toussaint" userId="9f367219-5b91-483d-84b1-acd0870fe229" providerId="ADAL" clId="{4E931BFC-167D-4E0C-9283-AFF10D318832}" dt="2024-04-17T19:27:26.460" v="6435" actId="1076"/>
        <pc:sldMkLst>
          <pc:docMk/>
          <pc:sldMk cId="822617314" sldId="408"/>
        </pc:sldMkLst>
        <pc:spChg chg="mod">
          <ac:chgData name="Emmanuelle Toussaint" userId="9f367219-5b91-483d-84b1-acd0870fe229" providerId="ADAL" clId="{4E931BFC-167D-4E0C-9283-AFF10D318832}" dt="2024-04-17T19:27:24.544" v="6434" actId="14100"/>
          <ac:spMkLst>
            <pc:docMk/>
            <pc:sldMk cId="822617314" sldId="408"/>
            <ac:spMk id="3" creationId="{DF82F941-7C09-49B8-9AD8-D0487F269528}"/>
          </ac:spMkLst>
        </pc:spChg>
        <pc:picChg chg="add mod">
          <ac:chgData name="Emmanuelle Toussaint" userId="9f367219-5b91-483d-84b1-acd0870fe229" providerId="ADAL" clId="{4E931BFC-167D-4E0C-9283-AFF10D318832}" dt="2024-04-17T19:27:26.460" v="6435" actId="1076"/>
          <ac:picMkLst>
            <pc:docMk/>
            <pc:sldMk cId="822617314" sldId="408"/>
            <ac:picMk id="2" creationId="{3070B31E-4531-71AD-6AC7-B77A46150028}"/>
          </ac:picMkLst>
        </pc:picChg>
        <pc:picChg chg="add mod">
          <ac:chgData name="Emmanuelle Toussaint" userId="9f367219-5b91-483d-84b1-acd0870fe229" providerId="ADAL" clId="{4E931BFC-167D-4E0C-9283-AFF10D318832}" dt="2024-04-17T19:27:19.307" v="6432" actId="1076"/>
          <ac:picMkLst>
            <pc:docMk/>
            <pc:sldMk cId="822617314" sldId="408"/>
            <ac:picMk id="4" creationId="{90ACBA49-1AB4-0D35-44E1-7A64C8CDB6CC}"/>
          </ac:picMkLst>
        </pc:picChg>
      </pc:sldChg>
      <pc:sldChg chg="new del">
        <pc:chgData name="Emmanuelle Toussaint" userId="9f367219-5b91-483d-84b1-acd0870fe229" providerId="ADAL" clId="{4E931BFC-167D-4E0C-9283-AFF10D318832}" dt="2024-04-17T16:03:06.212" v="48" actId="2696"/>
        <pc:sldMkLst>
          <pc:docMk/>
          <pc:sldMk cId="3296200151" sldId="409"/>
        </pc:sldMkLst>
      </pc:sldChg>
      <pc:sldChg chg="addSp delSp modSp add mod delAnim modNotesTx">
        <pc:chgData name="Emmanuelle Toussaint" userId="9f367219-5b91-483d-84b1-acd0870fe229" providerId="ADAL" clId="{4E931BFC-167D-4E0C-9283-AFF10D318832}" dt="2024-04-19T10:04:13.600" v="6826" actId="20577"/>
        <pc:sldMkLst>
          <pc:docMk/>
          <pc:sldMk cId="3686856616" sldId="2317"/>
        </pc:sldMkLst>
        <pc:spChg chg="add mod">
          <ac:chgData name="Emmanuelle Toussaint" userId="9f367219-5b91-483d-84b1-acd0870fe229" providerId="ADAL" clId="{4E931BFC-167D-4E0C-9283-AFF10D318832}" dt="2024-04-19T10:02:35.626" v="6761" actId="1076"/>
          <ac:spMkLst>
            <pc:docMk/>
            <pc:sldMk cId="3686856616" sldId="2317"/>
            <ac:spMk id="2" creationId="{21B040AE-EA5A-4162-CF7D-9538463C50E8}"/>
          </ac:spMkLst>
        </pc:spChg>
        <pc:spChg chg="mod">
          <ac:chgData name="Emmanuelle Toussaint" userId="9f367219-5b91-483d-84b1-acd0870fe229" providerId="ADAL" clId="{4E931BFC-167D-4E0C-9283-AFF10D318832}" dt="2024-04-17T18:11:20.246" v="3095" actId="1076"/>
          <ac:spMkLst>
            <pc:docMk/>
            <pc:sldMk cId="3686856616" sldId="2317"/>
            <ac:spMk id="4" creationId="{8E5A3B3B-53CD-4E5B-BE32-621863B22503}"/>
          </ac:spMkLst>
        </pc:spChg>
        <pc:spChg chg="mod">
          <ac:chgData name="Emmanuelle Toussaint" userId="9f367219-5b91-483d-84b1-acd0870fe229" providerId="ADAL" clId="{4E931BFC-167D-4E0C-9283-AFF10D318832}" dt="2024-04-17T18:11:29.677" v="3097" actId="14100"/>
          <ac:spMkLst>
            <pc:docMk/>
            <pc:sldMk cId="3686856616" sldId="2317"/>
            <ac:spMk id="17" creationId="{3415EBB4-B1AB-4E66-95B1-9B33C045F441}"/>
          </ac:spMkLst>
        </pc:spChg>
        <pc:spChg chg="mod">
          <ac:chgData name="Emmanuelle Toussaint" userId="9f367219-5b91-483d-84b1-acd0870fe229" providerId="ADAL" clId="{4E931BFC-167D-4E0C-9283-AFF10D318832}" dt="2024-04-17T18:13:08.829" v="3115" actId="1076"/>
          <ac:spMkLst>
            <pc:docMk/>
            <pc:sldMk cId="3686856616" sldId="2317"/>
            <ac:spMk id="30" creationId="{C97C563E-3C83-4B91-86D7-414940B85A99}"/>
          </ac:spMkLst>
        </pc:spChg>
        <pc:spChg chg="del mod">
          <ac:chgData name="Emmanuelle Toussaint" userId="9f367219-5b91-483d-84b1-acd0870fe229" providerId="ADAL" clId="{4E931BFC-167D-4E0C-9283-AFF10D318832}" dt="2024-04-17T17:58:59.496" v="2898" actId="478"/>
          <ac:spMkLst>
            <pc:docMk/>
            <pc:sldMk cId="3686856616" sldId="2317"/>
            <ac:spMk id="35" creationId="{FAFFF03E-DC64-47F0-8910-29C165FEACB9}"/>
          </ac:spMkLst>
        </pc:spChg>
        <pc:spChg chg="del mod">
          <ac:chgData name="Emmanuelle Toussaint" userId="9f367219-5b91-483d-84b1-acd0870fe229" providerId="ADAL" clId="{4E931BFC-167D-4E0C-9283-AFF10D318832}" dt="2024-04-17T17:59:07.356" v="2901"/>
          <ac:spMkLst>
            <pc:docMk/>
            <pc:sldMk cId="3686856616" sldId="2317"/>
            <ac:spMk id="39" creationId="{15CFB9D5-9413-4462-A764-7720B812121A}"/>
          </ac:spMkLst>
        </pc:spChg>
        <pc:spChg chg="del mod">
          <ac:chgData name="Emmanuelle Toussaint" userId="9f367219-5b91-483d-84b1-acd0870fe229" providerId="ADAL" clId="{4E931BFC-167D-4E0C-9283-AFF10D318832}" dt="2024-04-17T18:15:16.643" v="3467" actId="478"/>
          <ac:spMkLst>
            <pc:docMk/>
            <pc:sldMk cId="3686856616" sldId="2317"/>
            <ac:spMk id="53" creationId="{C994762B-77ED-42D6-B68B-7ED6195C5E8A}"/>
          </ac:spMkLst>
        </pc:spChg>
        <pc:spChg chg="mod">
          <ac:chgData name="Emmanuelle Toussaint" userId="9f367219-5b91-483d-84b1-acd0870fe229" providerId="ADAL" clId="{4E931BFC-167D-4E0C-9283-AFF10D318832}" dt="2024-04-19T10:01:06.757" v="6673" actId="14100"/>
          <ac:spMkLst>
            <pc:docMk/>
            <pc:sldMk cId="3686856616" sldId="2317"/>
            <ac:spMk id="55" creationId="{9FEB15CA-F108-420A-88BC-6381F57F2AE6}"/>
          </ac:spMkLst>
        </pc:spChg>
        <pc:spChg chg="mod">
          <ac:chgData name="Emmanuelle Toussaint" userId="9f367219-5b91-483d-84b1-acd0870fe229" providerId="ADAL" clId="{4E931BFC-167D-4E0C-9283-AFF10D318832}" dt="2024-04-17T18:12:32.909" v="3106" actId="207"/>
          <ac:spMkLst>
            <pc:docMk/>
            <pc:sldMk cId="3686856616" sldId="2317"/>
            <ac:spMk id="72" creationId="{6B4E4C19-762F-4501-908E-422679AF676E}"/>
          </ac:spMkLst>
        </pc:spChg>
        <pc:spChg chg="mod">
          <ac:chgData name="Emmanuelle Toussaint" userId="9f367219-5b91-483d-84b1-acd0870fe229" providerId="ADAL" clId="{4E931BFC-167D-4E0C-9283-AFF10D318832}" dt="2024-04-17T18:13:13.207" v="3117" actId="20577"/>
          <ac:spMkLst>
            <pc:docMk/>
            <pc:sldMk cId="3686856616" sldId="2317"/>
            <ac:spMk id="73" creationId="{59E893D8-DDCD-4572-80C4-A885CDA2C6C0}"/>
          </ac:spMkLst>
        </pc:spChg>
        <pc:grpChg chg="del">
          <ac:chgData name="Emmanuelle Toussaint" userId="9f367219-5b91-483d-84b1-acd0870fe229" providerId="ADAL" clId="{4E931BFC-167D-4E0C-9283-AFF10D318832}" dt="2024-04-17T18:15:13.943" v="3466" actId="478"/>
          <ac:grpSpMkLst>
            <pc:docMk/>
            <pc:sldMk cId="3686856616" sldId="2317"/>
            <ac:grpSpMk id="32" creationId="{10BB23E9-DC5B-402F-A93C-8FA296CBB42C}"/>
          </ac:grpSpMkLst>
        </pc:grpChg>
        <pc:picChg chg="mod">
          <ac:chgData name="Emmanuelle Toussaint" userId="9f367219-5b91-483d-84b1-acd0870fe229" providerId="ADAL" clId="{4E931BFC-167D-4E0C-9283-AFF10D318832}" dt="2024-04-17T18:11:17.259" v="3094" actId="1076"/>
          <ac:picMkLst>
            <pc:docMk/>
            <pc:sldMk cId="3686856616" sldId="2317"/>
            <ac:picMk id="49" creationId="{989159BA-ACE3-4447-9C74-B06692E94DD3}"/>
          </ac:picMkLst>
        </pc:picChg>
      </pc:sldChg>
      <pc:sldChg chg="addSp modSp add mod modAnim modNotesTx">
        <pc:chgData name="Emmanuelle Toussaint" userId="9f367219-5b91-483d-84b1-acd0870fe229" providerId="ADAL" clId="{4E931BFC-167D-4E0C-9283-AFF10D318832}" dt="2024-04-17T19:43:30.340" v="6672" actId="20577"/>
        <pc:sldMkLst>
          <pc:docMk/>
          <pc:sldMk cId="1265761711" sldId="2349"/>
        </pc:sldMkLst>
        <pc:spChg chg="mod">
          <ac:chgData name="Emmanuelle Toussaint" userId="9f367219-5b91-483d-84b1-acd0870fe229" providerId="ADAL" clId="{4E931BFC-167D-4E0C-9283-AFF10D318832}" dt="2024-04-17T16:20:49.101" v="248" actId="20577"/>
          <ac:spMkLst>
            <pc:docMk/>
            <pc:sldMk cId="1265761711" sldId="2349"/>
            <ac:spMk id="2" creationId="{0AF8F209-E2F7-4DEA-89F5-57F2DC8703C7}"/>
          </ac:spMkLst>
        </pc:spChg>
        <pc:spChg chg="mod">
          <ac:chgData name="Emmanuelle Toussaint" userId="9f367219-5b91-483d-84b1-acd0870fe229" providerId="ADAL" clId="{4E931BFC-167D-4E0C-9283-AFF10D318832}" dt="2024-04-17T16:21:02.918" v="255" actId="20577"/>
          <ac:spMkLst>
            <pc:docMk/>
            <pc:sldMk cId="1265761711" sldId="2349"/>
            <ac:spMk id="3" creationId="{70BB6C00-5568-4366-ABE9-95861FB05632}"/>
          </ac:spMkLst>
        </pc:spChg>
        <pc:spChg chg="mod">
          <ac:chgData name="Emmanuelle Toussaint" userId="9f367219-5b91-483d-84b1-acd0870fe229" providerId="ADAL" clId="{4E931BFC-167D-4E0C-9283-AFF10D318832}" dt="2024-04-17T16:21:14.325" v="273" actId="20577"/>
          <ac:spMkLst>
            <pc:docMk/>
            <pc:sldMk cId="1265761711" sldId="2349"/>
            <ac:spMk id="4" creationId="{056C6731-8E3D-4F60-8BE7-5AF2016C9307}"/>
          </ac:spMkLst>
        </pc:spChg>
        <pc:spChg chg="mod">
          <ac:chgData name="Emmanuelle Toussaint" userId="9f367219-5b91-483d-84b1-acd0870fe229" providerId="ADAL" clId="{4E931BFC-167D-4E0C-9283-AFF10D318832}" dt="2024-04-17T16:20:21.834" v="195"/>
          <ac:spMkLst>
            <pc:docMk/>
            <pc:sldMk cId="1265761711" sldId="2349"/>
            <ac:spMk id="8" creationId="{75C8D060-7779-A9BF-F89E-CB1E49A567AB}"/>
          </ac:spMkLst>
        </pc:spChg>
        <pc:spChg chg="add mod">
          <ac:chgData name="Emmanuelle Toussaint" userId="9f367219-5b91-483d-84b1-acd0870fe229" providerId="ADAL" clId="{4E931BFC-167D-4E0C-9283-AFF10D318832}" dt="2024-04-17T16:22:55.822" v="278" actId="113"/>
          <ac:spMkLst>
            <pc:docMk/>
            <pc:sldMk cId="1265761711" sldId="2349"/>
            <ac:spMk id="11" creationId="{38429A9E-F1A1-17E9-966C-60A1ED028EC0}"/>
          </ac:spMkLst>
        </pc:spChg>
        <pc:grpChg chg="add mod">
          <ac:chgData name="Emmanuelle Toussaint" userId="9f367219-5b91-483d-84b1-acd0870fe229" providerId="ADAL" clId="{4E931BFC-167D-4E0C-9283-AFF10D318832}" dt="2024-04-17T16:20:30.813" v="197" actId="1076"/>
          <ac:grpSpMkLst>
            <pc:docMk/>
            <pc:sldMk cId="1265761711" sldId="2349"/>
            <ac:grpSpMk id="6" creationId="{32AD8ECE-6478-0CA3-F28E-87C2309B88D1}"/>
          </ac:grpSpMkLst>
        </pc:grpChg>
        <pc:grpChg chg="mod">
          <ac:chgData name="Emmanuelle Toussaint" userId="9f367219-5b91-483d-84b1-acd0870fe229" providerId="ADAL" clId="{4E931BFC-167D-4E0C-9283-AFF10D318832}" dt="2024-04-17T16:20:21.834" v="195"/>
          <ac:grpSpMkLst>
            <pc:docMk/>
            <pc:sldMk cId="1265761711" sldId="2349"/>
            <ac:grpSpMk id="7" creationId="{1B713FDE-8881-D4C1-9DD5-D6FA394A80B4}"/>
          </ac:grpSpMkLst>
        </pc:grpChg>
        <pc:picChg chg="mod">
          <ac:chgData name="Emmanuelle Toussaint" userId="9f367219-5b91-483d-84b1-acd0870fe229" providerId="ADAL" clId="{4E931BFC-167D-4E0C-9283-AFF10D318832}" dt="2024-04-17T16:20:21.834" v="195"/>
          <ac:picMkLst>
            <pc:docMk/>
            <pc:sldMk cId="1265761711" sldId="2349"/>
            <ac:picMk id="9" creationId="{0BC6F95B-6CCD-DFBA-CAE3-B78BAED12EE9}"/>
          </ac:picMkLst>
        </pc:picChg>
        <pc:picChg chg="mod">
          <ac:chgData name="Emmanuelle Toussaint" userId="9f367219-5b91-483d-84b1-acd0870fe229" providerId="ADAL" clId="{4E931BFC-167D-4E0C-9283-AFF10D318832}" dt="2024-04-17T16:20:21.834" v="195"/>
          <ac:picMkLst>
            <pc:docMk/>
            <pc:sldMk cId="1265761711" sldId="2349"/>
            <ac:picMk id="10" creationId="{CB9431F6-2C08-88F4-B344-79D4049D2DCE}"/>
          </ac:picMkLst>
        </pc:picChg>
      </pc:sldChg>
      <pc:sldChg chg="addSp delSp modSp new mod modNotesTx">
        <pc:chgData name="Emmanuelle Toussaint" userId="9f367219-5b91-483d-84b1-acd0870fe229" providerId="ADAL" clId="{4E931BFC-167D-4E0C-9283-AFF10D318832}" dt="2024-04-19T10:09:50.562" v="6933" actId="20577"/>
        <pc:sldMkLst>
          <pc:docMk/>
          <pc:sldMk cId="3485934104" sldId="2350"/>
        </pc:sldMkLst>
        <pc:spChg chg="del mod">
          <ac:chgData name="Emmanuelle Toussaint" userId="9f367219-5b91-483d-84b1-acd0870fe229" providerId="ADAL" clId="{4E931BFC-167D-4E0C-9283-AFF10D318832}" dt="2024-04-17T17:13:26.136" v="1970" actId="478"/>
          <ac:spMkLst>
            <pc:docMk/>
            <pc:sldMk cId="3485934104" sldId="2350"/>
            <ac:spMk id="2" creationId="{3644504A-4A36-B414-14B0-198E3D994316}"/>
          </ac:spMkLst>
        </pc:spChg>
        <pc:spChg chg="mod">
          <ac:chgData name="Emmanuelle Toussaint" userId="9f367219-5b91-483d-84b1-acd0870fe229" providerId="ADAL" clId="{4E931BFC-167D-4E0C-9283-AFF10D318832}" dt="2024-04-17T18:06:07.902" v="3050" actId="2711"/>
          <ac:spMkLst>
            <pc:docMk/>
            <pc:sldMk cId="3485934104" sldId="2350"/>
            <ac:spMk id="3" creationId="{3754EDD9-4CDC-E4C9-5FDF-BCD8CCAE7E8D}"/>
          </ac:spMkLst>
        </pc:spChg>
        <pc:spChg chg="mod">
          <ac:chgData name="Emmanuelle Toussaint" userId="9f367219-5b91-483d-84b1-acd0870fe229" providerId="ADAL" clId="{4E931BFC-167D-4E0C-9283-AFF10D318832}" dt="2024-04-17T18:06:07.439" v="3049" actId="113"/>
          <ac:spMkLst>
            <pc:docMk/>
            <pc:sldMk cId="3485934104" sldId="2350"/>
            <ac:spMk id="4" creationId="{0CBAF679-6500-15EC-C292-FE4190B3FF91}"/>
          </ac:spMkLst>
        </pc:spChg>
        <pc:picChg chg="add mod">
          <ac:chgData name="Emmanuelle Toussaint" userId="9f367219-5b91-483d-84b1-acd0870fe229" providerId="ADAL" clId="{4E931BFC-167D-4E0C-9283-AFF10D318832}" dt="2024-04-17T19:25:52.911" v="6424" actId="1076"/>
          <ac:picMkLst>
            <pc:docMk/>
            <pc:sldMk cId="3485934104" sldId="2350"/>
            <ac:picMk id="6" creationId="{C8152BA8-FB2A-44A3-DE1B-CEA404A3827A}"/>
          </ac:picMkLst>
        </pc:picChg>
        <pc:picChg chg="add mod">
          <ac:chgData name="Emmanuelle Toussaint" userId="9f367219-5b91-483d-84b1-acd0870fe229" providerId="ADAL" clId="{4E931BFC-167D-4E0C-9283-AFF10D318832}" dt="2024-04-17T19:25:54.896" v="6425" actId="1076"/>
          <ac:picMkLst>
            <pc:docMk/>
            <pc:sldMk cId="3485934104" sldId="2350"/>
            <ac:picMk id="7" creationId="{832F1F2A-1005-7591-8696-A5D223654404}"/>
          </ac:picMkLst>
        </pc:picChg>
      </pc:sldChg>
      <pc:sldChg chg="addSp modSp add mod">
        <pc:chgData name="Emmanuelle Toussaint" userId="9f367219-5b91-483d-84b1-acd0870fe229" providerId="ADAL" clId="{4E931BFC-167D-4E0C-9283-AFF10D318832}" dt="2024-04-17T19:26:01.840" v="6428" actId="1076"/>
        <pc:sldMkLst>
          <pc:docMk/>
          <pc:sldMk cId="3756475015" sldId="2351"/>
        </pc:sldMkLst>
        <pc:spChg chg="mod">
          <ac:chgData name="Emmanuelle Toussaint" userId="9f367219-5b91-483d-84b1-acd0870fe229" providerId="ADAL" clId="{4E931BFC-167D-4E0C-9283-AFF10D318832}" dt="2024-04-17T17:31:08.481" v="2341" actId="13926"/>
          <ac:spMkLst>
            <pc:docMk/>
            <pc:sldMk cId="3756475015" sldId="2351"/>
            <ac:spMk id="3" creationId="{3754EDD9-4CDC-E4C9-5FDF-BCD8CCAE7E8D}"/>
          </ac:spMkLst>
        </pc:spChg>
        <pc:picChg chg="add mod">
          <ac:chgData name="Emmanuelle Toussaint" userId="9f367219-5b91-483d-84b1-acd0870fe229" providerId="ADAL" clId="{4E931BFC-167D-4E0C-9283-AFF10D318832}" dt="2024-04-17T19:26:01.840" v="6428" actId="1076"/>
          <ac:picMkLst>
            <pc:docMk/>
            <pc:sldMk cId="3756475015" sldId="2351"/>
            <ac:picMk id="2" creationId="{9B740955-2488-7386-5EAD-247179CA691F}"/>
          </ac:picMkLst>
        </pc:picChg>
        <pc:picChg chg="mod">
          <ac:chgData name="Emmanuelle Toussaint" userId="9f367219-5b91-483d-84b1-acd0870fe229" providerId="ADAL" clId="{4E931BFC-167D-4E0C-9283-AFF10D318832}" dt="2024-04-17T19:25:57.963" v="6426" actId="1076"/>
          <ac:picMkLst>
            <pc:docMk/>
            <pc:sldMk cId="3756475015" sldId="2351"/>
            <ac:picMk id="6" creationId="{C8152BA8-FB2A-44A3-DE1B-CEA404A3827A}"/>
          </ac:picMkLst>
        </pc:picChg>
      </pc:sldChg>
      <pc:sldChg chg="addSp delSp modSp new mod">
        <pc:chgData name="Emmanuelle Toussaint" userId="9f367219-5b91-483d-84b1-acd0870fe229" providerId="ADAL" clId="{4E931BFC-167D-4E0C-9283-AFF10D318832}" dt="2024-04-17T19:37:26.130" v="6497" actId="207"/>
        <pc:sldMkLst>
          <pc:docMk/>
          <pc:sldMk cId="2776376932" sldId="2352"/>
        </pc:sldMkLst>
        <pc:spChg chg="mod">
          <ac:chgData name="Emmanuelle Toussaint" userId="9f367219-5b91-483d-84b1-acd0870fe229" providerId="ADAL" clId="{4E931BFC-167D-4E0C-9283-AFF10D318832}" dt="2024-04-17T19:36:14.285" v="6470" actId="1076"/>
          <ac:spMkLst>
            <pc:docMk/>
            <pc:sldMk cId="2776376932" sldId="2352"/>
            <ac:spMk id="2" creationId="{719B7FE8-2D90-6C40-531D-04F20B06314D}"/>
          </ac:spMkLst>
        </pc:spChg>
        <pc:spChg chg="del mod">
          <ac:chgData name="Emmanuelle Toussaint" userId="9f367219-5b91-483d-84b1-acd0870fe229" providerId="ADAL" clId="{4E931BFC-167D-4E0C-9283-AFF10D318832}" dt="2024-04-17T19:24:15.449" v="6414" actId="478"/>
          <ac:spMkLst>
            <pc:docMk/>
            <pc:sldMk cId="2776376932" sldId="2352"/>
            <ac:spMk id="3" creationId="{6229EF59-59C3-EEA6-7FF8-5808555201B1}"/>
          </ac:spMkLst>
        </pc:spChg>
        <pc:spChg chg="del mod">
          <ac:chgData name="Emmanuelle Toussaint" userId="9f367219-5b91-483d-84b1-acd0870fe229" providerId="ADAL" clId="{4E931BFC-167D-4E0C-9283-AFF10D318832}" dt="2024-04-17T19:23:51.757" v="6411" actId="478"/>
          <ac:spMkLst>
            <pc:docMk/>
            <pc:sldMk cId="2776376932" sldId="2352"/>
            <ac:spMk id="4" creationId="{4FE878F5-ADF9-F200-C5FB-2887BAE2131D}"/>
          </ac:spMkLst>
        </pc:spChg>
        <pc:spChg chg="add mod">
          <ac:chgData name="Emmanuelle Toussaint" userId="9f367219-5b91-483d-84b1-acd0870fe229" providerId="ADAL" clId="{4E931BFC-167D-4E0C-9283-AFF10D318832}" dt="2024-04-17T19:27:46.259" v="6460" actId="20577"/>
          <ac:spMkLst>
            <pc:docMk/>
            <pc:sldMk cId="2776376932" sldId="2352"/>
            <ac:spMk id="6" creationId="{E22B9DFF-FBE0-F7A5-491D-C3BAB7D41582}"/>
          </ac:spMkLst>
        </pc:spChg>
        <pc:spChg chg="add mod">
          <ac:chgData name="Emmanuelle Toussaint" userId="9f367219-5b91-483d-84b1-acd0870fe229" providerId="ADAL" clId="{4E931BFC-167D-4E0C-9283-AFF10D318832}" dt="2024-04-17T19:37:26.130" v="6497" actId="207"/>
          <ac:spMkLst>
            <pc:docMk/>
            <pc:sldMk cId="2776376932" sldId="2352"/>
            <ac:spMk id="13" creationId="{EBC94987-435A-2372-F573-8419E0F417EE}"/>
          </ac:spMkLst>
        </pc:spChg>
        <pc:spChg chg="add mod">
          <ac:chgData name="Emmanuelle Toussaint" userId="9f367219-5b91-483d-84b1-acd0870fe229" providerId="ADAL" clId="{4E931BFC-167D-4E0C-9283-AFF10D318832}" dt="2024-04-17T19:37:10.747" v="6496" actId="14100"/>
          <ac:spMkLst>
            <pc:docMk/>
            <pc:sldMk cId="2776376932" sldId="2352"/>
            <ac:spMk id="14" creationId="{343BB75D-9FC3-FDF0-D8ED-4B353B7ECA87}"/>
          </ac:spMkLst>
        </pc:spChg>
        <pc:picChg chg="add mod">
          <ac:chgData name="Emmanuelle Toussaint" userId="9f367219-5b91-483d-84b1-acd0870fe229" providerId="ADAL" clId="{4E931BFC-167D-4E0C-9283-AFF10D318832}" dt="2024-04-17T19:36:03.815" v="6468" actId="1076"/>
          <ac:picMkLst>
            <pc:docMk/>
            <pc:sldMk cId="2776376932" sldId="2352"/>
            <ac:picMk id="5" creationId="{886B5054-7DCE-F0D8-84EC-6B7019DC1B33}"/>
          </ac:picMkLst>
        </pc:picChg>
        <pc:picChg chg="add mod">
          <ac:chgData name="Emmanuelle Toussaint" userId="9f367219-5b91-483d-84b1-acd0870fe229" providerId="ADAL" clId="{4E931BFC-167D-4E0C-9283-AFF10D318832}" dt="2024-04-17T19:36:21.043" v="6472" actId="14100"/>
          <ac:picMkLst>
            <pc:docMk/>
            <pc:sldMk cId="2776376932" sldId="2352"/>
            <ac:picMk id="8" creationId="{FA12C65A-B9FC-6628-CE78-183E19C9E112}"/>
          </ac:picMkLst>
        </pc:picChg>
        <pc:picChg chg="add mod">
          <ac:chgData name="Emmanuelle Toussaint" userId="9f367219-5b91-483d-84b1-acd0870fe229" providerId="ADAL" clId="{4E931BFC-167D-4E0C-9283-AFF10D318832}" dt="2024-04-17T19:36:24.014" v="6473" actId="1076"/>
          <ac:picMkLst>
            <pc:docMk/>
            <pc:sldMk cId="2776376932" sldId="2352"/>
            <ac:picMk id="10" creationId="{753E8ABC-4056-C55A-2E61-86B28CCD52A7}"/>
          </ac:picMkLst>
        </pc:picChg>
        <pc:cxnChg chg="add del">
          <ac:chgData name="Emmanuelle Toussaint" userId="9f367219-5b91-483d-84b1-acd0870fe229" providerId="ADAL" clId="{4E931BFC-167D-4E0C-9283-AFF10D318832}" dt="2024-04-17T19:36:35.523" v="6475" actId="11529"/>
          <ac:cxnSpMkLst>
            <pc:docMk/>
            <pc:sldMk cId="2776376932" sldId="2352"/>
            <ac:cxnSpMk id="12" creationId="{EB28E583-7C88-326E-2D05-46257AD0DA64}"/>
          </ac:cxnSpMkLst>
        </pc:cxnChg>
      </pc:sldChg>
      <pc:sldChg chg="modSp add mod">
        <pc:chgData name="Emmanuelle Toussaint" userId="9f367219-5b91-483d-84b1-acd0870fe229" providerId="ADAL" clId="{4E931BFC-167D-4E0C-9283-AFF10D318832}" dt="2024-04-19T10:13:02.904" v="7448" actId="14100"/>
        <pc:sldMkLst>
          <pc:docMk/>
          <pc:sldMk cId="3940074186" sldId="2353"/>
        </pc:sldMkLst>
        <pc:spChg chg="mod">
          <ac:chgData name="Emmanuelle Toussaint" userId="9f367219-5b91-483d-84b1-acd0870fe229" providerId="ADAL" clId="{4E931BFC-167D-4E0C-9283-AFF10D318832}" dt="2024-04-19T10:13:02.904" v="7448" actId="14100"/>
          <ac:spMkLst>
            <pc:docMk/>
            <pc:sldMk cId="3940074186" sldId="2353"/>
            <ac:spMk id="3" creationId="{3754EDD9-4CDC-E4C9-5FDF-BCD8CCAE7E8D}"/>
          </ac:spMkLst>
        </pc:spChg>
        <pc:spChg chg="mod">
          <ac:chgData name="Emmanuelle Toussaint" userId="9f367219-5b91-483d-84b1-acd0870fe229" providerId="ADAL" clId="{4E931BFC-167D-4E0C-9283-AFF10D318832}" dt="2024-04-19T10:10:48.759" v="6983" actId="20577"/>
          <ac:spMkLst>
            <pc:docMk/>
            <pc:sldMk cId="3940074186" sldId="2353"/>
            <ac:spMk id="4" creationId="{0CBAF679-6500-15EC-C292-FE4190B3FF91}"/>
          </ac:spMkLst>
        </pc:spChg>
      </pc:sldChg>
      <pc:sldChg chg="modSp add mod">
        <pc:chgData name="Emmanuelle Toussaint" userId="9f367219-5b91-483d-84b1-acd0870fe229" providerId="ADAL" clId="{4E931BFC-167D-4E0C-9283-AFF10D318832}" dt="2024-04-19T10:13:52.764" v="7450" actId="13926"/>
        <pc:sldMkLst>
          <pc:docMk/>
          <pc:sldMk cId="708357942" sldId="2354"/>
        </pc:sldMkLst>
        <pc:spChg chg="mod">
          <ac:chgData name="Emmanuelle Toussaint" userId="9f367219-5b91-483d-84b1-acd0870fe229" providerId="ADAL" clId="{4E931BFC-167D-4E0C-9283-AFF10D318832}" dt="2024-04-19T10:13:52.764" v="7450" actId="13926"/>
          <ac:spMkLst>
            <pc:docMk/>
            <pc:sldMk cId="708357942" sldId="2354"/>
            <ac:spMk id="3" creationId="{3754EDD9-4CDC-E4C9-5FDF-BCD8CCAE7E8D}"/>
          </ac:spMkLst>
        </pc:spChg>
      </pc:sldChg>
      <pc:sldChg chg="addSp delSp modSp add del mod">
        <pc:chgData name="Emmanuelle Toussaint" userId="9f367219-5b91-483d-84b1-acd0870fe229" providerId="ADAL" clId="{4E931BFC-167D-4E0C-9283-AFF10D318832}" dt="2024-04-17T16:04:44.695" v="68" actId="2696"/>
        <pc:sldMkLst>
          <pc:docMk/>
          <pc:sldMk cId="791905777" sldId="2358"/>
        </pc:sldMkLst>
        <pc:spChg chg="del mod">
          <ac:chgData name="Emmanuelle Toussaint" userId="9f367219-5b91-483d-84b1-acd0870fe229" providerId="ADAL" clId="{4E931BFC-167D-4E0C-9283-AFF10D318832}" dt="2024-04-17T16:03:18.565" v="51" actId="478"/>
          <ac:spMkLst>
            <pc:docMk/>
            <pc:sldMk cId="791905777" sldId="2358"/>
            <ac:spMk id="2" creationId="{0AF8F209-E2F7-4DEA-89F5-57F2DC8703C7}"/>
          </ac:spMkLst>
        </pc:spChg>
        <pc:spChg chg="mod">
          <ac:chgData name="Emmanuelle Toussaint" userId="9f367219-5b91-483d-84b1-acd0870fe229" providerId="ADAL" clId="{4E931BFC-167D-4E0C-9283-AFF10D318832}" dt="2024-04-17T16:03:30.582" v="52" actId="6549"/>
          <ac:spMkLst>
            <pc:docMk/>
            <pc:sldMk cId="791905777" sldId="2358"/>
            <ac:spMk id="4" creationId="{056C6731-8E3D-4F60-8BE7-5AF2016C9307}"/>
          </ac:spMkLst>
        </pc:spChg>
        <pc:spChg chg="add mod">
          <ac:chgData name="Emmanuelle Toussaint" userId="9f367219-5b91-483d-84b1-acd0870fe229" providerId="ADAL" clId="{4E931BFC-167D-4E0C-9283-AFF10D318832}" dt="2024-04-17T16:03:18.565" v="51" actId="478"/>
          <ac:spMkLst>
            <pc:docMk/>
            <pc:sldMk cId="791905777" sldId="2358"/>
            <ac:spMk id="6" creationId="{BAAED575-CF7B-9D9C-6731-001CFA78C22E}"/>
          </ac:spMkLst>
        </pc:spChg>
        <pc:spChg chg="del mod">
          <ac:chgData name="Emmanuelle Toussaint" userId="9f367219-5b91-483d-84b1-acd0870fe229" providerId="ADAL" clId="{4E931BFC-167D-4E0C-9283-AFF10D318832}" dt="2024-04-17T16:04:14.626" v="61" actId="478"/>
          <ac:spMkLst>
            <pc:docMk/>
            <pc:sldMk cId="791905777" sldId="2358"/>
            <ac:spMk id="18" creationId="{3C5838E9-263B-41E4-9E0E-15B2F4C20481}"/>
          </ac:spMkLst>
        </pc:spChg>
        <pc:spChg chg="del">
          <ac:chgData name="Emmanuelle Toussaint" userId="9f367219-5b91-483d-84b1-acd0870fe229" providerId="ADAL" clId="{4E931BFC-167D-4E0C-9283-AFF10D318832}" dt="2024-04-17T16:04:16.595" v="62" actId="478"/>
          <ac:spMkLst>
            <pc:docMk/>
            <pc:sldMk cId="791905777" sldId="2358"/>
            <ac:spMk id="19" creationId="{5F6F6FFF-47E1-4235-BE5B-B1B423E5D0DC}"/>
          </ac:spMkLst>
        </pc:spChg>
        <pc:graphicFrameChg chg="mod">
          <ac:chgData name="Emmanuelle Toussaint" userId="9f367219-5b91-483d-84b1-acd0870fe229" providerId="ADAL" clId="{4E931BFC-167D-4E0C-9283-AFF10D318832}" dt="2024-04-17T16:04:09.043" v="59"/>
          <ac:graphicFrameMkLst>
            <pc:docMk/>
            <pc:sldMk cId="791905777" sldId="2358"/>
            <ac:graphicFrameMk id="14" creationId="{AA5CF131-9889-4417-B5DC-B25D95037E34}"/>
          </ac:graphicFrameMkLst>
        </pc:graphicFrameChg>
      </pc:sldChg>
      <pc:sldChg chg="add del">
        <pc:chgData name="Emmanuelle Toussaint" userId="9f367219-5b91-483d-84b1-acd0870fe229" providerId="ADAL" clId="{4E931BFC-167D-4E0C-9283-AFF10D318832}" dt="2024-04-17T16:03:01.746" v="47"/>
        <pc:sldMkLst>
          <pc:docMk/>
          <pc:sldMk cId="2476315399" sldId="2359"/>
        </pc:sldMkLst>
      </pc:sldChg>
      <pc:sldMasterChg chg="delSldLayout">
        <pc:chgData name="Emmanuelle Toussaint" userId="9f367219-5b91-483d-84b1-acd0870fe229" providerId="ADAL" clId="{4E931BFC-167D-4E0C-9283-AFF10D318832}" dt="2024-04-17T16:04:44.695" v="68" actId="2696"/>
        <pc:sldMasterMkLst>
          <pc:docMk/>
          <pc:sldMasterMk cId="789844559" sldId="2147483670"/>
        </pc:sldMasterMkLst>
        <pc:sldLayoutChg chg="del">
          <pc:chgData name="Emmanuelle Toussaint" userId="9f367219-5b91-483d-84b1-acd0870fe229" providerId="ADAL" clId="{4E931BFC-167D-4E0C-9283-AFF10D318832}" dt="2024-04-17T16:04:44.695" v="68" actId="2696"/>
          <pc:sldLayoutMkLst>
            <pc:docMk/>
            <pc:sldMasterMk cId="789844559" sldId="2147483670"/>
            <pc:sldLayoutMk cId="1595773327" sldId="2147483716"/>
          </pc:sldLayoutMkLst>
        </pc:sldLayoutChg>
      </pc:sldMasterChg>
    </pc:docChg>
  </pc:docChgLst>
  <pc:docChgLst>
    <pc:chgData name="Anne-Claire Lebrun" userId="dc9981a7-9ccb-4c08-a136-bc6c6409009a" providerId="ADAL" clId="{122FCD6B-42A3-4691-8075-C8C3E2214C44}"/>
    <pc:docChg chg="custSel modSld">
      <pc:chgData name="Anne-Claire Lebrun" userId="dc9981a7-9ccb-4c08-a136-bc6c6409009a" providerId="ADAL" clId="{122FCD6B-42A3-4691-8075-C8C3E2214C44}" dt="2022-11-27T13:01:19.431" v="317" actId="20577"/>
      <pc:docMkLst>
        <pc:docMk/>
      </pc:docMkLst>
      <pc:sldChg chg="modNotesTx">
        <pc:chgData name="Anne-Claire Lebrun" userId="dc9981a7-9ccb-4c08-a136-bc6c6409009a" providerId="ADAL" clId="{122FCD6B-42A3-4691-8075-C8C3E2214C44}" dt="2022-11-27T12:40:30.796" v="120" actId="20577"/>
        <pc:sldMkLst>
          <pc:docMk/>
          <pc:sldMk cId="1396198107" sldId="364"/>
        </pc:sldMkLst>
      </pc:sldChg>
      <pc:sldChg chg="modNotesTx">
        <pc:chgData name="Anne-Claire Lebrun" userId="dc9981a7-9ccb-4c08-a136-bc6c6409009a" providerId="ADAL" clId="{122FCD6B-42A3-4691-8075-C8C3E2214C44}" dt="2022-11-27T12:42:02.274" v="124" actId="20577"/>
        <pc:sldMkLst>
          <pc:docMk/>
          <pc:sldMk cId="3967792261" sldId="369"/>
        </pc:sldMkLst>
      </pc:sldChg>
      <pc:sldChg chg="modNotesTx">
        <pc:chgData name="Anne-Claire Lebrun" userId="dc9981a7-9ccb-4c08-a136-bc6c6409009a" providerId="ADAL" clId="{122FCD6B-42A3-4691-8075-C8C3E2214C44}" dt="2022-11-27T12:43:31.744" v="127" actId="20577"/>
        <pc:sldMkLst>
          <pc:docMk/>
          <pc:sldMk cId="3962866973" sldId="372"/>
        </pc:sldMkLst>
      </pc:sldChg>
      <pc:sldChg chg="modNotesTx">
        <pc:chgData name="Anne-Claire Lebrun" userId="dc9981a7-9ccb-4c08-a136-bc6c6409009a" providerId="ADAL" clId="{122FCD6B-42A3-4691-8075-C8C3E2214C44}" dt="2022-11-27T12:45:23.742" v="131" actId="20577"/>
        <pc:sldMkLst>
          <pc:docMk/>
          <pc:sldMk cId="1422636763" sldId="376"/>
        </pc:sldMkLst>
      </pc:sldChg>
      <pc:sldChg chg="modNotesTx">
        <pc:chgData name="Anne-Claire Lebrun" userId="dc9981a7-9ccb-4c08-a136-bc6c6409009a" providerId="ADAL" clId="{122FCD6B-42A3-4691-8075-C8C3E2214C44}" dt="2022-11-27T12:47:30.447" v="132" actId="20577"/>
        <pc:sldMkLst>
          <pc:docMk/>
          <pc:sldMk cId="1727962506" sldId="384"/>
        </pc:sldMkLst>
      </pc:sldChg>
      <pc:sldChg chg="modNotesTx">
        <pc:chgData name="Anne-Claire Lebrun" userId="dc9981a7-9ccb-4c08-a136-bc6c6409009a" providerId="ADAL" clId="{122FCD6B-42A3-4691-8075-C8C3E2214C44}" dt="2022-11-27T12:48:28.229" v="133" actId="20577"/>
        <pc:sldMkLst>
          <pc:docMk/>
          <pc:sldMk cId="2893493786" sldId="386"/>
        </pc:sldMkLst>
      </pc:sldChg>
      <pc:sldChg chg="modNotesTx">
        <pc:chgData name="Anne-Claire Lebrun" userId="dc9981a7-9ccb-4c08-a136-bc6c6409009a" providerId="ADAL" clId="{122FCD6B-42A3-4691-8075-C8C3E2214C44}" dt="2022-11-27T12:48:31.641" v="134" actId="20577"/>
        <pc:sldMkLst>
          <pc:docMk/>
          <pc:sldMk cId="2106816159" sldId="387"/>
        </pc:sldMkLst>
      </pc:sldChg>
      <pc:sldChg chg="modNotesTx">
        <pc:chgData name="Anne-Claire Lebrun" userId="dc9981a7-9ccb-4c08-a136-bc6c6409009a" providerId="ADAL" clId="{122FCD6B-42A3-4691-8075-C8C3E2214C44}" dt="2022-11-27T12:58:22.128" v="261" actId="20577"/>
        <pc:sldMkLst>
          <pc:docMk/>
          <pc:sldMk cId="630253680" sldId="392"/>
        </pc:sldMkLst>
      </pc:sldChg>
      <pc:sldChg chg="modNotesTx">
        <pc:chgData name="Anne-Claire Lebrun" userId="dc9981a7-9ccb-4c08-a136-bc6c6409009a" providerId="ADAL" clId="{122FCD6B-42A3-4691-8075-C8C3E2214C44}" dt="2022-11-27T13:01:19.431" v="317" actId="20577"/>
        <pc:sldMkLst>
          <pc:docMk/>
          <pc:sldMk cId="2396408687" sldId="395"/>
        </pc:sldMkLst>
      </pc:sldChg>
    </pc:docChg>
  </pc:docChgLst>
  <pc:docChgLst>
    <pc:chgData name="Alexandra Egea" userId="a3d03ec0-2f33-4a88-9670-cb4ccf2c63e2" providerId="ADAL" clId="{0D397B10-7C23-46B5-A947-03A4D94859C3}"/>
    <pc:docChg chg="undo redo custSel addSld delSld modSld sldOrd">
      <pc:chgData name="Alexandra Egea" userId="a3d03ec0-2f33-4a88-9670-cb4ccf2c63e2" providerId="ADAL" clId="{0D397B10-7C23-46B5-A947-03A4D94859C3}" dt="2022-09-27T05:01:05.269" v="1634" actId="20577"/>
      <pc:docMkLst>
        <pc:docMk/>
      </pc:docMkLst>
      <pc:sldChg chg="modSp mod">
        <pc:chgData name="Alexandra Egea" userId="a3d03ec0-2f33-4a88-9670-cb4ccf2c63e2" providerId="ADAL" clId="{0D397B10-7C23-46B5-A947-03A4D94859C3}" dt="2022-09-27T03:54:41.401" v="297" actId="1076"/>
        <pc:sldMkLst>
          <pc:docMk/>
          <pc:sldMk cId="2486672580" sldId="308"/>
        </pc:sldMkLst>
        <pc:spChg chg="mod">
          <ac:chgData name="Alexandra Egea" userId="a3d03ec0-2f33-4a88-9670-cb4ccf2c63e2" providerId="ADAL" clId="{0D397B10-7C23-46B5-A947-03A4D94859C3}" dt="2022-09-27T03:54:41.401" v="297" actId="1076"/>
          <ac:spMkLst>
            <pc:docMk/>
            <pc:sldMk cId="2486672580" sldId="308"/>
            <ac:spMk id="2" creationId="{1CC778B2-6EF9-43D2-A74B-C369EB63AA53}"/>
          </ac:spMkLst>
        </pc:spChg>
        <pc:spChg chg="mod">
          <ac:chgData name="Alexandra Egea" userId="a3d03ec0-2f33-4a88-9670-cb4ccf2c63e2" providerId="ADAL" clId="{0D397B10-7C23-46B5-A947-03A4D94859C3}" dt="2022-09-27T03:53:24.437" v="248" actId="2711"/>
          <ac:spMkLst>
            <pc:docMk/>
            <pc:sldMk cId="2486672580" sldId="308"/>
            <ac:spMk id="4" creationId="{10A387E4-8CB6-417E-B7D2-8DB2DE974EE1}"/>
          </ac:spMkLst>
        </pc:spChg>
        <pc:spChg chg="mod">
          <ac:chgData name="Alexandra Egea" userId="a3d03ec0-2f33-4a88-9670-cb4ccf2c63e2" providerId="ADAL" clId="{0D397B10-7C23-46B5-A947-03A4D94859C3}" dt="2022-09-27T03:54:00.082" v="253" actId="404"/>
          <ac:spMkLst>
            <pc:docMk/>
            <pc:sldMk cId="2486672580" sldId="308"/>
            <ac:spMk id="7" creationId="{1AD8FB71-158D-4E8A-86E7-FE6826BE23AF}"/>
          </ac:spMkLst>
        </pc:spChg>
      </pc:sldChg>
      <pc:sldChg chg="modSp mod">
        <pc:chgData name="Alexandra Egea" userId="a3d03ec0-2f33-4a88-9670-cb4ccf2c63e2" providerId="ADAL" clId="{0D397B10-7C23-46B5-A947-03A4D94859C3}" dt="2022-09-27T03:55:02.334" v="299" actId="2711"/>
        <pc:sldMkLst>
          <pc:docMk/>
          <pc:sldMk cId="4099123422" sldId="309"/>
        </pc:sldMkLst>
        <pc:spChg chg="mod">
          <ac:chgData name="Alexandra Egea" userId="a3d03ec0-2f33-4a88-9670-cb4ccf2c63e2" providerId="ADAL" clId="{0D397B10-7C23-46B5-A947-03A4D94859C3}" dt="2022-09-27T03:55:02.334" v="299" actId="2711"/>
          <ac:spMkLst>
            <pc:docMk/>
            <pc:sldMk cId="4099123422" sldId="309"/>
            <ac:spMk id="2" creationId="{1CC778B2-6EF9-43D2-A74B-C369EB63AA53}"/>
          </ac:spMkLst>
        </pc:spChg>
        <pc:spChg chg="mod">
          <ac:chgData name="Alexandra Egea" userId="a3d03ec0-2f33-4a88-9670-cb4ccf2c63e2" providerId="ADAL" clId="{0D397B10-7C23-46B5-A947-03A4D94859C3}" dt="2022-09-27T03:54:53.168" v="298" actId="2711"/>
          <ac:spMkLst>
            <pc:docMk/>
            <pc:sldMk cId="4099123422" sldId="309"/>
            <ac:spMk id="4" creationId="{10A387E4-8CB6-417E-B7D2-8DB2DE974EE1}"/>
          </ac:spMkLst>
        </pc:spChg>
      </pc:sldChg>
      <pc:sldChg chg="modSp mod">
        <pc:chgData name="Alexandra Egea" userId="a3d03ec0-2f33-4a88-9670-cb4ccf2c63e2" providerId="ADAL" clId="{0D397B10-7C23-46B5-A947-03A4D94859C3}" dt="2022-09-27T03:55:33.775" v="303" actId="255"/>
        <pc:sldMkLst>
          <pc:docMk/>
          <pc:sldMk cId="2003030427" sldId="310"/>
        </pc:sldMkLst>
        <pc:spChg chg="mod">
          <ac:chgData name="Alexandra Egea" userId="a3d03ec0-2f33-4a88-9670-cb4ccf2c63e2" providerId="ADAL" clId="{0D397B10-7C23-46B5-A947-03A4D94859C3}" dt="2022-09-27T03:55:33.775" v="303" actId="255"/>
          <ac:spMkLst>
            <pc:docMk/>
            <pc:sldMk cId="2003030427" sldId="310"/>
            <ac:spMk id="2" creationId="{E0916C6F-2085-4009-9874-16792ACE99FD}"/>
          </ac:spMkLst>
        </pc:spChg>
        <pc:spChg chg="mod">
          <ac:chgData name="Alexandra Egea" userId="a3d03ec0-2f33-4a88-9670-cb4ccf2c63e2" providerId="ADAL" clId="{0D397B10-7C23-46B5-A947-03A4D94859C3}" dt="2022-09-27T03:55:21.885" v="301" actId="2711"/>
          <ac:spMkLst>
            <pc:docMk/>
            <pc:sldMk cId="2003030427" sldId="310"/>
            <ac:spMk id="5" creationId="{8C6F8809-1527-4C93-9AD9-1F60B012B8A2}"/>
          </ac:spMkLst>
        </pc:spChg>
        <pc:spChg chg="mod">
          <ac:chgData name="Alexandra Egea" userId="a3d03ec0-2f33-4a88-9670-cb4ccf2c63e2" providerId="ADAL" clId="{0D397B10-7C23-46B5-A947-03A4D94859C3}" dt="2022-09-27T03:55:14.085" v="300" actId="1076"/>
          <ac:spMkLst>
            <pc:docMk/>
            <pc:sldMk cId="2003030427" sldId="310"/>
            <ac:spMk id="7" creationId="{CE33CADE-A938-4C29-9847-B4880D3C19AC}"/>
          </ac:spMkLst>
        </pc:spChg>
      </pc:sldChg>
      <pc:sldChg chg="del">
        <pc:chgData name="Alexandra Egea" userId="a3d03ec0-2f33-4a88-9670-cb4ccf2c63e2" providerId="ADAL" clId="{0D397B10-7C23-46B5-A947-03A4D94859C3}" dt="2022-09-26T18:48:09.314" v="39" actId="47"/>
        <pc:sldMkLst>
          <pc:docMk/>
          <pc:sldMk cId="2340981913" sldId="311"/>
        </pc:sldMkLst>
      </pc:sldChg>
      <pc:sldChg chg="modSp mod">
        <pc:chgData name="Alexandra Egea" userId="a3d03ec0-2f33-4a88-9670-cb4ccf2c63e2" providerId="ADAL" clId="{0D397B10-7C23-46B5-A947-03A4D94859C3}" dt="2022-09-27T04:03:25.698" v="514" actId="2711"/>
        <pc:sldMkLst>
          <pc:docMk/>
          <pc:sldMk cId="2527318609" sldId="327"/>
        </pc:sldMkLst>
        <pc:spChg chg="mod">
          <ac:chgData name="Alexandra Egea" userId="a3d03ec0-2f33-4a88-9670-cb4ccf2c63e2" providerId="ADAL" clId="{0D397B10-7C23-46B5-A947-03A4D94859C3}" dt="2022-09-27T04:03:17.659" v="513" actId="2711"/>
          <ac:spMkLst>
            <pc:docMk/>
            <pc:sldMk cId="2527318609" sldId="327"/>
            <ac:spMk id="5" creationId="{8C6F8809-1527-4C93-9AD9-1F60B012B8A2}"/>
          </ac:spMkLst>
        </pc:spChg>
        <pc:spChg chg="mod">
          <ac:chgData name="Alexandra Egea" userId="a3d03ec0-2f33-4a88-9670-cb4ccf2c63e2" providerId="ADAL" clId="{0D397B10-7C23-46B5-A947-03A4D94859C3}" dt="2022-09-27T04:03:25.698" v="514" actId="2711"/>
          <ac:spMkLst>
            <pc:docMk/>
            <pc:sldMk cId="2527318609" sldId="327"/>
            <ac:spMk id="13" creationId="{D4172566-ADDF-4611-9C26-E6F0B9FBE103}"/>
          </ac:spMkLst>
        </pc:spChg>
      </pc:sldChg>
      <pc:sldChg chg="del">
        <pc:chgData name="Alexandra Egea" userId="a3d03ec0-2f33-4a88-9670-cb4ccf2c63e2" providerId="ADAL" clId="{0D397B10-7C23-46B5-A947-03A4D94859C3}" dt="2022-09-26T18:54:27.820" v="45" actId="47"/>
        <pc:sldMkLst>
          <pc:docMk/>
          <pc:sldMk cId="3365946389" sldId="337"/>
        </pc:sldMkLst>
      </pc:sldChg>
      <pc:sldChg chg="modSp mod">
        <pc:chgData name="Alexandra Egea" userId="a3d03ec0-2f33-4a88-9670-cb4ccf2c63e2" providerId="ADAL" clId="{0D397B10-7C23-46B5-A947-03A4D94859C3}" dt="2022-09-27T03:52:21.343" v="243" actId="2711"/>
        <pc:sldMkLst>
          <pc:docMk/>
          <pc:sldMk cId="1795067842" sldId="362"/>
        </pc:sldMkLst>
        <pc:spChg chg="mod">
          <ac:chgData name="Alexandra Egea" userId="a3d03ec0-2f33-4a88-9670-cb4ccf2c63e2" providerId="ADAL" clId="{0D397B10-7C23-46B5-A947-03A4D94859C3}" dt="2022-09-27T03:52:21.343" v="243" actId="2711"/>
          <ac:spMkLst>
            <pc:docMk/>
            <pc:sldMk cId="1795067842" sldId="362"/>
            <ac:spMk id="4" creationId="{00F3B6C3-555E-4D23-848D-065F6911497D}"/>
          </ac:spMkLst>
        </pc:spChg>
      </pc:sldChg>
      <pc:sldChg chg="delSp modSp mod">
        <pc:chgData name="Alexandra Egea" userId="a3d03ec0-2f33-4a88-9670-cb4ccf2c63e2" providerId="ADAL" clId="{0D397B10-7C23-46B5-A947-03A4D94859C3}" dt="2022-09-27T04:13:46.326" v="681" actId="20577"/>
        <pc:sldMkLst>
          <pc:docMk/>
          <pc:sldMk cId="1764438045" sldId="363"/>
        </pc:sldMkLst>
        <pc:spChg chg="mod">
          <ac:chgData name="Alexandra Egea" userId="a3d03ec0-2f33-4a88-9670-cb4ccf2c63e2" providerId="ADAL" clId="{0D397B10-7C23-46B5-A947-03A4D94859C3}" dt="2022-09-27T04:13:46.326" v="681" actId="20577"/>
          <ac:spMkLst>
            <pc:docMk/>
            <pc:sldMk cId="1764438045" sldId="363"/>
            <ac:spMk id="2" creationId="{88848086-EF36-4B6F-B3FA-41931277AB07}"/>
          </ac:spMkLst>
        </pc:spChg>
        <pc:spChg chg="mod">
          <ac:chgData name="Alexandra Egea" userId="a3d03ec0-2f33-4a88-9670-cb4ccf2c63e2" providerId="ADAL" clId="{0D397B10-7C23-46B5-A947-03A4D94859C3}" dt="2022-09-27T03:52:39.209" v="244" actId="2711"/>
          <ac:spMkLst>
            <pc:docMk/>
            <pc:sldMk cId="1764438045" sldId="363"/>
            <ac:spMk id="4" creationId="{36413FE7-418A-4F04-A97F-A6C778683F09}"/>
          </ac:spMkLst>
        </pc:spChg>
        <pc:picChg chg="mod">
          <ac:chgData name="Alexandra Egea" userId="a3d03ec0-2f33-4a88-9670-cb4ccf2c63e2" providerId="ADAL" clId="{0D397B10-7C23-46B5-A947-03A4D94859C3}" dt="2022-09-26T18:47:51.351" v="36" actId="1076"/>
          <ac:picMkLst>
            <pc:docMk/>
            <pc:sldMk cId="1764438045" sldId="363"/>
            <ac:picMk id="3" creationId="{B5BE35E1-CE18-44E8-9824-F1AA16159C53}"/>
          </ac:picMkLst>
        </pc:picChg>
        <pc:picChg chg="mod">
          <ac:chgData name="Alexandra Egea" userId="a3d03ec0-2f33-4a88-9670-cb4ccf2c63e2" providerId="ADAL" clId="{0D397B10-7C23-46B5-A947-03A4D94859C3}" dt="2022-09-26T18:47:59.790" v="38" actId="1076"/>
          <ac:picMkLst>
            <pc:docMk/>
            <pc:sldMk cId="1764438045" sldId="363"/>
            <ac:picMk id="5" creationId="{9BF04ED6-BFFF-4F83-A1FC-CA61A030363E}"/>
          </ac:picMkLst>
        </pc:picChg>
        <pc:picChg chg="mod">
          <ac:chgData name="Alexandra Egea" userId="a3d03ec0-2f33-4a88-9670-cb4ccf2c63e2" providerId="ADAL" clId="{0D397B10-7C23-46B5-A947-03A4D94859C3}" dt="2022-09-26T18:47:56.730" v="37" actId="1076"/>
          <ac:picMkLst>
            <pc:docMk/>
            <pc:sldMk cId="1764438045" sldId="363"/>
            <ac:picMk id="6" creationId="{94F20B02-13B5-41F8-838B-5CE259D8E41D}"/>
          </ac:picMkLst>
        </pc:picChg>
        <pc:picChg chg="mod">
          <ac:chgData name="Alexandra Egea" userId="a3d03ec0-2f33-4a88-9670-cb4ccf2c63e2" providerId="ADAL" clId="{0D397B10-7C23-46B5-A947-03A4D94859C3}" dt="2022-09-26T18:47:46.346" v="35" actId="1076"/>
          <ac:picMkLst>
            <pc:docMk/>
            <pc:sldMk cId="1764438045" sldId="363"/>
            <ac:picMk id="7" creationId="{1121A61D-BDC1-440F-8A45-63285F186B14}"/>
          </ac:picMkLst>
        </pc:picChg>
        <pc:picChg chg="del mod">
          <ac:chgData name="Alexandra Egea" userId="a3d03ec0-2f33-4a88-9670-cb4ccf2c63e2" providerId="ADAL" clId="{0D397B10-7C23-46B5-A947-03A4D94859C3}" dt="2022-09-26T18:47:37.140" v="33" actId="478"/>
          <ac:picMkLst>
            <pc:docMk/>
            <pc:sldMk cId="1764438045" sldId="363"/>
            <ac:picMk id="8" creationId="{C0CEF6DB-1A41-4292-9EB5-4EC8BE859A1B}"/>
          </ac:picMkLst>
        </pc:picChg>
      </pc:sldChg>
      <pc:sldChg chg="modSp mod">
        <pc:chgData name="Alexandra Egea" userId="a3d03ec0-2f33-4a88-9670-cb4ccf2c63e2" providerId="ADAL" clId="{0D397B10-7C23-46B5-A947-03A4D94859C3}" dt="2022-09-27T03:56:36.208" v="308" actId="2711"/>
        <pc:sldMkLst>
          <pc:docMk/>
          <pc:sldMk cId="1396198107" sldId="364"/>
        </pc:sldMkLst>
        <pc:spChg chg="mod">
          <ac:chgData name="Alexandra Egea" userId="a3d03ec0-2f33-4a88-9670-cb4ccf2c63e2" providerId="ADAL" clId="{0D397B10-7C23-46B5-A947-03A4D94859C3}" dt="2022-09-27T03:56:25.444" v="307" actId="2711"/>
          <ac:spMkLst>
            <pc:docMk/>
            <pc:sldMk cId="1396198107" sldId="364"/>
            <ac:spMk id="2" creationId="{BAAEE068-7578-4BE4-8ECA-3910591ACD3D}"/>
          </ac:spMkLst>
        </pc:spChg>
        <pc:spChg chg="mod">
          <ac:chgData name="Alexandra Egea" userId="a3d03ec0-2f33-4a88-9670-cb4ccf2c63e2" providerId="ADAL" clId="{0D397B10-7C23-46B5-A947-03A4D94859C3}" dt="2022-09-27T03:56:36.208" v="308" actId="2711"/>
          <ac:spMkLst>
            <pc:docMk/>
            <pc:sldMk cId="1396198107" sldId="364"/>
            <ac:spMk id="3" creationId="{BD6FC8C4-AA7C-4683-B834-F5C84BFADA63}"/>
          </ac:spMkLst>
        </pc:spChg>
        <pc:spChg chg="mod">
          <ac:chgData name="Alexandra Egea" userId="a3d03ec0-2f33-4a88-9670-cb4ccf2c63e2" providerId="ADAL" clId="{0D397B10-7C23-46B5-A947-03A4D94859C3}" dt="2022-09-27T03:56:17.706" v="306" actId="2711"/>
          <ac:spMkLst>
            <pc:docMk/>
            <pc:sldMk cId="1396198107" sldId="364"/>
            <ac:spMk id="4" creationId="{9CB240AD-E158-4709-A0CF-B430E4F0B12A}"/>
          </ac:spMkLst>
        </pc:spChg>
      </pc:sldChg>
      <pc:sldChg chg="delSp modSp mod">
        <pc:chgData name="Alexandra Egea" userId="a3d03ec0-2f33-4a88-9670-cb4ccf2c63e2" providerId="ADAL" clId="{0D397B10-7C23-46B5-A947-03A4D94859C3}" dt="2022-09-27T04:52:30.520" v="1389" actId="478"/>
        <pc:sldMkLst>
          <pc:docMk/>
          <pc:sldMk cId="1608050041" sldId="365"/>
        </pc:sldMkLst>
        <pc:spChg chg="mod">
          <ac:chgData name="Alexandra Egea" userId="a3d03ec0-2f33-4a88-9670-cb4ccf2c63e2" providerId="ADAL" clId="{0D397B10-7C23-46B5-A947-03A4D94859C3}" dt="2022-09-26T19:03:38.415" v="190" actId="404"/>
          <ac:spMkLst>
            <pc:docMk/>
            <pc:sldMk cId="1608050041" sldId="365"/>
            <ac:spMk id="2" creationId="{9FF18037-8ACA-43BF-B898-0D92196BA99D}"/>
          </ac:spMkLst>
        </pc:spChg>
        <pc:spChg chg="mod">
          <ac:chgData name="Alexandra Egea" userId="a3d03ec0-2f33-4a88-9670-cb4ccf2c63e2" providerId="ADAL" clId="{0D397B10-7C23-46B5-A947-03A4D94859C3}" dt="2022-09-26T19:03:50.979" v="192" actId="403"/>
          <ac:spMkLst>
            <pc:docMk/>
            <pc:sldMk cId="1608050041" sldId="365"/>
            <ac:spMk id="3" creationId="{A4E6700F-F6EE-442D-A91B-E3E1DFAEAD4B}"/>
          </ac:spMkLst>
        </pc:spChg>
        <pc:spChg chg="mod">
          <ac:chgData name="Alexandra Egea" userId="a3d03ec0-2f33-4a88-9670-cb4ccf2c63e2" providerId="ADAL" clId="{0D397B10-7C23-46B5-A947-03A4D94859C3}" dt="2022-09-26T19:03:24.565" v="186" actId="2711"/>
          <ac:spMkLst>
            <pc:docMk/>
            <pc:sldMk cId="1608050041" sldId="365"/>
            <ac:spMk id="4" creationId="{FBA60C7C-B5C6-4FF0-8234-C3C45E90A910}"/>
          </ac:spMkLst>
        </pc:spChg>
        <pc:picChg chg="del">
          <ac:chgData name="Alexandra Egea" userId="a3d03ec0-2f33-4a88-9670-cb4ccf2c63e2" providerId="ADAL" clId="{0D397B10-7C23-46B5-A947-03A4D94859C3}" dt="2022-09-27T04:52:30.520" v="1389" actId="478"/>
          <ac:picMkLst>
            <pc:docMk/>
            <pc:sldMk cId="1608050041" sldId="365"/>
            <ac:picMk id="5" creationId="{54878B2D-06BB-4B57-9F0F-1578AACA2D0B}"/>
          </ac:picMkLst>
        </pc:picChg>
      </pc:sldChg>
      <pc:sldChg chg="modSp mod">
        <pc:chgData name="Alexandra Egea" userId="a3d03ec0-2f33-4a88-9670-cb4ccf2c63e2" providerId="ADAL" clId="{0D397B10-7C23-46B5-A947-03A4D94859C3}" dt="2022-09-27T03:57:00.367" v="309" actId="2711"/>
        <pc:sldMkLst>
          <pc:docMk/>
          <pc:sldMk cId="1122619921" sldId="366"/>
        </pc:sldMkLst>
        <pc:spChg chg="mod">
          <ac:chgData name="Alexandra Egea" userId="a3d03ec0-2f33-4a88-9670-cb4ccf2c63e2" providerId="ADAL" clId="{0D397B10-7C23-46B5-A947-03A4D94859C3}" dt="2022-09-27T03:57:00.367" v="309" actId="2711"/>
          <ac:spMkLst>
            <pc:docMk/>
            <pc:sldMk cId="1122619921" sldId="366"/>
            <ac:spMk id="4" creationId="{1DA5756D-53E2-48C8-8FDB-C6272663EA64}"/>
          </ac:spMkLst>
        </pc:spChg>
      </pc:sldChg>
      <pc:sldChg chg="addSp delSp modSp mod">
        <pc:chgData name="Alexandra Egea" userId="a3d03ec0-2f33-4a88-9670-cb4ccf2c63e2" providerId="ADAL" clId="{0D397B10-7C23-46B5-A947-03A4D94859C3}" dt="2022-09-27T04:59:55.512" v="1596" actId="403"/>
        <pc:sldMkLst>
          <pc:docMk/>
          <pc:sldMk cId="770945343" sldId="367"/>
        </pc:sldMkLst>
        <pc:spChg chg="mod">
          <ac:chgData name="Alexandra Egea" userId="a3d03ec0-2f33-4a88-9670-cb4ccf2c63e2" providerId="ADAL" clId="{0D397B10-7C23-46B5-A947-03A4D94859C3}" dt="2022-09-27T04:59:55.512" v="1596" actId="403"/>
          <ac:spMkLst>
            <pc:docMk/>
            <pc:sldMk cId="770945343" sldId="367"/>
            <ac:spMk id="2" creationId="{C47C5282-5960-447E-A142-2DE740649323}"/>
          </ac:spMkLst>
        </pc:spChg>
        <pc:spChg chg="del">
          <ac:chgData name="Alexandra Egea" userId="a3d03ec0-2f33-4a88-9670-cb4ccf2c63e2" providerId="ADAL" clId="{0D397B10-7C23-46B5-A947-03A4D94859C3}" dt="2022-09-26T18:54:35.714" v="46" actId="478"/>
          <ac:spMkLst>
            <pc:docMk/>
            <pc:sldMk cId="770945343" sldId="367"/>
            <ac:spMk id="4" creationId="{8CAF171E-E4E4-4D74-8A5D-8221C00FA63E}"/>
          </ac:spMkLst>
        </pc:spChg>
        <pc:spChg chg="del">
          <ac:chgData name="Alexandra Egea" userId="a3d03ec0-2f33-4a88-9670-cb4ccf2c63e2" providerId="ADAL" clId="{0D397B10-7C23-46B5-A947-03A4D94859C3}" dt="2022-09-26T18:57:53.454" v="180" actId="478"/>
          <ac:spMkLst>
            <pc:docMk/>
            <pc:sldMk cId="770945343" sldId="367"/>
            <ac:spMk id="5" creationId="{0F10232A-38ED-4641-A6BF-775499BB922C}"/>
          </ac:spMkLst>
        </pc:spChg>
        <pc:spChg chg="add del mod">
          <ac:chgData name="Alexandra Egea" userId="a3d03ec0-2f33-4a88-9670-cb4ccf2c63e2" providerId="ADAL" clId="{0D397B10-7C23-46B5-A947-03A4D94859C3}" dt="2022-09-26T18:54:44.464" v="47" actId="478"/>
          <ac:spMkLst>
            <pc:docMk/>
            <pc:sldMk cId="770945343" sldId="367"/>
            <ac:spMk id="6" creationId="{B06A77D0-DE80-4452-A315-DB70C3305773}"/>
          </ac:spMkLst>
        </pc:spChg>
      </pc:sldChg>
      <pc:sldChg chg="del">
        <pc:chgData name="Alexandra Egea" userId="a3d03ec0-2f33-4a88-9670-cb4ccf2c63e2" providerId="ADAL" clId="{0D397B10-7C23-46B5-A947-03A4D94859C3}" dt="2022-09-26T18:53:49.210" v="43" actId="47"/>
        <pc:sldMkLst>
          <pc:docMk/>
          <pc:sldMk cId="3937540712" sldId="368"/>
        </pc:sldMkLst>
      </pc:sldChg>
      <pc:sldChg chg="modSp mod">
        <pc:chgData name="Alexandra Egea" userId="a3d03ec0-2f33-4a88-9670-cb4ccf2c63e2" providerId="ADAL" clId="{0D397B10-7C23-46B5-A947-03A4D94859C3}" dt="2022-09-27T03:57:12.014" v="310" actId="2711"/>
        <pc:sldMkLst>
          <pc:docMk/>
          <pc:sldMk cId="3967792261" sldId="369"/>
        </pc:sldMkLst>
        <pc:spChg chg="mod">
          <ac:chgData name="Alexandra Egea" userId="a3d03ec0-2f33-4a88-9670-cb4ccf2c63e2" providerId="ADAL" clId="{0D397B10-7C23-46B5-A947-03A4D94859C3}" dt="2022-09-27T03:57:12.014" v="310" actId="2711"/>
          <ac:spMkLst>
            <pc:docMk/>
            <pc:sldMk cId="3967792261" sldId="369"/>
            <ac:spMk id="4" creationId="{B19EF8A4-8198-43DE-A5A3-02B9F9F53626}"/>
          </ac:spMkLst>
        </pc:spChg>
      </pc:sldChg>
      <pc:sldChg chg="modSp mod">
        <pc:chgData name="Alexandra Egea" userId="a3d03ec0-2f33-4a88-9670-cb4ccf2c63e2" providerId="ADAL" clId="{0D397B10-7C23-46B5-A947-03A4D94859C3}" dt="2022-09-27T03:56:05.476" v="305" actId="2711"/>
        <pc:sldMkLst>
          <pc:docMk/>
          <pc:sldMk cId="162067574" sldId="370"/>
        </pc:sldMkLst>
        <pc:spChg chg="mod">
          <ac:chgData name="Alexandra Egea" userId="a3d03ec0-2f33-4a88-9670-cb4ccf2c63e2" providerId="ADAL" clId="{0D397B10-7C23-46B5-A947-03A4D94859C3}" dt="2022-09-27T03:56:05.476" v="305" actId="2711"/>
          <ac:spMkLst>
            <pc:docMk/>
            <pc:sldMk cId="162067574" sldId="370"/>
            <ac:spMk id="4" creationId="{6D38D888-FAC2-4371-804C-1A68D6047CF7}"/>
          </ac:spMkLst>
        </pc:spChg>
      </pc:sldChg>
      <pc:sldChg chg="modSp mod">
        <pc:chgData name="Alexandra Egea" userId="a3d03ec0-2f33-4a88-9670-cb4ccf2c63e2" providerId="ADAL" clId="{0D397B10-7C23-46B5-A947-03A4D94859C3}" dt="2022-09-27T04:03:53.896" v="515" actId="2711"/>
        <pc:sldMkLst>
          <pc:docMk/>
          <pc:sldMk cId="2278992429" sldId="371"/>
        </pc:sldMkLst>
        <pc:spChg chg="mod">
          <ac:chgData name="Alexandra Egea" userId="a3d03ec0-2f33-4a88-9670-cb4ccf2c63e2" providerId="ADAL" clId="{0D397B10-7C23-46B5-A947-03A4D94859C3}" dt="2022-09-27T04:03:53.896" v="515" actId="2711"/>
          <ac:spMkLst>
            <pc:docMk/>
            <pc:sldMk cId="2278992429" sldId="371"/>
            <ac:spMk id="4" creationId="{6D38D888-FAC2-4371-804C-1A68D6047CF7}"/>
          </ac:spMkLst>
        </pc:spChg>
      </pc:sldChg>
      <pc:sldChg chg="addSp delSp modSp mod">
        <pc:chgData name="Alexandra Egea" userId="a3d03ec0-2f33-4a88-9670-cb4ccf2c63e2" providerId="ADAL" clId="{0D397B10-7C23-46B5-A947-03A4D94859C3}" dt="2022-09-27T03:58:28.902" v="371" actId="207"/>
        <pc:sldMkLst>
          <pc:docMk/>
          <pc:sldMk cId="3962866973" sldId="372"/>
        </pc:sldMkLst>
        <pc:spChg chg="add mod">
          <ac:chgData name="Alexandra Egea" userId="a3d03ec0-2f33-4a88-9670-cb4ccf2c63e2" providerId="ADAL" clId="{0D397B10-7C23-46B5-A947-03A4D94859C3}" dt="2022-09-27T03:58:28.902" v="371" actId="207"/>
          <ac:spMkLst>
            <pc:docMk/>
            <pc:sldMk cId="3962866973" sldId="372"/>
            <ac:spMk id="2" creationId="{F0B3A785-466C-4207-98B5-491AAFDEA672}"/>
          </ac:spMkLst>
        </pc:spChg>
        <pc:spChg chg="mod">
          <ac:chgData name="Alexandra Egea" userId="a3d03ec0-2f33-4a88-9670-cb4ccf2c63e2" providerId="ADAL" clId="{0D397B10-7C23-46B5-A947-03A4D94859C3}" dt="2022-09-27T03:57:26.734" v="311" actId="2711"/>
          <ac:spMkLst>
            <pc:docMk/>
            <pc:sldMk cId="3962866973" sldId="372"/>
            <ac:spMk id="4" creationId="{F4FDD036-7420-484A-A68C-4376822A56EF}"/>
          </ac:spMkLst>
        </pc:spChg>
        <pc:spChg chg="del">
          <ac:chgData name="Alexandra Egea" userId="a3d03ec0-2f33-4a88-9670-cb4ccf2c63e2" providerId="ADAL" clId="{0D397B10-7C23-46B5-A947-03A4D94859C3}" dt="2022-09-26T18:49:01.688" v="40" actId="478"/>
          <ac:spMkLst>
            <pc:docMk/>
            <pc:sldMk cId="3962866973" sldId="372"/>
            <ac:spMk id="9" creationId="{ED2E3138-E904-4D65-9434-7759760BF436}"/>
          </ac:spMkLst>
        </pc:spChg>
      </pc:sldChg>
      <pc:sldChg chg="modSp mod">
        <pc:chgData name="Alexandra Egea" userId="a3d03ec0-2f33-4a88-9670-cb4ccf2c63e2" providerId="ADAL" clId="{0D397B10-7C23-46B5-A947-03A4D94859C3}" dt="2022-09-26T19:04:13.485" v="193" actId="2711"/>
        <pc:sldMkLst>
          <pc:docMk/>
          <pc:sldMk cId="2012372518" sldId="373"/>
        </pc:sldMkLst>
        <pc:spChg chg="mod">
          <ac:chgData name="Alexandra Egea" userId="a3d03ec0-2f33-4a88-9670-cb4ccf2c63e2" providerId="ADAL" clId="{0D397B10-7C23-46B5-A947-03A4D94859C3}" dt="2022-09-26T19:04:13.485" v="193" actId="2711"/>
          <ac:spMkLst>
            <pc:docMk/>
            <pc:sldMk cId="2012372518" sldId="373"/>
            <ac:spMk id="2" creationId="{1C3045B9-5068-49A5-932C-7E0E848763E1}"/>
          </ac:spMkLst>
        </pc:spChg>
      </pc:sldChg>
      <pc:sldChg chg="del">
        <pc:chgData name="Alexandra Egea" userId="a3d03ec0-2f33-4a88-9670-cb4ccf2c63e2" providerId="ADAL" clId="{0D397B10-7C23-46B5-A947-03A4D94859C3}" dt="2022-09-26T18:53:57.716" v="44" actId="47"/>
        <pc:sldMkLst>
          <pc:docMk/>
          <pc:sldMk cId="260765454" sldId="374"/>
        </pc:sldMkLst>
      </pc:sldChg>
      <pc:sldChg chg="modSp mod">
        <pc:chgData name="Alexandra Egea" userId="a3d03ec0-2f33-4a88-9670-cb4ccf2c63e2" providerId="ADAL" clId="{0D397B10-7C23-46B5-A947-03A4D94859C3}" dt="2022-09-27T03:59:02.902" v="375" actId="207"/>
        <pc:sldMkLst>
          <pc:docMk/>
          <pc:sldMk cId="782289601" sldId="375"/>
        </pc:sldMkLst>
        <pc:spChg chg="mod">
          <ac:chgData name="Alexandra Egea" userId="a3d03ec0-2f33-4a88-9670-cb4ccf2c63e2" providerId="ADAL" clId="{0D397B10-7C23-46B5-A947-03A4D94859C3}" dt="2022-09-27T03:58:50.030" v="373" actId="2711"/>
          <ac:spMkLst>
            <pc:docMk/>
            <pc:sldMk cId="782289601" sldId="375"/>
            <ac:spMk id="2" creationId="{B5AD02B4-7226-4630-B9EE-F22FF05D56F7}"/>
          </ac:spMkLst>
        </pc:spChg>
        <pc:spChg chg="mod">
          <ac:chgData name="Alexandra Egea" userId="a3d03ec0-2f33-4a88-9670-cb4ccf2c63e2" providerId="ADAL" clId="{0D397B10-7C23-46B5-A947-03A4D94859C3}" dt="2022-09-27T03:58:41.167" v="372" actId="2711"/>
          <ac:spMkLst>
            <pc:docMk/>
            <pc:sldMk cId="782289601" sldId="375"/>
            <ac:spMk id="4" creationId="{09E23DAF-FA5B-455B-AEFD-57A470CA8419}"/>
          </ac:spMkLst>
        </pc:spChg>
        <pc:spChg chg="mod">
          <ac:chgData name="Alexandra Egea" userId="a3d03ec0-2f33-4a88-9670-cb4ccf2c63e2" providerId="ADAL" clId="{0D397B10-7C23-46B5-A947-03A4D94859C3}" dt="2022-09-27T03:59:02.902" v="375" actId="207"/>
          <ac:spMkLst>
            <pc:docMk/>
            <pc:sldMk cId="782289601" sldId="375"/>
            <ac:spMk id="7" creationId="{0678AEE4-AA71-4C97-BA3F-FCE6D7C99B67}"/>
          </ac:spMkLst>
        </pc:spChg>
      </pc:sldChg>
      <pc:sldChg chg="modSp mod">
        <pc:chgData name="Alexandra Egea" userId="a3d03ec0-2f33-4a88-9670-cb4ccf2c63e2" providerId="ADAL" clId="{0D397B10-7C23-46B5-A947-03A4D94859C3}" dt="2022-09-27T03:59:29.274" v="377" actId="2711"/>
        <pc:sldMkLst>
          <pc:docMk/>
          <pc:sldMk cId="1422636763" sldId="376"/>
        </pc:sldMkLst>
        <pc:spChg chg="mod">
          <ac:chgData name="Alexandra Egea" userId="a3d03ec0-2f33-4a88-9670-cb4ccf2c63e2" providerId="ADAL" clId="{0D397B10-7C23-46B5-A947-03A4D94859C3}" dt="2022-09-27T03:59:24.138" v="376" actId="2711"/>
          <ac:spMkLst>
            <pc:docMk/>
            <pc:sldMk cId="1422636763" sldId="376"/>
            <ac:spMk id="5" creationId="{59741EC2-C3EB-4B38-9707-0119D73DAFE4}"/>
          </ac:spMkLst>
        </pc:spChg>
        <pc:spChg chg="mod">
          <ac:chgData name="Alexandra Egea" userId="a3d03ec0-2f33-4a88-9670-cb4ccf2c63e2" providerId="ADAL" clId="{0D397B10-7C23-46B5-A947-03A4D94859C3}" dt="2022-09-27T03:59:29.274" v="377" actId="2711"/>
          <ac:spMkLst>
            <pc:docMk/>
            <pc:sldMk cId="1422636763" sldId="376"/>
            <ac:spMk id="6" creationId="{5DB4EDBA-2FB5-4AE2-93B8-FE6E45FE7BEA}"/>
          </ac:spMkLst>
        </pc:spChg>
      </pc:sldChg>
      <pc:sldChg chg="modSp mod">
        <pc:chgData name="Alexandra Egea" userId="a3d03ec0-2f33-4a88-9670-cb4ccf2c63e2" providerId="ADAL" clId="{0D397B10-7C23-46B5-A947-03A4D94859C3}" dt="2022-09-27T04:02:06.187" v="445" actId="1076"/>
        <pc:sldMkLst>
          <pc:docMk/>
          <pc:sldMk cId="3673929229" sldId="377"/>
        </pc:sldMkLst>
        <pc:spChg chg="mod">
          <ac:chgData name="Alexandra Egea" userId="a3d03ec0-2f33-4a88-9670-cb4ccf2c63e2" providerId="ADAL" clId="{0D397B10-7C23-46B5-A947-03A4D94859C3}" dt="2022-09-27T04:01:47.178" v="412" actId="20577"/>
          <ac:spMkLst>
            <pc:docMk/>
            <pc:sldMk cId="3673929229" sldId="377"/>
            <ac:spMk id="4" creationId="{F5CD36F5-F86D-4109-A256-029DE6B3A1AC}"/>
          </ac:spMkLst>
        </pc:spChg>
        <pc:spChg chg="mod">
          <ac:chgData name="Alexandra Egea" userId="a3d03ec0-2f33-4a88-9670-cb4ccf2c63e2" providerId="ADAL" clId="{0D397B10-7C23-46B5-A947-03A4D94859C3}" dt="2022-09-27T04:02:06.187" v="445" actId="1076"/>
          <ac:spMkLst>
            <pc:docMk/>
            <pc:sldMk cId="3673929229" sldId="377"/>
            <ac:spMk id="5" creationId="{7A3A1249-AF1A-43B2-AE63-86FD373F6568}"/>
          </ac:spMkLst>
        </pc:spChg>
        <pc:picChg chg="mod">
          <ac:chgData name="Alexandra Egea" userId="a3d03ec0-2f33-4a88-9670-cb4ccf2c63e2" providerId="ADAL" clId="{0D397B10-7C23-46B5-A947-03A4D94859C3}" dt="2022-09-27T04:01:23.160" v="379" actId="1076"/>
          <ac:picMkLst>
            <pc:docMk/>
            <pc:sldMk cId="3673929229" sldId="377"/>
            <ac:picMk id="6" creationId="{4E212689-00BA-49F1-8B7C-2619AB9ED873}"/>
          </ac:picMkLst>
        </pc:picChg>
      </pc:sldChg>
      <pc:sldChg chg="modSp mod">
        <pc:chgData name="Alexandra Egea" userId="a3d03ec0-2f33-4a88-9670-cb4ccf2c63e2" providerId="ADAL" clId="{0D397B10-7C23-46B5-A947-03A4D94859C3}" dt="2022-09-27T04:03:05.026" v="512" actId="1076"/>
        <pc:sldMkLst>
          <pc:docMk/>
          <pc:sldMk cId="4030777463" sldId="378"/>
        </pc:sldMkLst>
        <pc:spChg chg="mod">
          <ac:chgData name="Alexandra Egea" userId="a3d03ec0-2f33-4a88-9670-cb4ccf2c63e2" providerId="ADAL" clId="{0D397B10-7C23-46B5-A947-03A4D94859C3}" dt="2022-09-27T04:02:49.481" v="489" actId="20577"/>
          <ac:spMkLst>
            <pc:docMk/>
            <pc:sldMk cId="4030777463" sldId="378"/>
            <ac:spMk id="4" creationId="{B759BF74-9267-40B1-A886-52D31385BC6D}"/>
          </ac:spMkLst>
        </pc:spChg>
        <pc:spChg chg="mod">
          <ac:chgData name="Alexandra Egea" userId="a3d03ec0-2f33-4a88-9670-cb4ccf2c63e2" providerId="ADAL" clId="{0D397B10-7C23-46B5-A947-03A4D94859C3}" dt="2022-09-27T04:03:05.026" v="512" actId="1076"/>
          <ac:spMkLst>
            <pc:docMk/>
            <pc:sldMk cId="4030777463" sldId="378"/>
            <ac:spMk id="7" creationId="{57EEAAD9-F867-4215-AD27-070E51964F74}"/>
          </ac:spMkLst>
        </pc:spChg>
      </pc:sldChg>
      <pc:sldChg chg="modSp mod">
        <pc:chgData name="Alexandra Egea" userId="a3d03ec0-2f33-4a88-9670-cb4ccf2c63e2" providerId="ADAL" clId="{0D397B10-7C23-46B5-A947-03A4D94859C3}" dt="2022-09-27T04:04:26.854" v="519" actId="1076"/>
        <pc:sldMkLst>
          <pc:docMk/>
          <pc:sldMk cId="5538246" sldId="379"/>
        </pc:sldMkLst>
        <pc:spChg chg="mod">
          <ac:chgData name="Alexandra Egea" userId="a3d03ec0-2f33-4a88-9670-cb4ccf2c63e2" providerId="ADAL" clId="{0D397B10-7C23-46B5-A947-03A4D94859C3}" dt="2022-09-27T04:04:13.751" v="517" actId="2711"/>
          <ac:spMkLst>
            <pc:docMk/>
            <pc:sldMk cId="5538246" sldId="379"/>
            <ac:spMk id="3" creationId="{BD6FC8C4-AA7C-4683-B834-F5C84BFADA63}"/>
          </ac:spMkLst>
        </pc:spChg>
        <pc:spChg chg="mod">
          <ac:chgData name="Alexandra Egea" userId="a3d03ec0-2f33-4a88-9670-cb4ccf2c63e2" providerId="ADAL" clId="{0D397B10-7C23-46B5-A947-03A4D94859C3}" dt="2022-09-27T04:04:04.660" v="516" actId="2711"/>
          <ac:spMkLst>
            <pc:docMk/>
            <pc:sldMk cId="5538246" sldId="379"/>
            <ac:spMk id="4" creationId="{9CB240AD-E158-4709-A0CF-B430E4F0B12A}"/>
          </ac:spMkLst>
        </pc:spChg>
        <pc:spChg chg="mod">
          <ac:chgData name="Alexandra Egea" userId="a3d03ec0-2f33-4a88-9670-cb4ccf2c63e2" providerId="ADAL" clId="{0D397B10-7C23-46B5-A947-03A4D94859C3}" dt="2022-09-27T04:04:26.854" v="519" actId="1076"/>
          <ac:spMkLst>
            <pc:docMk/>
            <pc:sldMk cId="5538246" sldId="379"/>
            <ac:spMk id="5" creationId="{56F82F7C-492E-47C3-A406-8A8727E52B03}"/>
          </ac:spMkLst>
        </pc:spChg>
      </pc:sldChg>
      <pc:sldChg chg="modSp mod">
        <pc:chgData name="Alexandra Egea" userId="a3d03ec0-2f33-4a88-9670-cb4ccf2c63e2" providerId="ADAL" clId="{0D397B10-7C23-46B5-A947-03A4D94859C3}" dt="2022-09-27T03:55:52.245" v="304" actId="2711"/>
        <pc:sldMkLst>
          <pc:docMk/>
          <pc:sldMk cId="3110602738" sldId="381"/>
        </pc:sldMkLst>
        <pc:spChg chg="mod">
          <ac:chgData name="Alexandra Egea" userId="a3d03ec0-2f33-4a88-9670-cb4ccf2c63e2" providerId="ADAL" clId="{0D397B10-7C23-46B5-A947-03A4D94859C3}" dt="2022-09-27T03:55:52.245" v="304" actId="2711"/>
          <ac:spMkLst>
            <pc:docMk/>
            <pc:sldMk cId="3110602738" sldId="381"/>
            <ac:spMk id="2" creationId="{1012FA6D-9E31-4364-9F08-7C5181E7ED0C}"/>
          </ac:spMkLst>
        </pc:spChg>
      </pc:sldChg>
      <pc:sldChg chg="modSp mod">
        <pc:chgData name="Alexandra Egea" userId="a3d03ec0-2f33-4a88-9670-cb4ccf2c63e2" providerId="ADAL" clId="{0D397B10-7C23-46B5-A947-03A4D94859C3}" dt="2022-09-27T04:10:35.022" v="605" actId="2711"/>
        <pc:sldMkLst>
          <pc:docMk/>
          <pc:sldMk cId="3912218570" sldId="382"/>
        </pc:sldMkLst>
        <pc:spChg chg="mod">
          <ac:chgData name="Alexandra Egea" userId="a3d03ec0-2f33-4a88-9670-cb4ccf2c63e2" providerId="ADAL" clId="{0D397B10-7C23-46B5-A947-03A4D94859C3}" dt="2022-09-27T04:10:20.181" v="603" actId="2711"/>
          <ac:spMkLst>
            <pc:docMk/>
            <pc:sldMk cId="3912218570" sldId="382"/>
            <ac:spMk id="3" creationId="{344B91C0-6998-42B1-968A-1142F720771C}"/>
          </ac:spMkLst>
        </pc:spChg>
        <pc:spChg chg="mod">
          <ac:chgData name="Alexandra Egea" userId="a3d03ec0-2f33-4a88-9670-cb4ccf2c63e2" providerId="ADAL" clId="{0D397B10-7C23-46B5-A947-03A4D94859C3}" dt="2022-09-27T04:10:12.144" v="602" actId="2711"/>
          <ac:spMkLst>
            <pc:docMk/>
            <pc:sldMk cId="3912218570" sldId="382"/>
            <ac:spMk id="4" creationId="{50EB787A-2D3E-4CCE-94FE-69D4DC889CC1}"/>
          </ac:spMkLst>
        </pc:spChg>
        <pc:spChg chg="mod">
          <ac:chgData name="Alexandra Egea" userId="a3d03ec0-2f33-4a88-9670-cb4ccf2c63e2" providerId="ADAL" clId="{0D397B10-7C23-46B5-A947-03A4D94859C3}" dt="2022-09-27T04:10:27.372" v="604" actId="2711"/>
          <ac:spMkLst>
            <pc:docMk/>
            <pc:sldMk cId="3912218570" sldId="382"/>
            <ac:spMk id="12" creationId="{266E1D41-B03F-490E-9528-915762598EF6}"/>
          </ac:spMkLst>
        </pc:spChg>
        <pc:spChg chg="mod">
          <ac:chgData name="Alexandra Egea" userId="a3d03ec0-2f33-4a88-9670-cb4ccf2c63e2" providerId="ADAL" clId="{0D397B10-7C23-46B5-A947-03A4D94859C3}" dt="2022-09-27T04:10:35.022" v="605" actId="2711"/>
          <ac:spMkLst>
            <pc:docMk/>
            <pc:sldMk cId="3912218570" sldId="382"/>
            <ac:spMk id="13" creationId="{54A08A69-B0BC-437A-9FD4-F52CAF996DC3}"/>
          </ac:spMkLst>
        </pc:spChg>
      </pc:sldChg>
      <pc:sldChg chg="addSp delSp modSp mod">
        <pc:chgData name="Alexandra Egea" userId="a3d03ec0-2f33-4a88-9670-cb4ccf2c63e2" providerId="ADAL" clId="{0D397B10-7C23-46B5-A947-03A4D94859C3}" dt="2022-09-27T04:08:58.600" v="539" actId="2711"/>
        <pc:sldMkLst>
          <pc:docMk/>
          <pc:sldMk cId="778162066" sldId="383"/>
        </pc:sldMkLst>
        <pc:spChg chg="mod">
          <ac:chgData name="Alexandra Egea" userId="a3d03ec0-2f33-4a88-9670-cb4ccf2c63e2" providerId="ADAL" clId="{0D397B10-7C23-46B5-A947-03A4D94859C3}" dt="2022-09-27T04:08:58.600" v="539" actId="2711"/>
          <ac:spMkLst>
            <pc:docMk/>
            <pc:sldMk cId="778162066" sldId="383"/>
            <ac:spMk id="4" creationId="{428B0D1B-D0E1-411C-8BA7-A2482B413EAA}"/>
          </ac:spMkLst>
        </pc:spChg>
        <pc:graphicFrameChg chg="del mod">
          <ac:chgData name="Alexandra Egea" userId="a3d03ec0-2f33-4a88-9670-cb4ccf2c63e2" providerId="ADAL" clId="{0D397B10-7C23-46B5-A947-03A4D94859C3}" dt="2022-09-27T04:08:02.210" v="526" actId="478"/>
          <ac:graphicFrameMkLst>
            <pc:docMk/>
            <pc:sldMk cId="778162066" sldId="383"/>
            <ac:graphicFrameMk id="2" creationId="{CF6EF743-9ECA-46A4-9B6B-77A9F21A6E0F}"/>
          </ac:graphicFrameMkLst>
        </pc:graphicFrameChg>
        <pc:picChg chg="del">
          <ac:chgData name="Alexandra Egea" userId="a3d03ec0-2f33-4a88-9670-cb4ccf2c63e2" providerId="ADAL" clId="{0D397B10-7C23-46B5-A947-03A4D94859C3}" dt="2022-09-27T04:08:04.799" v="527" actId="478"/>
          <ac:picMkLst>
            <pc:docMk/>
            <pc:sldMk cId="778162066" sldId="383"/>
            <ac:picMk id="3" creationId="{6D3CEAA5-AD1B-441D-A43F-BDDB3CF3C1BA}"/>
          </ac:picMkLst>
        </pc:picChg>
        <pc:picChg chg="del">
          <ac:chgData name="Alexandra Egea" userId="a3d03ec0-2f33-4a88-9670-cb4ccf2c63e2" providerId="ADAL" clId="{0D397B10-7C23-46B5-A947-03A4D94859C3}" dt="2022-09-27T04:08:06.839" v="528" actId="478"/>
          <ac:picMkLst>
            <pc:docMk/>
            <pc:sldMk cId="778162066" sldId="383"/>
            <ac:picMk id="5" creationId="{5E8B3623-56D5-4052-9B6A-B118FA6639E6}"/>
          </ac:picMkLst>
        </pc:picChg>
        <pc:picChg chg="del">
          <ac:chgData name="Alexandra Egea" userId="a3d03ec0-2f33-4a88-9670-cb4ccf2c63e2" providerId="ADAL" clId="{0D397B10-7C23-46B5-A947-03A4D94859C3}" dt="2022-09-27T04:08:08.530" v="529" actId="478"/>
          <ac:picMkLst>
            <pc:docMk/>
            <pc:sldMk cId="778162066" sldId="383"/>
            <ac:picMk id="6" creationId="{CD8742E0-A267-4C4F-B04A-A67F13453F3D}"/>
          </ac:picMkLst>
        </pc:picChg>
        <pc:picChg chg="del">
          <ac:chgData name="Alexandra Egea" userId="a3d03ec0-2f33-4a88-9670-cb4ccf2c63e2" providerId="ADAL" clId="{0D397B10-7C23-46B5-A947-03A4D94859C3}" dt="2022-09-27T04:08:10.291" v="530" actId="478"/>
          <ac:picMkLst>
            <pc:docMk/>
            <pc:sldMk cId="778162066" sldId="383"/>
            <ac:picMk id="7" creationId="{106272AA-C9AA-4C79-A218-0FE3C21F4BEC}"/>
          </ac:picMkLst>
        </pc:picChg>
        <pc:picChg chg="add mod">
          <ac:chgData name="Alexandra Egea" userId="a3d03ec0-2f33-4a88-9670-cb4ccf2c63e2" providerId="ADAL" clId="{0D397B10-7C23-46B5-A947-03A4D94859C3}" dt="2022-09-27T04:08:37.081" v="535" actId="1076"/>
          <ac:picMkLst>
            <pc:docMk/>
            <pc:sldMk cId="778162066" sldId="383"/>
            <ac:picMk id="9" creationId="{983ED964-90DE-40AB-99BE-1B1571FB0127}"/>
          </ac:picMkLst>
        </pc:picChg>
        <pc:picChg chg="add mod">
          <ac:chgData name="Alexandra Egea" userId="a3d03ec0-2f33-4a88-9670-cb4ccf2c63e2" providerId="ADAL" clId="{0D397B10-7C23-46B5-A947-03A4D94859C3}" dt="2022-09-27T04:08:47.265" v="538" actId="1076"/>
          <ac:picMkLst>
            <pc:docMk/>
            <pc:sldMk cId="778162066" sldId="383"/>
            <ac:picMk id="10" creationId="{CC3C6A91-BC77-4D5B-8D31-A546FF3655CA}"/>
          </ac:picMkLst>
        </pc:picChg>
      </pc:sldChg>
      <pc:sldChg chg="modSp mod">
        <pc:chgData name="Alexandra Egea" userId="a3d03ec0-2f33-4a88-9670-cb4ccf2c63e2" providerId="ADAL" clId="{0D397B10-7C23-46B5-A947-03A4D94859C3}" dt="2022-09-27T04:04:56.204" v="520" actId="2711"/>
        <pc:sldMkLst>
          <pc:docMk/>
          <pc:sldMk cId="1727962506" sldId="384"/>
        </pc:sldMkLst>
        <pc:spChg chg="mod">
          <ac:chgData name="Alexandra Egea" userId="a3d03ec0-2f33-4a88-9670-cb4ccf2c63e2" providerId="ADAL" clId="{0D397B10-7C23-46B5-A947-03A4D94859C3}" dt="2022-09-27T04:04:56.204" v="520" actId="2711"/>
          <ac:spMkLst>
            <pc:docMk/>
            <pc:sldMk cId="1727962506" sldId="384"/>
            <ac:spMk id="4" creationId="{FDA5918D-80B2-4262-9307-EBA3CD0ADB60}"/>
          </ac:spMkLst>
        </pc:spChg>
      </pc:sldChg>
      <pc:sldChg chg="addSp delSp modSp mod">
        <pc:chgData name="Alexandra Egea" userId="a3d03ec0-2f33-4a88-9670-cb4ccf2c63e2" providerId="ADAL" clId="{0D397B10-7C23-46B5-A947-03A4D94859C3}" dt="2022-09-27T04:16:42.235" v="744" actId="1076"/>
        <pc:sldMkLst>
          <pc:docMk/>
          <pc:sldMk cId="523801853" sldId="385"/>
        </pc:sldMkLst>
        <pc:spChg chg="del mod">
          <ac:chgData name="Alexandra Egea" userId="a3d03ec0-2f33-4a88-9670-cb4ccf2c63e2" providerId="ADAL" clId="{0D397B10-7C23-46B5-A947-03A4D94859C3}" dt="2022-09-27T04:16:19.545" v="736" actId="478"/>
          <ac:spMkLst>
            <pc:docMk/>
            <pc:sldMk cId="523801853" sldId="385"/>
            <ac:spMk id="2" creationId="{A76E2CC7-BEBB-4127-BA0B-D9CB73BF36E7}"/>
          </ac:spMkLst>
        </pc:spChg>
        <pc:spChg chg="mod">
          <ac:chgData name="Alexandra Egea" userId="a3d03ec0-2f33-4a88-9670-cb4ccf2c63e2" providerId="ADAL" clId="{0D397B10-7C23-46B5-A947-03A4D94859C3}" dt="2022-09-27T04:12:35.108" v="647" actId="20577"/>
          <ac:spMkLst>
            <pc:docMk/>
            <pc:sldMk cId="523801853" sldId="385"/>
            <ac:spMk id="4" creationId="{AA5A6532-5CEA-442E-8589-778A6BDD0585}"/>
          </ac:spMkLst>
        </pc:spChg>
        <pc:spChg chg="add del mod">
          <ac:chgData name="Alexandra Egea" userId="a3d03ec0-2f33-4a88-9670-cb4ccf2c63e2" providerId="ADAL" clId="{0D397B10-7C23-46B5-A947-03A4D94859C3}" dt="2022-09-27T04:16:27.653" v="739" actId="478"/>
          <ac:spMkLst>
            <pc:docMk/>
            <pc:sldMk cId="523801853" sldId="385"/>
            <ac:spMk id="5" creationId="{C81E4F18-0E31-4363-B556-DFC24BCE487A}"/>
          </ac:spMkLst>
        </pc:spChg>
        <pc:picChg chg="del">
          <ac:chgData name="Alexandra Egea" userId="a3d03ec0-2f33-4a88-9670-cb4ccf2c63e2" providerId="ADAL" clId="{0D397B10-7C23-46B5-A947-03A4D94859C3}" dt="2022-09-27T04:16:22.978" v="737" actId="478"/>
          <ac:picMkLst>
            <pc:docMk/>
            <pc:sldMk cId="523801853" sldId="385"/>
            <ac:picMk id="6" creationId="{FC80242A-A701-4B35-8F7B-958481EA5BD5}"/>
          </ac:picMkLst>
        </pc:picChg>
        <pc:picChg chg="add mod">
          <ac:chgData name="Alexandra Egea" userId="a3d03ec0-2f33-4a88-9670-cb4ccf2c63e2" providerId="ADAL" clId="{0D397B10-7C23-46B5-A947-03A4D94859C3}" dt="2022-09-27T04:16:42.235" v="744" actId="1076"/>
          <ac:picMkLst>
            <pc:docMk/>
            <pc:sldMk cId="523801853" sldId="385"/>
            <ac:picMk id="7" creationId="{063440ED-89E4-4491-8D07-2D3CC52560A2}"/>
          </ac:picMkLst>
        </pc:picChg>
      </pc:sldChg>
      <pc:sldChg chg="modSp mod">
        <pc:chgData name="Alexandra Egea" userId="a3d03ec0-2f33-4a88-9670-cb4ccf2c63e2" providerId="ADAL" clId="{0D397B10-7C23-46B5-A947-03A4D94859C3}" dt="2022-09-27T04:05:19.699" v="521" actId="2711"/>
        <pc:sldMkLst>
          <pc:docMk/>
          <pc:sldMk cId="2893493786" sldId="386"/>
        </pc:sldMkLst>
        <pc:spChg chg="mod">
          <ac:chgData name="Alexandra Egea" userId="a3d03ec0-2f33-4a88-9670-cb4ccf2c63e2" providerId="ADAL" clId="{0D397B10-7C23-46B5-A947-03A4D94859C3}" dt="2022-09-27T04:05:19.699" v="521" actId="2711"/>
          <ac:spMkLst>
            <pc:docMk/>
            <pc:sldMk cId="2893493786" sldId="386"/>
            <ac:spMk id="4" creationId="{DF324D85-230F-4248-A773-2B0AAFD6A37E}"/>
          </ac:spMkLst>
        </pc:spChg>
      </pc:sldChg>
      <pc:sldChg chg="modSp mod">
        <pc:chgData name="Alexandra Egea" userId="a3d03ec0-2f33-4a88-9670-cb4ccf2c63e2" providerId="ADAL" clId="{0D397B10-7C23-46B5-A947-03A4D94859C3}" dt="2022-09-27T04:05:39.285" v="522" actId="2711"/>
        <pc:sldMkLst>
          <pc:docMk/>
          <pc:sldMk cId="2106816159" sldId="387"/>
        </pc:sldMkLst>
        <pc:spChg chg="mod">
          <ac:chgData name="Alexandra Egea" userId="a3d03ec0-2f33-4a88-9670-cb4ccf2c63e2" providerId="ADAL" clId="{0D397B10-7C23-46B5-A947-03A4D94859C3}" dt="2022-09-27T04:05:39.285" v="522" actId="2711"/>
          <ac:spMkLst>
            <pc:docMk/>
            <pc:sldMk cId="2106816159" sldId="387"/>
            <ac:spMk id="4" creationId="{68C54A0A-8E13-4F78-BB88-E15797C2AF85}"/>
          </ac:spMkLst>
        </pc:spChg>
      </pc:sldChg>
      <pc:sldChg chg="addSp modSp mod">
        <pc:chgData name="Alexandra Egea" userId="a3d03ec0-2f33-4a88-9670-cb4ccf2c63e2" providerId="ADAL" clId="{0D397B10-7C23-46B5-A947-03A4D94859C3}" dt="2022-09-27T04:09:29.973" v="599" actId="20577"/>
        <pc:sldMkLst>
          <pc:docMk/>
          <pc:sldMk cId="3278896886" sldId="388"/>
        </pc:sldMkLst>
        <pc:spChg chg="mod">
          <ac:chgData name="Alexandra Egea" userId="a3d03ec0-2f33-4a88-9670-cb4ccf2c63e2" providerId="ADAL" clId="{0D397B10-7C23-46B5-A947-03A4D94859C3}" dt="2022-09-27T04:09:29.973" v="599" actId="20577"/>
          <ac:spMkLst>
            <pc:docMk/>
            <pc:sldMk cId="3278896886" sldId="388"/>
            <ac:spMk id="4" creationId="{0E5F978E-AC6B-4385-BC2A-0096B762114F}"/>
          </ac:spMkLst>
        </pc:spChg>
        <pc:picChg chg="add mod">
          <ac:chgData name="Alexandra Egea" userId="a3d03ec0-2f33-4a88-9670-cb4ccf2c63e2" providerId="ADAL" clId="{0D397B10-7C23-46B5-A947-03A4D94859C3}" dt="2022-09-27T04:06:12.855" v="523"/>
          <ac:picMkLst>
            <pc:docMk/>
            <pc:sldMk cId="3278896886" sldId="388"/>
            <ac:picMk id="5" creationId="{D9F58C7F-E638-452D-8A48-DDC67C626CEC}"/>
          </ac:picMkLst>
        </pc:picChg>
      </pc:sldChg>
      <pc:sldChg chg="del">
        <pc:chgData name="Alexandra Egea" userId="a3d03ec0-2f33-4a88-9670-cb4ccf2c63e2" providerId="ADAL" clId="{0D397B10-7C23-46B5-A947-03A4D94859C3}" dt="2022-09-27T04:07:26.188" v="524" actId="47"/>
        <pc:sldMkLst>
          <pc:docMk/>
          <pc:sldMk cId="1688693479" sldId="389"/>
        </pc:sldMkLst>
      </pc:sldChg>
      <pc:sldChg chg="modSp mod ord">
        <pc:chgData name="Alexandra Egea" userId="a3d03ec0-2f33-4a88-9670-cb4ccf2c63e2" providerId="ADAL" clId="{0D397B10-7C23-46B5-A947-03A4D94859C3}" dt="2022-09-27T04:52:13.308" v="1388" actId="1076"/>
        <pc:sldMkLst>
          <pc:docMk/>
          <pc:sldMk cId="2161533453" sldId="390"/>
        </pc:sldMkLst>
        <pc:spChg chg="mod">
          <ac:chgData name="Alexandra Egea" userId="a3d03ec0-2f33-4a88-9670-cb4ccf2c63e2" providerId="ADAL" clId="{0D397B10-7C23-46B5-A947-03A4D94859C3}" dt="2022-09-27T04:51:57.988" v="1385" actId="2711"/>
          <ac:spMkLst>
            <pc:docMk/>
            <pc:sldMk cId="2161533453" sldId="390"/>
            <ac:spMk id="4" creationId="{D9AC3E2F-617C-4072-8014-42A39357FD3D}"/>
          </ac:spMkLst>
        </pc:spChg>
        <pc:spChg chg="mod">
          <ac:chgData name="Alexandra Egea" userId="a3d03ec0-2f33-4a88-9670-cb4ccf2c63e2" providerId="ADAL" clId="{0D397B10-7C23-46B5-A947-03A4D94859C3}" dt="2022-09-27T04:52:09.507" v="1387" actId="1076"/>
          <ac:spMkLst>
            <pc:docMk/>
            <pc:sldMk cId="2161533453" sldId="390"/>
            <ac:spMk id="6" creationId="{EE1409A6-C324-4E04-B6D6-8DE195FEE672}"/>
          </ac:spMkLst>
        </pc:spChg>
        <pc:picChg chg="mod">
          <ac:chgData name="Alexandra Egea" userId="a3d03ec0-2f33-4a88-9670-cb4ccf2c63e2" providerId="ADAL" clId="{0D397B10-7C23-46B5-A947-03A4D94859C3}" dt="2022-09-27T04:52:13.308" v="1388" actId="1076"/>
          <ac:picMkLst>
            <pc:docMk/>
            <pc:sldMk cId="2161533453" sldId="390"/>
            <ac:picMk id="5" creationId="{C71C7681-0E22-4CDC-8E80-A7D9F6856FB3}"/>
          </ac:picMkLst>
        </pc:picChg>
      </pc:sldChg>
      <pc:sldChg chg="del">
        <pc:chgData name="Alexandra Egea" userId="a3d03ec0-2f33-4a88-9670-cb4ccf2c63e2" providerId="ADAL" clId="{0D397B10-7C23-46B5-A947-03A4D94859C3}" dt="2022-09-27T04:49:43.112" v="1319" actId="47"/>
        <pc:sldMkLst>
          <pc:docMk/>
          <pc:sldMk cId="954873002" sldId="391"/>
        </pc:sldMkLst>
      </pc:sldChg>
      <pc:sldChg chg="modSp mod ord">
        <pc:chgData name="Alexandra Egea" userId="a3d03ec0-2f33-4a88-9670-cb4ccf2c63e2" providerId="ADAL" clId="{0D397B10-7C23-46B5-A947-03A4D94859C3}" dt="2022-09-27T04:56:14.827" v="1546" actId="20577"/>
        <pc:sldMkLst>
          <pc:docMk/>
          <pc:sldMk cId="630253680" sldId="392"/>
        </pc:sldMkLst>
        <pc:spChg chg="mod">
          <ac:chgData name="Alexandra Egea" userId="a3d03ec0-2f33-4a88-9670-cb4ccf2c63e2" providerId="ADAL" clId="{0D397B10-7C23-46B5-A947-03A4D94859C3}" dt="2022-09-27T04:56:14.827" v="1546" actId="20577"/>
          <ac:spMkLst>
            <pc:docMk/>
            <pc:sldMk cId="630253680" sldId="392"/>
            <ac:spMk id="4" creationId="{D73CCF91-61D8-4B00-9D53-3D9EA553D8AF}"/>
          </ac:spMkLst>
        </pc:spChg>
      </pc:sldChg>
      <pc:sldChg chg="addSp delSp modSp mod ord">
        <pc:chgData name="Alexandra Egea" userId="a3d03ec0-2f33-4a88-9670-cb4ccf2c63e2" providerId="ADAL" clId="{0D397B10-7C23-46B5-A947-03A4D94859C3}" dt="2022-09-27T04:58:43.521" v="1585" actId="14100"/>
        <pc:sldMkLst>
          <pc:docMk/>
          <pc:sldMk cId="290362286" sldId="393"/>
        </pc:sldMkLst>
        <pc:spChg chg="add del mod">
          <ac:chgData name="Alexandra Egea" userId="a3d03ec0-2f33-4a88-9670-cb4ccf2c63e2" providerId="ADAL" clId="{0D397B10-7C23-46B5-A947-03A4D94859C3}" dt="2022-09-27T04:54:11.390" v="1400" actId="478"/>
          <ac:spMkLst>
            <pc:docMk/>
            <pc:sldMk cId="290362286" sldId="393"/>
            <ac:spMk id="3" creationId="{7D601389-F2CA-4C70-AA6D-7D3306A995A5}"/>
          </ac:spMkLst>
        </pc:spChg>
        <pc:spChg chg="del">
          <ac:chgData name="Alexandra Egea" userId="a3d03ec0-2f33-4a88-9670-cb4ccf2c63e2" providerId="ADAL" clId="{0D397B10-7C23-46B5-A947-03A4D94859C3}" dt="2022-09-27T04:53:55.058" v="1398" actId="478"/>
          <ac:spMkLst>
            <pc:docMk/>
            <pc:sldMk cId="290362286" sldId="393"/>
            <ac:spMk id="4" creationId="{2D557B03-0588-4C78-B290-B087B73438A0}"/>
          </ac:spMkLst>
        </pc:spChg>
        <pc:spChg chg="mod">
          <ac:chgData name="Alexandra Egea" userId="a3d03ec0-2f33-4a88-9670-cb4ccf2c63e2" providerId="ADAL" clId="{0D397B10-7C23-46B5-A947-03A4D94859C3}" dt="2022-09-27T04:58:43.521" v="1585" actId="14100"/>
          <ac:spMkLst>
            <pc:docMk/>
            <pc:sldMk cId="290362286" sldId="393"/>
            <ac:spMk id="6" creationId="{C0E9221D-77EC-43C0-9083-9A462D2DA519}"/>
          </ac:spMkLst>
        </pc:spChg>
        <pc:spChg chg="add mod">
          <ac:chgData name="Alexandra Egea" userId="a3d03ec0-2f33-4a88-9670-cb4ccf2c63e2" providerId="ADAL" clId="{0D397B10-7C23-46B5-A947-03A4D94859C3}" dt="2022-09-27T04:54:25.426" v="1451" actId="20577"/>
          <ac:spMkLst>
            <pc:docMk/>
            <pc:sldMk cId="290362286" sldId="393"/>
            <ac:spMk id="7" creationId="{791506CC-A7FC-44CA-8F4E-F13019772F8C}"/>
          </ac:spMkLst>
        </pc:spChg>
      </pc:sldChg>
      <pc:sldChg chg="delSp modSp del mod ord">
        <pc:chgData name="Alexandra Egea" userId="a3d03ec0-2f33-4a88-9670-cb4ccf2c63e2" providerId="ADAL" clId="{0D397B10-7C23-46B5-A947-03A4D94859C3}" dt="2022-09-27T04:22:21.759" v="844" actId="47"/>
        <pc:sldMkLst>
          <pc:docMk/>
          <pc:sldMk cId="1217973388" sldId="394"/>
        </pc:sldMkLst>
        <pc:spChg chg="mod">
          <ac:chgData name="Alexandra Egea" userId="a3d03ec0-2f33-4a88-9670-cb4ccf2c63e2" providerId="ADAL" clId="{0D397B10-7C23-46B5-A947-03A4D94859C3}" dt="2022-09-27T04:20:24.669" v="840" actId="255"/>
          <ac:spMkLst>
            <pc:docMk/>
            <pc:sldMk cId="1217973388" sldId="394"/>
            <ac:spMk id="4" creationId="{663F9AD9-1F24-4FDB-9DCB-731868749B2B}"/>
          </ac:spMkLst>
        </pc:spChg>
        <pc:spChg chg="del">
          <ac:chgData name="Alexandra Egea" userId="a3d03ec0-2f33-4a88-9670-cb4ccf2c63e2" providerId="ADAL" clId="{0D397B10-7C23-46B5-A947-03A4D94859C3}" dt="2022-09-27T04:20:33.688" v="842" actId="478"/>
          <ac:spMkLst>
            <pc:docMk/>
            <pc:sldMk cId="1217973388" sldId="394"/>
            <ac:spMk id="5" creationId="{2E3C3CE2-2230-4474-B519-03F68154C158}"/>
          </ac:spMkLst>
        </pc:spChg>
        <pc:picChg chg="del">
          <ac:chgData name="Alexandra Egea" userId="a3d03ec0-2f33-4a88-9670-cb4ccf2c63e2" providerId="ADAL" clId="{0D397B10-7C23-46B5-A947-03A4D94859C3}" dt="2022-09-27T04:20:28.168" v="841" actId="478"/>
          <ac:picMkLst>
            <pc:docMk/>
            <pc:sldMk cId="1217973388" sldId="394"/>
            <ac:picMk id="6" creationId="{CF2AA362-B7D0-4A51-9B2B-7289AD803637}"/>
          </ac:picMkLst>
        </pc:picChg>
      </pc:sldChg>
      <pc:sldChg chg="addSp delSp modSp mod ord">
        <pc:chgData name="Alexandra Egea" userId="a3d03ec0-2f33-4a88-9670-cb4ccf2c63e2" providerId="ADAL" clId="{0D397B10-7C23-46B5-A947-03A4D94859C3}" dt="2022-09-27T04:54:47.950" v="1453" actId="478"/>
        <pc:sldMkLst>
          <pc:docMk/>
          <pc:sldMk cId="2396408687" sldId="395"/>
        </pc:sldMkLst>
        <pc:spChg chg="add del mod">
          <ac:chgData name="Alexandra Egea" userId="a3d03ec0-2f33-4a88-9670-cb4ccf2c63e2" providerId="ADAL" clId="{0D397B10-7C23-46B5-A947-03A4D94859C3}" dt="2022-09-27T04:54:47.950" v="1453" actId="478"/>
          <ac:spMkLst>
            <pc:docMk/>
            <pc:sldMk cId="2396408687" sldId="395"/>
            <ac:spMk id="3" creationId="{0C6FCAB1-4DD8-4717-AD04-AF08FAE8F67A}"/>
          </ac:spMkLst>
        </pc:spChg>
        <pc:spChg chg="del">
          <ac:chgData name="Alexandra Egea" userId="a3d03ec0-2f33-4a88-9670-cb4ccf2c63e2" providerId="ADAL" clId="{0D397B10-7C23-46B5-A947-03A4D94859C3}" dt="2022-09-27T04:54:44.875" v="1452" actId="478"/>
          <ac:spMkLst>
            <pc:docMk/>
            <pc:sldMk cId="2396408687" sldId="395"/>
            <ac:spMk id="4" creationId="{BABC6D99-55E8-49EF-8E93-217D282EFB28}"/>
          </ac:spMkLst>
        </pc:spChg>
      </pc:sldChg>
      <pc:sldChg chg="modSp del mod">
        <pc:chgData name="Alexandra Egea" userId="a3d03ec0-2f33-4a88-9670-cb4ccf2c63e2" providerId="ADAL" clId="{0D397B10-7C23-46B5-A947-03A4D94859C3}" dt="2022-09-27T04:53:00.776" v="1391" actId="47"/>
        <pc:sldMkLst>
          <pc:docMk/>
          <pc:sldMk cId="952440995" sldId="396"/>
        </pc:sldMkLst>
        <pc:spChg chg="mod">
          <ac:chgData name="Alexandra Egea" userId="a3d03ec0-2f33-4a88-9670-cb4ccf2c63e2" providerId="ADAL" clId="{0D397B10-7C23-46B5-A947-03A4D94859C3}" dt="2022-09-26T19:06:33.022" v="196" actId="255"/>
          <ac:spMkLst>
            <pc:docMk/>
            <pc:sldMk cId="952440995" sldId="396"/>
            <ac:spMk id="2" creationId="{3D2719C1-FDD9-491D-ABA7-62E8ADC13D08}"/>
          </ac:spMkLst>
        </pc:spChg>
        <pc:spChg chg="mod">
          <ac:chgData name="Alexandra Egea" userId="a3d03ec0-2f33-4a88-9670-cb4ccf2c63e2" providerId="ADAL" clId="{0D397B10-7C23-46B5-A947-03A4D94859C3}" dt="2022-09-27T04:52:53.181" v="1390" actId="2711"/>
          <ac:spMkLst>
            <pc:docMk/>
            <pc:sldMk cId="952440995" sldId="396"/>
            <ac:spMk id="4" creationId="{E78FC605-26B3-4B0E-AFDC-D32DCBCC2829}"/>
          </ac:spMkLst>
        </pc:spChg>
      </pc:sldChg>
      <pc:sldChg chg="modSp mod ord">
        <pc:chgData name="Alexandra Egea" userId="a3d03ec0-2f33-4a88-9670-cb4ccf2c63e2" providerId="ADAL" clId="{0D397B10-7C23-46B5-A947-03A4D94859C3}" dt="2022-09-27T04:57:15.810" v="1581" actId="404"/>
        <pc:sldMkLst>
          <pc:docMk/>
          <pc:sldMk cId="1074660492" sldId="397"/>
        </pc:sldMkLst>
        <pc:spChg chg="mod">
          <ac:chgData name="Alexandra Egea" userId="a3d03ec0-2f33-4a88-9670-cb4ccf2c63e2" providerId="ADAL" clId="{0D397B10-7C23-46B5-A947-03A4D94859C3}" dt="2022-09-27T04:57:15.810" v="1581" actId="404"/>
          <ac:spMkLst>
            <pc:docMk/>
            <pc:sldMk cId="1074660492" sldId="397"/>
            <ac:spMk id="4" creationId="{09ADA5F4-3BC2-456E-89E9-FD35078FA26D}"/>
          </ac:spMkLst>
        </pc:spChg>
      </pc:sldChg>
      <pc:sldChg chg="modSp mod">
        <pc:chgData name="Alexandra Egea" userId="a3d03ec0-2f33-4a88-9670-cb4ccf2c63e2" providerId="ADAL" clId="{0D397B10-7C23-46B5-A947-03A4D94859C3}" dt="2022-09-27T04:15:09.864" v="733" actId="1076"/>
        <pc:sldMkLst>
          <pc:docMk/>
          <pc:sldMk cId="909297877" sldId="398"/>
        </pc:sldMkLst>
        <pc:spChg chg="mod">
          <ac:chgData name="Alexandra Egea" userId="a3d03ec0-2f33-4a88-9670-cb4ccf2c63e2" providerId="ADAL" clId="{0D397B10-7C23-46B5-A947-03A4D94859C3}" dt="2022-09-27T04:15:09.864" v="733" actId="1076"/>
          <ac:spMkLst>
            <pc:docMk/>
            <pc:sldMk cId="909297877" sldId="398"/>
            <ac:spMk id="2" creationId="{A44DE9D1-3789-49A4-B156-0C58D0AB3D0F}"/>
          </ac:spMkLst>
        </pc:spChg>
        <pc:picChg chg="mod">
          <ac:chgData name="Alexandra Egea" userId="a3d03ec0-2f33-4a88-9670-cb4ccf2c63e2" providerId="ADAL" clId="{0D397B10-7C23-46B5-A947-03A4D94859C3}" dt="2022-09-27T04:14:54.139" v="727" actId="1076"/>
          <ac:picMkLst>
            <pc:docMk/>
            <pc:sldMk cId="909297877" sldId="398"/>
            <ac:picMk id="4" creationId="{CC75A1CD-B4C8-4D2D-B59C-A7AFB60EB5D7}"/>
          </ac:picMkLst>
        </pc:picChg>
      </pc:sldChg>
      <pc:sldChg chg="del">
        <pc:chgData name="Alexandra Egea" userId="a3d03ec0-2f33-4a88-9670-cb4ccf2c63e2" providerId="ADAL" clId="{0D397B10-7C23-46B5-A947-03A4D94859C3}" dt="2022-09-26T18:53:22.818" v="41" actId="47"/>
        <pc:sldMkLst>
          <pc:docMk/>
          <pc:sldMk cId="406502738" sldId="399"/>
        </pc:sldMkLst>
      </pc:sldChg>
      <pc:sldChg chg="addSp delSp modSp new mod">
        <pc:chgData name="Alexandra Egea" userId="a3d03ec0-2f33-4a88-9670-cb4ccf2c63e2" providerId="ADAL" clId="{0D397B10-7C23-46B5-A947-03A4D94859C3}" dt="2022-09-27T04:32:38.309" v="1026" actId="207"/>
        <pc:sldMkLst>
          <pc:docMk/>
          <pc:sldMk cId="3260199781" sldId="399"/>
        </pc:sldMkLst>
        <pc:spChg chg="del">
          <ac:chgData name="Alexandra Egea" userId="a3d03ec0-2f33-4a88-9670-cb4ccf2c63e2" providerId="ADAL" clId="{0D397B10-7C23-46B5-A947-03A4D94859C3}" dt="2022-09-27T04:24:17.622" v="875" actId="478"/>
          <ac:spMkLst>
            <pc:docMk/>
            <pc:sldMk cId="3260199781" sldId="399"/>
            <ac:spMk id="2" creationId="{CCB5E2D2-80A0-42CB-866C-74D84F09AF63}"/>
          </ac:spMkLst>
        </pc:spChg>
        <pc:spChg chg="del">
          <ac:chgData name="Alexandra Egea" userId="a3d03ec0-2f33-4a88-9670-cb4ccf2c63e2" providerId="ADAL" clId="{0D397B10-7C23-46B5-A947-03A4D94859C3}" dt="2022-09-27T04:22:50.218" v="874" actId="478"/>
          <ac:spMkLst>
            <pc:docMk/>
            <pc:sldMk cId="3260199781" sldId="399"/>
            <ac:spMk id="3" creationId="{64D55A53-2952-4320-9CC6-F052FA957BD0}"/>
          </ac:spMkLst>
        </pc:spChg>
        <pc:spChg chg="mod">
          <ac:chgData name="Alexandra Egea" userId="a3d03ec0-2f33-4a88-9670-cb4ccf2c63e2" providerId="ADAL" clId="{0D397B10-7C23-46B5-A947-03A4D94859C3}" dt="2022-09-27T04:28:13.425" v="932" actId="1076"/>
          <ac:spMkLst>
            <pc:docMk/>
            <pc:sldMk cId="3260199781" sldId="399"/>
            <ac:spMk id="4" creationId="{CFA48B26-36F3-4DA0-891D-828E30883914}"/>
          </ac:spMkLst>
        </pc:spChg>
        <pc:spChg chg="add mod">
          <ac:chgData name="Alexandra Egea" userId="a3d03ec0-2f33-4a88-9670-cb4ccf2c63e2" providerId="ADAL" clId="{0D397B10-7C23-46B5-A947-03A4D94859C3}" dt="2022-09-27T04:32:38.309" v="1026" actId="207"/>
          <ac:spMkLst>
            <pc:docMk/>
            <pc:sldMk cId="3260199781" sldId="399"/>
            <ac:spMk id="5" creationId="{A54F9EA7-FB20-4CA3-A141-81A28D41CAFA}"/>
          </ac:spMkLst>
        </pc:spChg>
      </pc:sldChg>
      <pc:sldChg chg="addSp delSp modSp mod">
        <pc:chgData name="Alexandra Egea" userId="a3d03ec0-2f33-4a88-9670-cb4ccf2c63e2" providerId="ADAL" clId="{0D397B10-7C23-46B5-A947-03A4D94859C3}" dt="2022-09-27T04:31:56.712" v="1023" actId="20577"/>
        <pc:sldMkLst>
          <pc:docMk/>
          <pc:sldMk cId="537291865" sldId="400"/>
        </pc:sldMkLst>
        <pc:spChg chg="add del mod">
          <ac:chgData name="Alexandra Egea" userId="a3d03ec0-2f33-4a88-9670-cb4ccf2c63e2" providerId="ADAL" clId="{0D397B10-7C23-46B5-A947-03A4D94859C3}" dt="2022-09-27T04:28:51.270" v="969" actId="478"/>
          <ac:spMkLst>
            <pc:docMk/>
            <pc:sldMk cId="537291865" sldId="400"/>
            <ac:spMk id="3" creationId="{BA170894-DD1F-46B3-9E75-3E85287DA6A3}"/>
          </ac:spMkLst>
        </pc:spChg>
        <pc:spChg chg="mod">
          <ac:chgData name="Alexandra Egea" userId="a3d03ec0-2f33-4a88-9670-cb4ccf2c63e2" providerId="ADAL" clId="{0D397B10-7C23-46B5-A947-03A4D94859C3}" dt="2022-09-27T04:28:42.193" v="967" actId="20577"/>
          <ac:spMkLst>
            <pc:docMk/>
            <pc:sldMk cId="537291865" sldId="400"/>
            <ac:spMk id="4" creationId="{CFA48B26-36F3-4DA0-891D-828E30883914}"/>
          </ac:spMkLst>
        </pc:spChg>
        <pc:spChg chg="del">
          <ac:chgData name="Alexandra Egea" userId="a3d03ec0-2f33-4a88-9670-cb4ccf2c63e2" providerId="ADAL" clId="{0D397B10-7C23-46B5-A947-03A4D94859C3}" dt="2022-09-27T04:28:49.223" v="968" actId="478"/>
          <ac:spMkLst>
            <pc:docMk/>
            <pc:sldMk cId="537291865" sldId="400"/>
            <ac:spMk id="5" creationId="{A54F9EA7-FB20-4CA3-A141-81A28D41CAFA}"/>
          </ac:spMkLst>
        </pc:spChg>
        <pc:spChg chg="add mod">
          <ac:chgData name="Alexandra Egea" userId="a3d03ec0-2f33-4a88-9670-cb4ccf2c63e2" providerId="ADAL" clId="{0D397B10-7C23-46B5-A947-03A4D94859C3}" dt="2022-09-27T04:30:56.561" v="1012" actId="20577"/>
          <ac:spMkLst>
            <pc:docMk/>
            <pc:sldMk cId="537291865" sldId="400"/>
            <ac:spMk id="6" creationId="{F0D42D16-3717-4133-89AB-6B02C446DF18}"/>
          </ac:spMkLst>
        </pc:spChg>
        <pc:spChg chg="add mod">
          <ac:chgData name="Alexandra Egea" userId="a3d03ec0-2f33-4a88-9670-cb4ccf2c63e2" providerId="ADAL" clId="{0D397B10-7C23-46B5-A947-03A4D94859C3}" dt="2022-09-27T04:31:56.712" v="1023" actId="20577"/>
          <ac:spMkLst>
            <pc:docMk/>
            <pc:sldMk cId="537291865" sldId="400"/>
            <ac:spMk id="8" creationId="{2F410CF5-9146-4DCD-9537-36D98C759FBA}"/>
          </ac:spMkLst>
        </pc:spChg>
        <pc:spChg chg="add mod">
          <ac:chgData name="Alexandra Egea" userId="a3d03ec0-2f33-4a88-9670-cb4ccf2c63e2" providerId="ADAL" clId="{0D397B10-7C23-46B5-A947-03A4D94859C3}" dt="2022-09-27T04:29:36.074" v="972" actId="2711"/>
          <ac:spMkLst>
            <pc:docMk/>
            <pc:sldMk cId="537291865" sldId="400"/>
            <ac:spMk id="9" creationId="{4F790CCE-11B4-453D-8FFF-69CAEDB8FBC2}"/>
          </ac:spMkLst>
        </pc:spChg>
        <pc:picChg chg="add mod">
          <ac:chgData name="Alexandra Egea" userId="a3d03ec0-2f33-4a88-9670-cb4ccf2c63e2" providerId="ADAL" clId="{0D397B10-7C23-46B5-A947-03A4D94859C3}" dt="2022-09-27T04:29:29.198" v="971" actId="1076"/>
          <ac:picMkLst>
            <pc:docMk/>
            <pc:sldMk cId="537291865" sldId="400"/>
            <ac:picMk id="7" creationId="{E880D5D0-9D7B-4D58-929E-234EF530331F}"/>
          </ac:picMkLst>
        </pc:picChg>
      </pc:sldChg>
      <pc:sldChg chg="del">
        <pc:chgData name="Alexandra Egea" userId="a3d03ec0-2f33-4a88-9670-cb4ccf2c63e2" providerId="ADAL" clId="{0D397B10-7C23-46B5-A947-03A4D94859C3}" dt="2022-09-26T18:53:25.207" v="42" actId="47"/>
        <pc:sldMkLst>
          <pc:docMk/>
          <pc:sldMk cId="745755976" sldId="400"/>
        </pc:sldMkLst>
      </pc:sldChg>
      <pc:sldChg chg="add del">
        <pc:chgData name="Alexandra Egea" userId="a3d03ec0-2f33-4a88-9670-cb4ccf2c63e2" providerId="ADAL" clId="{0D397B10-7C23-46B5-A947-03A4D94859C3}" dt="2022-09-27T04:53:04.790" v="1392" actId="47"/>
        <pc:sldMkLst>
          <pc:docMk/>
          <pc:sldMk cId="406502738" sldId="401"/>
        </pc:sldMkLst>
      </pc:sldChg>
      <pc:sldChg chg="add del">
        <pc:chgData name="Alexandra Egea" userId="a3d03ec0-2f33-4a88-9670-cb4ccf2c63e2" providerId="ADAL" clId="{0D397B10-7C23-46B5-A947-03A4D94859C3}" dt="2022-09-27T04:53:08.227" v="1393" actId="47"/>
        <pc:sldMkLst>
          <pc:docMk/>
          <pc:sldMk cId="745755976" sldId="402"/>
        </pc:sldMkLst>
      </pc:sldChg>
      <pc:sldChg chg="addSp delSp modSp add mod ord">
        <pc:chgData name="Alexandra Egea" userId="a3d03ec0-2f33-4a88-9670-cb4ccf2c63e2" providerId="ADAL" clId="{0D397B10-7C23-46B5-A947-03A4D94859C3}" dt="2022-09-27T05:00:56.783" v="1632" actId="20578"/>
        <pc:sldMkLst>
          <pc:docMk/>
          <pc:sldMk cId="191748742" sldId="403"/>
        </pc:sldMkLst>
        <pc:spChg chg="add del mod">
          <ac:chgData name="Alexandra Egea" userId="a3d03ec0-2f33-4a88-9670-cb4ccf2c63e2" providerId="ADAL" clId="{0D397B10-7C23-46B5-A947-03A4D94859C3}" dt="2022-09-27T04:36:44.565" v="1077" actId="478"/>
          <ac:spMkLst>
            <pc:docMk/>
            <pc:sldMk cId="191748742" sldId="403"/>
            <ac:spMk id="3" creationId="{C0FD532E-A694-418C-997A-CA2B91208D90}"/>
          </ac:spMkLst>
        </pc:spChg>
        <pc:spChg chg="mod">
          <ac:chgData name="Alexandra Egea" userId="a3d03ec0-2f33-4a88-9670-cb4ccf2c63e2" providerId="ADAL" clId="{0D397B10-7C23-46B5-A947-03A4D94859C3}" dt="2022-09-27T04:38:41.361" v="1096" actId="20577"/>
          <ac:spMkLst>
            <pc:docMk/>
            <pc:sldMk cId="191748742" sldId="403"/>
            <ac:spMk id="4" creationId="{CFA48B26-36F3-4DA0-891D-828E30883914}"/>
          </ac:spMkLst>
        </pc:spChg>
        <pc:spChg chg="del">
          <ac:chgData name="Alexandra Egea" userId="a3d03ec0-2f33-4a88-9670-cb4ccf2c63e2" providerId="ADAL" clId="{0D397B10-7C23-46B5-A947-03A4D94859C3}" dt="2022-09-27T04:36:31.568" v="1073" actId="478"/>
          <ac:spMkLst>
            <pc:docMk/>
            <pc:sldMk cId="191748742" sldId="403"/>
            <ac:spMk id="6" creationId="{F0D42D16-3717-4133-89AB-6B02C446DF18}"/>
          </ac:spMkLst>
        </pc:spChg>
        <pc:spChg chg="del">
          <ac:chgData name="Alexandra Egea" userId="a3d03ec0-2f33-4a88-9670-cb4ccf2c63e2" providerId="ADAL" clId="{0D397B10-7C23-46B5-A947-03A4D94859C3}" dt="2022-09-27T04:36:35.448" v="1074" actId="478"/>
          <ac:spMkLst>
            <pc:docMk/>
            <pc:sldMk cId="191748742" sldId="403"/>
            <ac:spMk id="8" creationId="{2F410CF5-9146-4DCD-9537-36D98C759FBA}"/>
          </ac:spMkLst>
        </pc:spChg>
        <pc:spChg chg="del">
          <ac:chgData name="Alexandra Egea" userId="a3d03ec0-2f33-4a88-9670-cb4ccf2c63e2" providerId="ADAL" clId="{0D397B10-7C23-46B5-A947-03A4D94859C3}" dt="2022-09-27T04:36:37.902" v="1075" actId="478"/>
          <ac:spMkLst>
            <pc:docMk/>
            <pc:sldMk cId="191748742" sldId="403"/>
            <ac:spMk id="9" creationId="{4F790CCE-11B4-453D-8FFF-69CAEDB8FBC2}"/>
          </ac:spMkLst>
        </pc:spChg>
        <pc:spChg chg="add mod">
          <ac:chgData name="Alexandra Egea" userId="a3d03ec0-2f33-4a88-9670-cb4ccf2c63e2" providerId="ADAL" clId="{0D397B10-7C23-46B5-A947-03A4D94859C3}" dt="2022-09-27T04:38:03.042" v="1089" actId="1076"/>
          <ac:spMkLst>
            <pc:docMk/>
            <pc:sldMk cId="191748742" sldId="403"/>
            <ac:spMk id="10" creationId="{07215A71-3F29-4897-A4AA-1718E0AD4B3C}"/>
          </ac:spMkLst>
        </pc:spChg>
        <pc:spChg chg="add mod">
          <ac:chgData name="Alexandra Egea" userId="a3d03ec0-2f33-4a88-9670-cb4ccf2c63e2" providerId="ADAL" clId="{0D397B10-7C23-46B5-A947-03A4D94859C3}" dt="2022-09-27T04:38:34.691" v="1094" actId="403"/>
          <ac:spMkLst>
            <pc:docMk/>
            <pc:sldMk cId="191748742" sldId="403"/>
            <ac:spMk id="13" creationId="{DC1C9265-6AB5-4918-A0C5-BC681A92F196}"/>
          </ac:spMkLst>
        </pc:spChg>
        <pc:spChg chg="add mod">
          <ac:chgData name="Alexandra Egea" userId="a3d03ec0-2f33-4a88-9670-cb4ccf2c63e2" providerId="ADAL" clId="{0D397B10-7C23-46B5-A947-03A4D94859C3}" dt="2022-09-27T04:37:21.286" v="1079" actId="1076"/>
          <ac:spMkLst>
            <pc:docMk/>
            <pc:sldMk cId="191748742" sldId="403"/>
            <ac:spMk id="14" creationId="{AC09FF7B-A9F1-41FD-9A90-F2CCE04AFBEC}"/>
          </ac:spMkLst>
        </pc:spChg>
        <pc:spChg chg="add mod">
          <ac:chgData name="Alexandra Egea" userId="a3d03ec0-2f33-4a88-9670-cb4ccf2c63e2" providerId="ADAL" clId="{0D397B10-7C23-46B5-A947-03A4D94859C3}" dt="2022-09-27T04:37:58.621" v="1088" actId="1076"/>
          <ac:spMkLst>
            <pc:docMk/>
            <pc:sldMk cId="191748742" sldId="403"/>
            <ac:spMk id="15" creationId="{D5FE6154-1348-4034-A9B3-310C3F278756}"/>
          </ac:spMkLst>
        </pc:spChg>
        <pc:spChg chg="add del mod">
          <ac:chgData name="Alexandra Egea" userId="a3d03ec0-2f33-4a88-9670-cb4ccf2c63e2" providerId="ADAL" clId="{0D397B10-7C23-46B5-A947-03A4D94859C3}" dt="2022-09-27T04:38:59.258" v="1098"/>
          <ac:spMkLst>
            <pc:docMk/>
            <pc:sldMk cId="191748742" sldId="403"/>
            <ac:spMk id="16" creationId="{0A5A52A6-152E-4BCB-BEAE-F8EDF048CE94}"/>
          </ac:spMkLst>
        </pc:spChg>
        <pc:spChg chg="add del mod">
          <ac:chgData name="Alexandra Egea" userId="a3d03ec0-2f33-4a88-9670-cb4ccf2c63e2" providerId="ADAL" clId="{0D397B10-7C23-46B5-A947-03A4D94859C3}" dt="2022-09-27T04:38:59.258" v="1098"/>
          <ac:spMkLst>
            <pc:docMk/>
            <pc:sldMk cId="191748742" sldId="403"/>
            <ac:spMk id="19" creationId="{ABE9A4BF-2793-4F8B-86E9-9DDF351731D3}"/>
          </ac:spMkLst>
        </pc:spChg>
        <pc:spChg chg="add del mod">
          <ac:chgData name="Alexandra Egea" userId="a3d03ec0-2f33-4a88-9670-cb4ccf2c63e2" providerId="ADAL" clId="{0D397B10-7C23-46B5-A947-03A4D94859C3}" dt="2022-09-27T04:38:59.258" v="1098"/>
          <ac:spMkLst>
            <pc:docMk/>
            <pc:sldMk cId="191748742" sldId="403"/>
            <ac:spMk id="20" creationId="{85F8098A-47F2-4FB2-94AA-B422F47F1D8F}"/>
          </ac:spMkLst>
        </pc:spChg>
        <pc:spChg chg="add del mod">
          <ac:chgData name="Alexandra Egea" userId="a3d03ec0-2f33-4a88-9670-cb4ccf2c63e2" providerId="ADAL" clId="{0D397B10-7C23-46B5-A947-03A4D94859C3}" dt="2022-09-27T04:38:59.258" v="1098"/>
          <ac:spMkLst>
            <pc:docMk/>
            <pc:sldMk cId="191748742" sldId="403"/>
            <ac:spMk id="21" creationId="{4B4863EB-F0B2-4C4A-A41A-C6E43BC71B24}"/>
          </ac:spMkLst>
        </pc:spChg>
        <pc:picChg chg="del">
          <ac:chgData name="Alexandra Egea" userId="a3d03ec0-2f33-4a88-9670-cb4ccf2c63e2" providerId="ADAL" clId="{0D397B10-7C23-46B5-A947-03A4D94859C3}" dt="2022-09-27T04:36:40.672" v="1076" actId="478"/>
          <ac:picMkLst>
            <pc:docMk/>
            <pc:sldMk cId="191748742" sldId="403"/>
            <ac:picMk id="7" creationId="{E880D5D0-9D7B-4D58-929E-234EF530331F}"/>
          </ac:picMkLst>
        </pc:picChg>
        <pc:picChg chg="add mod">
          <ac:chgData name="Alexandra Egea" userId="a3d03ec0-2f33-4a88-9670-cb4ccf2c63e2" providerId="ADAL" clId="{0D397B10-7C23-46B5-A947-03A4D94859C3}" dt="2022-09-27T04:37:21.286" v="1079" actId="1076"/>
          <ac:picMkLst>
            <pc:docMk/>
            <pc:sldMk cId="191748742" sldId="403"/>
            <ac:picMk id="11" creationId="{99B4678A-EFDF-4B60-8117-8E6DE2713D08}"/>
          </ac:picMkLst>
        </pc:picChg>
        <pc:picChg chg="add mod">
          <ac:chgData name="Alexandra Egea" userId="a3d03ec0-2f33-4a88-9670-cb4ccf2c63e2" providerId="ADAL" clId="{0D397B10-7C23-46B5-A947-03A4D94859C3}" dt="2022-09-27T04:37:54.113" v="1087" actId="1076"/>
          <ac:picMkLst>
            <pc:docMk/>
            <pc:sldMk cId="191748742" sldId="403"/>
            <ac:picMk id="12" creationId="{FEE842BC-B5D7-46F1-B895-7B5BB0BEEF33}"/>
          </ac:picMkLst>
        </pc:picChg>
        <pc:picChg chg="add del mod">
          <ac:chgData name="Alexandra Egea" userId="a3d03ec0-2f33-4a88-9670-cb4ccf2c63e2" providerId="ADAL" clId="{0D397B10-7C23-46B5-A947-03A4D94859C3}" dt="2022-09-27T04:38:59.258" v="1098"/>
          <ac:picMkLst>
            <pc:docMk/>
            <pc:sldMk cId="191748742" sldId="403"/>
            <ac:picMk id="17" creationId="{89490568-2071-467B-A397-262AE8842560}"/>
          </ac:picMkLst>
        </pc:picChg>
        <pc:picChg chg="add del mod">
          <ac:chgData name="Alexandra Egea" userId="a3d03ec0-2f33-4a88-9670-cb4ccf2c63e2" providerId="ADAL" clId="{0D397B10-7C23-46B5-A947-03A4D94859C3}" dt="2022-09-27T04:38:59.258" v="1098"/>
          <ac:picMkLst>
            <pc:docMk/>
            <pc:sldMk cId="191748742" sldId="403"/>
            <ac:picMk id="18" creationId="{4D52D69B-0E3B-4D12-8AC6-E6D8C308983B}"/>
          </ac:picMkLst>
        </pc:picChg>
      </pc:sldChg>
      <pc:sldChg chg="addSp delSp modSp add mod">
        <pc:chgData name="Alexandra Egea" userId="a3d03ec0-2f33-4a88-9670-cb4ccf2c63e2" providerId="ADAL" clId="{0D397B10-7C23-46B5-A947-03A4D94859C3}" dt="2022-09-27T04:40:37.197" v="1113" actId="2711"/>
        <pc:sldMkLst>
          <pc:docMk/>
          <pc:sldMk cId="2218807452" sldId="404"/>
        </pc:sldMkLst>
        <pc:spChg chg="add del mod">
          <ac:chgData name="Alexandra Egea" userId="a3d03ec0-2f33-4a88-9670-cb4ccf2c63e2" providerId="ADAL" clId="{0D397B10-7C23-46B5-A947-03A4D94859C3}" dt="2022-09-27T04:39:42.219" v="1106" actId="478"/>
          <ac:spMkLst>
            <pc:docMk/>
            <pc:sldMk cId="2218807452" sldId="404"/>
            <ac:spMk id="3" creationId="{82B00665-1444-4159-AECF-A691EDF6E75E}"/>
          </ac:spMkLst>
        </pc:spChg>
        <pc:spChg chg="del">
          <ac:chgData name="Alexandra Egea" userId="a3d03ec0-2f33-4a88-9670-cb4ccf2c63e2" providerId="ADAL" clId="{0D397B10-7C23-46B5-A947-03A4D94859C3}" dt="2022-09-27T04:39:39.177" v="1105" actId="478"/>
          <ac:spMkLst>
            <pc:docMk/>
            <pc:sldMk cId="2218807452" sldId="404"/>
            <ac:spMk id="10" creationId="{07215A71-3F29-4897-A4AA-1718E0AD4B3C}"/>
          </ac:spMkLst>
        </pc:spChg>
        <pc:spChg chg="del">
          <ac:chgData name="Alexandra Egea" userId="a3d03ec0-2f33-4a88-9670-cb4ccf2c63e2" providerId="ADAL" clId="{0D397B10-7C23-46B5-A947-03A4D94859C3}" dt="2022-09-27T04:39:28.854" v="1101" actId="478"/>
          <ac:spMkLst>
            <pc:docMk/>
            <pc:sldMk cId="2218807452" sldId="404"/>
            <ac:spMk id="13" creationId="{DC1C9265-6AB5-4918-A0C5-BC681A92F196}"/>
          </ac:spMkLst>
        </pc:spChg>
        <pc:spChg chg="del">
          <ac:chgData name="Alexandra Egea" userId="a3d03ec0-2f33-4a88-9670-cb4ccf2c63e2" providerId="ADAL" clId="{0D397B10-7C23-46B5-A947-03A4D94859C3}" dt="2022-09-27T04:39:31.229" v="1102" actId="478"/>
          <ac:spMkLst>
            <pc:docMk/>
            <pc:sldMk cId="2218807452" sldId="404"/>
            <ac:spMk id="14" creationId="{AC09FF7B-A9F1-41FD-9A90-F2CCE04AFBEC}"/>
          </ac:spMkLst>
        </pc:spChg>
        <pc:spChg chg="del">
          <ac:chgData name="Alexandra Egea" userId="a3d03ec0-2f33-4a88-9670-cb4ccf2c63e2" providerId="ADAL" clId="{0D397B10-7C23-46B5-A947-03A4D94859C3}" dt="2022-09-27T04:39:35.527" v="1104" actId="478"/>
          <ac:spMkLst>
            <pc:docMk/>
            <pc:sldMk cId="2218807452" sldId="404"/>
            <ac:spMk id="15" creationId="{D5FE6154-1348-4034-A9B3-310C3F278756}"/>
          </ac:spMkLst>
        </pc:spChg>
        <pc:spChg chg="add mod">
          <ac:chgData name="Alexandra Egea" userId="a3d03ec0-2f33-4a88-9670-cb4ccf2c63e2" providerId="ADAL" clId="{0D397B10-7C23-46B5-A947-03A4D94859C3}" dt="2022-09-27T04:40:37.197" v="1113" actId="2711"/>
          <ac:spMkLst>
            <pc:docMk/>
            <pc:sldMk cId="2218807452" sldId="404"/>
            <ac:spMk id="16" creationId="{F53ED229-1ABC-4D51-8F86-403E779C6CD7}"/>
          </ac:spMkLst>
        </pc:spChg>
        <pc:picChg chg="del">
          <ac:chgData name="Alexandra Egea" userId="a3d03ec0-2f33-4a88-9670-cb4ccf2c63e2" providerId="ADAL" clId="{0D397B10-7C23-46B5-A947-03A4D94859C3}" dt="2022-09-27T04:39:24.409" v="1100" actId="478"/>
          <ac:picMkLst>
            <pc:docMk/>
            <pc:sldMk cId="2218807452" sldId="404"/>
            <ac:picMk id="11" creationId="{99B4678A-EFDF-4B60-8117-8E6DE2713D08}"/>
          </ac:picMkLst>
        </pc:picChg>
        <pc:picChg chg="del">
          <ac:chgData name="Alexandra Egea" userId="a3d03ec0-2f33-4a88-9670-cb4ccf2c63e2" providerId="ADAL" clId="{0D397B10-7C23-46B5-A947-03A4D94859C3}" dt="2022-09-27T04:39:33.352" v="1103" actId="478"/>
          <ac:picMkLst>
            <pc:docMk/>
            <pc:sldMk cId="2218807452" sldId="404"/>
            <ac:picMk id="12" creationId="{FEE842BC-B5D7-46F1-B895-7B5BB0BEEF33}"/>
          </ac:picMkLst>
        </pc:picChg>
        <pc:picChg chg="add mod">
          <ac:chgData name="Alexandra Egea" userId="a3d03ec0-2f33-4a88-9670-cb4ccf2c63e2" providerId="ADAL" clId="{0D397B10-7C23-46B5-A947-03A4D94859C3}" dt="2022-09-27T04:40:28.615" v="1112" actId="1076"/>
          <ac:picMkLst>
            <pc:docMk/>
            <pc:sldMk cId="2218807452" sldId="404"/>
            <ac:picMk id="17" creationId="{379B100C-2CB3-42A9-8949-475C3079E551}"/>
          </ac:picMkLst>
        </pc:picChg>
      </pc:sldChg>
      <pc:sldChg chg="addSp delSp modSp add mod ord">
        <pc:chgData name="Alexandra Egea" userId="a3d03ec0-2f33-4a88-9670-cb4ccf2c63e2" providerId="ADAL" clId="{0D397B10-7C23-46B5-A947-03A4D94859C3}" dt="2022-09-27T04:55:20.198" v="1492" actId="20577"/>
        <pc:sldMkLst>
          <pc:docMk/>
          <pc:sldMk cId="3683576489" sldId="405"/>
        </pc:sldMkLst>
        <pc:spChg chg="add del mod">
          <ac:chgData name="Alexandra Egea" userId="a3d03ec0-2f33-4a88-9670-cb4ccf2c63e2" providerId="ADAL" clId="{0D397B10-7C23-46B5-A947-03A4D94859C3}" dt="2022-09-27T04:42:58.354" v="1156" actId="478"/>
          <ac:spMkLst>
            <pc:docMk/>
            <pc:sldMk cId="3683576489" sldId="405"/>
            <ac:spMk id="3" creationId="{B8E25635-B3ED-4323-9375-5E0D6EF48513}"/>
          </ac:spMkLst>
        </pc:spChg>
        <pc:spChg chg="mod">
          <ac:chgData name="Alexandra Egea" userId="a3d03ec0-2f33-4a88-9670-cb4ccf2c63e2" providerId="ADAL" clId="{0D397B10-7C23-46B5-A947-03A4D94859C3}" dt="2022-09-27T04:55:20.198" v="1492" actId="20577"/>
          <ac:spMkLst>
            <pc:docMk/>
            <pc:sldMk cId="3683576489" sldId="405"/>
            <ac:spMk id="4" creationId="{CFA48B26-36F3-4DA0-891D-828E30883914}"/>
          </ac:spMkLst>
        </pc:spChg>
        <pc:spChg chg="add mod">
          <ac:chgData name="Alexandra Egea" userId="a3d03ec0-2f33-4a88-9670-cb4ccf2c63e2" providerId="ADAL" clId="{0D397B10-7C23-46B5-A947-03A4D94859C3}" dt="2022-09-27T04:45:24.674" v="1247" actId="20577"/>
          <ac:spMkLst>
            <pc:docMk/>
            <pc:sldMk cId="3683576489" sldId="405"/>
            <ac:spMk id="8" creationId="{B016BF20-FD58-4CAC-A4EE-91215709F08B}"/>
          </ac:spMkLst>
        </pc:spChg>
        <pc:spChg chg="add del mod">
          <ac:chgData name="Alexandra Egea" userId="a3d03ec0-2f33-4a88-9670-cb4ccf2c63e2" providerId="ADAL" clId="{0D397B10-7C23-46B5-A947-03A4D94859C3}" dt="2022-09-27T04:53:47.914" v="1397"/>
          <ac:spMkLst>
            <pc:docMk/>
            <pc:sldMk cId="3683576489" sldId="405"/>
            <ac:spMk id="9" creationId="{9E789B33-5ECA-4836-809F-0C1A75D19DC0}"/>
          </ac:spMkLst>
        </pc:spChg>
        <pc:spChg chg="del">
          <ac:chgData name="Alexandra Egea" userId="a3d03ec0-2f33-4a88-9670-cb4ccf2c63e2" providerId="ADAL" clId="{0D397B10-7C23-46B5-A947-03A4D94859C3}" dt="2022-09-27T04:42:55.210" v="1155" actId="478"/>
          <ac:spMkLst>
            <pc:docMk/>
            <pc:sldMk cId="3683576489" sldId="405"/>
            <ac:spMk id="16" creationId="{F53ED229-1ABC-4D51-8F86-403E779C6CD7}"/>
          </ac:spMkLst>
        </pc:spChg>
        <pc:picChg chg="add mod">
          <ac:chgData name="Alexandra Egea" userId="a3d03ec0-2f33-4a88-9670-cb4ccf2c63e2" providerId="ADAL" clId="{0D397B10-7C23-46B5-A947-03A4D94859C3}" dt="2022-09-27T04:43:14.598" v="1161" actId="1076"/>
          <ac:picMkLst>
            <pc:docMk/>
            <pc:sldMk cId="3683576489" sldId="405"/>
            <ac:picMk id="7" creationId="{B6C1E95A-5928-4CEF-9F02-2E8815009542}"/>
          </ac:picMkLst>
        </pc:picChg>
        <pc:picChg chg="add del mod">
          <ac:chgData name="Alexandra Egea" userId="a3d03ec0-2f33-4a88-9670-cb4ccf2c63e2" providerId="ADAL" clId="{0D397B10-7C23-46B5-A947-03A4D94859C3}" dt="2022-09-27T04:53:47.914" v="1397"/>
          <ac:picMkLst>
            <pc:docMk/>
            <pc:sldMk cId="3683576489" sldId="405"/>
            <ac:picMk id="10" creationId="{C599E06F-CAA1-4A37-ADDF-B85B89967FD6}"/>
          </ac:picMkLst>
        </pc:picChg>
        <pc:picChg chg="del">
          <ac:chgData name="Alexandra Egea" userId="a3d03ec0-2f33-4a88-9670-cb4ccf2c63e2" providerId="ADAL" clId="{0D397B10-7C23-46B5-A947-03A4D94859C3}" dt="2022-09-27T04:42:52.863" v="1154" actId="478"/>
          <ac:picMkLst>
            <pc:docMk/>
            <pc:sldMk cId="3683576489" sldId="405"/>
            <ac:picMk id="17" creationId="{379B100C-2CB3-42A9-8949-475C3079E551}"/>
          </ac:picMkLst>
        </pc:picChg>
      </pc:sldChg>
      <pc:sldChg chg="addSp delSp modSp mod ord">
        <pc:chgData name="Alexandra Egea" userId="a3d03ec0-2f33-4a88-9670-cb4ccf2c63e2" providerId="ADAL" clId="{0D397B10-7C23-46B5-A947-03A4D94859C3}" dt="2022-09-27T05:01:05.269" v="1634" actId="20577"/>
        <pc:sldMkLst>
          <pc:docMk/>
          <pc:sldMk cId="3978037944" sldId="406"/>
        </pc:sldMkLst>
        <pc:spChg chg="add del mod">
          <ac:chgData name="Alexandra Egea" userId="a3d03ec0-2f33-4a88-9670-cb4ccf2c63e2" providerId="ADAL" clId="{0D397B10-7C23-46B5-A947-03A4D94859C3}" dt="2022-09-27T04:47:32.314" v="1299" actId="478"/>
          <ac:spMkLst>
            <pc:docMk/>
            <pc:sldMk cId="3978037944" sldId="406"/>
            <ac:spMk id="3" creationId="{2D1EEC87-807D-49AC-B9B9-9E9B4004F6AF}"/>
          </ac:spMkLst>
        </pc:spChg>
        <pc:spChg chg="mod">
          <ac:chgData name="Alexandra Egea" userId="a3d03ec0-2f33-4a88-9670-cb4ccf2c63e2" providerId="ADAL" clId="{0D397B10-7C23-46B5-A947-03A4D94859C3}" dt="2022-09-27T05:01:05.269" v="1634" actId="20577"/>
          <ac:spMkLst>
            <pc:docMk/>
            <pc:sldMk cId="3978037944" sldId="406"/>
            <ac:spMk id="4" creationId="{CFA48B26-36F3-4DA0-891D-828E30883914}"/>
          </ac:spMkLst>
        </pc:spChg>
        <pc:spChg chg="del">
          <ac:chgData name="Alexandra Egea" userId="a3d03ec0-2f33-4a88-9670-cb4ccf2c63e2" providerId="ADAL" clId="{0D397B10-7C23-46B5-A947-03A4D94859C3}" dt="2022-09-27T04:47:27.164" v="1297" actId="478"/>
          <ac:spMkLst>
            <pc:docMk/>
            <pc:sldMk cId="3978037944" sldId="406"/>
            <ac:spMk id="8" creationId="{B016BF20-FD58-4CAC-A4EE-91215709F08B}"/>
          </ac:spMkLst>
        </pc:spChg>
        <pc:spChg chg="add mod">
          <ac:chgData name="Alexandra Egea" userId="a3d03ec0-2f33-4a88-9670-cb4ccf2c63e2" providerId="ADAL" clId="{0D397B10-7C23-46B5-A947-03A4D94859C3}" dt="2022-09-27T04:48:39.341" v="1313" actId="1076"/>
          <ac:spMkLst>
            <pc:docMk/>
            <pc:sldMk cId="3978037944" sldId="406"/>
            <ac:spMk id="9" creationId="{F8F31389-0517-48F7-883F-E5AC49FE2D0C}"/>
          </ac:spMkLst>
        </pc:spChg>
        <pc:picChg chg="del">
          <ac:chgData name="Alexandra Egea" userId="a3d03ec0-2f33-4a88-9670-cb4ccf2c63e2" providerId="ADAL" clId="{0D397B10-7C23-46B5-A947-03A4D94859C3}" dt="2022-09-27T04:47:30.349" v="1298" actId="478"/>
          <ac:picMkLst>
            <pc:docMk/>
            <pc:sldMk cId="3978037944" sldId="406"/>
            <ac:picMk id="7" creationId="{B6C1E95A-5928-4CEF-9F02-2E8815009542}"/>
          </ac:picMkLst>
        </pc:picChg>
        <pc:picChg chg="add mod">
          <ac:chgData name="Alexandra Egea" userId="a3d03ec0-2f33-4a88-9670-cb4ccf2c63e2" providerId="ADAL" clId="{0D397B10-7C23-46B5-A947-03A4D94859C3}" dt="2022-09-27T04:48:43.076" v="1314" actId="1076"/>
          <ac:picMkLst>
            <pc:docMk/>
            <pc:sldMk cId="3978037944" sldId="406"/>
            <ac:picMk id="10" creationId="{6AA7D36F-1146-43E7-B183-07C0DD06EA93}"/>
          </ac:picMkLst>
        </pc:picChg>
      </pc:sldChg>
    </pc:docChg>
  </pc:docChgLst>
  <pc:docChgLst>
    <pc:chgData name="Xavier Barreneche" userId="436af82b-390c-42e6-aea9-bff788d49bcc" providerId="ADAL" clId="{70B57FDA-67FF-437D-B986-B73D76EA81CA}"/>
    <pc:docChg chg="undo custSel addSld delSld modSld sldOrd">
      <pc:chgData name="Xavier Barreneche" userId="436af82b-390c-42e6-aea9-bff788d49bcc" providerId="ADAL" clId="{70B57FDA-67FF-437D-B986-B73D76EA81CA}" dt="2023-02-09T11:02:37.515" v="1612" actId="20577"/>
      <pc:docMkLst>
        <pc:docMk/>
      </pc:docMkLst>
      <pc:sldChg chg="add modNotesTx">
        <pc:chgData name="Xavier Barreneche" userId="436af82b-390c-42e6-aea9-bff788d49bcc" providerId="ADAL" clId="{70B57FDA-67FF-437D-B986-B73D76EA81CA}" dt="2023-02-09T09:26:23.910" v="258" actId="20577"/>
        <pc:sldMkLst>
          <pc:docMk/>
          <pc:sldMk cId="2340981913" sldId="311"/>
        </pc:sldMkLst>
      </pc:sldChg>
      <pc:sldChg chg="modNotesTx">
        <pc:chgData name="Xavier Barreneche" userId="436af82b-390c-42e6-aea9-bff788d49bcc" providerId="ADAL" clId="{70B57FDA-67FF-437D-B986-B73D76EA81CA}" dt="2023-02-09T09:29:25.970" v="375" actId="20577"/>
        <pc:sldMkLst>
          <pc:docMk/>
          <pc:sldMk cId="1396198107" sldId="364"/>
        </pc:sldMkLst>
      </pc:sldChg>
      <pc:sldChg chg="modNotesTx">
        <pc:chgData name="Xavier Barreneche" userId="436af82b-390c-42e6-aea9-bff788d49bcc" providerId="ADAL" clId="{70B57FDA-67FF-437D-B986-B73D76EA81CA}" dt="2023-02-09T11:02:37.515" v="1612" actId="20577"/>
        <pc:sldMkLst>
          <pc:docMk/>
          <pc:sldMk cId="770945343" sldId="367"/>
        </pc:sldMkLst>
      </pc:sldChg>
      <pc:sldChg chg="modNotesTx">
        <pc:chgData name="Xavier Barreneche" userId="436af82b-390c-42e6-aea9-bff788d49bcc" providerId="ADAL" clId="{70B57FDA-67FF-437D-B986-B73D76EA81CA}" dt="2023-02-09T09:31:14.711" v="408" actId="113"/>
        <pc:sldMkLst>
          <pc:docMk/>
          <pc:sldMk cId="3967792261" sldId="369"/>
        </pc:sldMkLst>
      </pc:sldChg>
      <pc:sldChg chg="modNotesTx">
        <pc:chgData name="Xavier Barreneche" userId="436af82b-390c-42e6-aea9-bff788d49bcc" providerId="ADAL" clId="{70B57FDA-67FF-437D-B986-B73D76EA81CA}" dt="2023-02-09T09:44:24.450" v="448" actId="20577"/>
        <pc:sldMkLst>
          <pc:docMk/>
          <pc:sldMk cId="782289601" sldId="375"/>
        </pc:sldMkLst>
      </pc:sldChg>
      <pc:sldChg chg="addSp delSp modSp mod modNotesTx">
        <pc:chgData name="Xavier Barreneche" userId="436af82b-390c-42e6-aea9-bff788d49bcc" providerId="ADAL" clId="{70B57FDA-67FF-437D-B986-B73D76EA81CA}" dt="2023-02-09T09:55:17.513" v="655" actId="20577"/>
        <pc:sldMkLst>
          <pc:docMk/>
          <pc:sldMk cId="3673929229" sldId="377"/>
        </pc:sldMkLst>
        <pc:spChg chg="mod">
          <ac:chgData name="Xavier Barreneche" userId="436af82b-390c-42e6-aea9-bff788d49bcc" providerId="ADAL" clId="{70B57FDA-67FF-437D-B986-B73D76EA81CA}" dt="2023-02-09T09:51:37.865" v="528" actId="207"/>
          <ac:spMkLst>
            <pc:docMk/>
            <pc:sldMk cId="3673929229" sldId="377"/>
            <ac:spMk id="4" creationId="{F5CD36F5-F86D-4109-A256-029DE6B3A1AC}"/>
          </ac:spMkLst>
        </pc:spChg>
        <pc:spChg chg="del mod">
          <ac:chgData name="Xavier Barreneche" userId="436af82b-390c-42e6-aea9-bff788d49bcc" providerId="ADAL" clId="{70B57FDA-67FF-437D-B986-B73D76EA81CA}" dt="2023-02-09T09:55:05.067" v="636" actId="478"/>
          <ac:spMkLst>
            <pc:docMk/>
            <pc:sldMk cId="3673929229" sldId="377"/>
            <ac:spMk id="5" creationId="{7A3A1249-AF1A-43B2-AE63-86FD373F6568}"/>
          </ac:spMkLst>
        </pc:spChg>
        <pc:spChg chg="add mod">
          <ac:chgData name="Xavier Barreneche" userId="436af82b-390c-42e6-aea9-bff788d49bcc" providerId="ADAL" clId="{70B57FDA-67FF-437D-B986-B73D76EA81CA}" dt="2023-02-09T09:55:17.513" v="655" actId="20577"/>
          <ac:spMkLst>
            <pc:docMk/>
            <pc:sldMk cId="3673929229" sldId="377"/>
            <ac:spMk id="7" creationId="{3DD507BF-5B3F-4023-8592-A862D49B1B98}"/>
          </ac:spMkLst>
        </pc:spChg>
      </pc:sldChg>
      <pc:sldChg chg="addSp delSp modSp mod">
        <pc:chgData name="Xavier Barreneche" userId="436af82b-390c-42e6-aea9-bff788d49bcc" providerId="ADAL" clId="{70B57FDA-67FF-437D-B986-B73D76EA81CA}" dt="2023-02-09T09:52:37.265" v="536" actId="113"/>
        <pc:sldMkLst>
          <pc:docMk/>
          <pc:sldMk cId="4030777463" sldId="378"/>
        </pc:sldMkLst>
        <pc:spChg chg="mod">
          <ac:chgData name="Xavier Barreneche" userId="436af82b-390c-42e6-aea9-bff788d49bcc" providerId="ADAL" clId="{70B57FDA-67FF-437D-B986-B73D76EA81CA}" dt="2023-02-09T09:52:37.265" v="536" actId="113"/>
          <ac:spMkLst>
            <pc:docMk/>
            <pc:sldMk cId="4030777463" sldId="378"/>
            <ac:spMk id="4" creationId="{B759BF74-9267-40B1-A886-52D31385BC6D}"/>
          </ac:spMkLst>
        </pc:spChg>
        <pc:spChg chg="del">
          <ac:chgData name="Xavier Barreneche" userId="436af82b-390c-42e6-aea9-bff788d49bcc" providerId="ADAL" clId="{70B57FDA-67FF-437D-B986-B73D76EA81CA}" dt="2023-02-09T09:52:11.428" v="531" actId="478"/>
          <ac:spMkLst>
            <pc:docMk/>
            <pc:sldMk cId="4030777463" sldId="378"/>
            <ac:spMk id="7" creationId="{57EEAAD9-F867-4215-AD27-070E51964F74}"/>
          </ac:spMkLst>
        </pc:spChg>
        <pc:spChg chg="add mod">
          <ac:chgData name="Xavier Barreneche" userId="436af82b-390c-42e6-aea9-bff788d49bcc" providerId="ADAL" clId="{70B57FDA-67FF-437D-B986-B73D76EA81CA}" dt="2023-02-09T09:52:12.099" v="532"/>
          <ac:spMkLst>
            <pc:docMk/>
            <pc:sldMk cId="4030777463" sldId="378"/>
            <ac:spMk id="8" creationId="{019065D7-B035-420A-880D-360CE90F85DE}"/>
          </ac:spMkLst>
        </pc:spChg>
      </pc:sldChg>
      <pc:sldChg chg="modSp mod">
        <pc:chgData name="Xavier Barreneche" userId="436af82b-390c-42e6-aea9-bff788d49bcc" providerId="ADAL" clId="{70B57FDA-67FF-437D-B986-B73D76EA81CA}" dt="2023-02-09T10:00:18.611" v="656" actId="20577"/>
        <pc:sldMkLst>
          <pc:docMk/>
          <pc:sldMk cId="5538246" sldId="379"/>
        </pc:sldMkLst>
        <pc:spChg chg="mod">
          <ac:chgData name="Xavier Barreneche" userId="436af82b-390c-42e6-aea9-bff788d49bcc" providerId="ADAL" clId="{70B57FDA-67FF-437D-B986-B73D76EA81CA}" dt="2023-02-09T10:00:18.611" v="656" actId="20577"/>
          <ac:spMkLst>
            <pc:docMk/>
            <pc:sldMk cId="5538246" sldId="379"/>
            <ac:spMk id="3" creationId="{BD6FC8C4-AA7C-4683-B834-F5C84BFADA63}"/>
          </ac:spMkLst>
        </pc:spChg>
      </pc:sldChg>
      <pc:sldChg chg="modNotesTx">
        <pc:chgData name="Xavier Barreneche" userId="436af82b-390c-42e6-aea9-bff788d49bcc" providerId="ADAL" clId="{70B57FDA-67FF-437D-B986-B73D76EA81CA}" dt="2023-02-09T10:19:32.319" v="821" actId="20577"/>
        <pc:sldMkLst>
          <pc:docMk/>
          <pc:sldMk cId="3912218570" sldId="382"/>
        </pc:sldMkLst>
      </pc:sldChg>
      <pc:sldChg chg="modSp add del mod ord">
        <pc:chgData name="Xavier Barreneche" userId="436af82b-390c-42e6-aea9-bff788d49bcc" providerId="ADAL" clId="{70B57FDA-67FF-437D-B986-B73D76EA81CA}" dt="2023-02-09T10:08:42.953" v="684"/>
        <pc:sldMkLst>
          <pc:docMk/>
          <pc:sldMk cId="778162066" sldId="383"/>
        </pc:sldMkLst>
        <pc:picChg chg="mod">
          <ac:chgData name="Xavier Barreneche" userId="436af82b-390c-42e6-aea9-bff788d49bcc" providerId="ADAL" clId="{70B57FDA-67FF-437D-B986-B73D76EA81CA}" dt="2023-02-09T10:06:20.180" v="680" actId="14100"/>
          <ac:picMkLst>
            <pc:docMk/>
            <pc:sldMk cId="778162066" sldId="383"/>
            <ac:picMk id="9" creationId="{983ED964-90DE-40AB-99BE-1B1571FB0127}"/>
          </ac:picMkLst>
        </pc:picChg>
      </pc:sldChg>
      <pc:sldChg chg="modNotesTx">
        <pc:chgData name="Xavier Barreneche" userId="436af82b-390c-42e6-aea9-bff788d49bcc" providerId="ADAL" clId="{70B57FDA-67FF-437D-B986-B73D76EA81CA}" dt="2023-02-09T10:23:26.076" v="1115" actId="20577"/>
        <pc:sldMkLst>
          <pc:docMk/>
          <pc:sldMk cId="523801853" sldId="385"/>
        </pc:sldMkLst>
      </pc:sldChg>
      <pc:sldChg chg="modNotesTx">
        <pc:chgData name="Xavier Barreneche" userId="436af82b-390c-42e6-aea9-bff788d49bcc" providerId="ADAL" clId="{70B57FDA-67FF-437D-B986-B73D76EA81CA}" dt="2023-02-09T10:03:39.205" v="678" actId="20577"/>
        <pc:sldMkLst>
          <pc:docMk/>
          <pc:sldMk cId="2893493786" sldId="386"/>
        </pc:sldMkLst>
      </pc:sldChg>
      <pc:sldChg chg="del">
        <pc:chgData name="Xavier Barreneche" userId="436af82b-390c-42e6-aea9-bff788d49bcc" providerId="ADAL" clId="{70B57FDA-67FF-437D-B986-B73D76EA81CA}" dt="2023-02-09T10:02:50.428" v="677" actId="47"/>
        <pc:sldMkLst>
          <pc:docMk/>
          <pc:sldMk cId="2106816159" sldId="387"/>
        </pc:sldMkLst>
      </pc:sldChg>
      <pc:sldChg chg="modNotesTx">
        <pc:chgData name="Xavier Barreneche" userId="436af82b-390c-42e6-aea9-bff788d49bcc" providerId="ADAL" clId="{70B57FDA-67FF-437D-B986-B73D76EA81CA}" dt="2023-02-09T10:05:03.617" v="679" actId="20577"/>
        <pc:sldMkLst>
          <pc:docMk/>
          <pc:sldMk cId="3278896886" sldId="388"/>
        </pc:sldMkLst>
      </pc:sldChg>
      <pc:sldChg chg="modNotesTx">
        <pc:chgData name="Xavier Barreneche" userId="436af82b-390c-42e6-aea9-bff788d49bcc" providerId="ADAL" clId="{70B57FDA-67FF-437D-B986-B73D76EA81CA}" dt="2023-02-09T10:39:36.468" v="1338" actId="20577"/>
        <pc:sldMkLst>
          <pc:docMk/>
          <pc:sldMk cId="630253680" sldId="392"/>
        </pc:sldMkLst>
      </pc:sldChg>
      <pc:sldChg chg="modNotesTx">
        <pc:chgData name="Xavier Barreneche" userId="436af82b-390c-42e6-aea9-bff788d49bcc" providerId="ADAL" clId="{70B57FDA-67FF-437D-B986-B73D76EA81CA}" dt="2023-02-09T10:43:29.006" v="1374" actId="20577"/>
        <pc:sldMkLst>
          <pc:docMk/>
          <pc:sldMk cId="1074660492" sldId="397"/>
        </pc:sldMkLst>
      </pc:sldChg>
      <pc:sldChg chg="modNotesTx">
        <pc:chgData name="Xavier Barreneche" userId="436af82b-390c-42e6-aea9-bff788d49bcc" providerId="ADAL" clId="{70B57FDA-67FF-437D-B986-B73D76EA81CA}" dt="2023-02-09T10:25:54.927" v="1161" actId="20577"/>
        <pc:sldMkLst>
          <pc:docMk/>
          <pc:sldMk cId="537291865" sldId="400"/>
        </pc:sldMkLst>
      </pc:sldChg>
      <pc:sldChg chg="modNotesTx">
        <pc:chgData name="Xavier Barreneche" userId="436af82b-390c-42e6-aea9-bff788d49bcc" providerId="ADAL" clId="{70B57FDA-67FF-437D-B986-B73D76EA81CA}" dt="2023-02-09T10:29:26.017" v="1285" actId="20577"/>
        <pc:sldMkLst>
          <pc:docMk/>
          <pc:sldMk cId="2218807452" sldId="404"/>
        </pc:sldMkLst>
      </pc:sldChg>
      <pc:sldChg chg="del">
        <pc:chgData name="Xavier Barreneche" userId="436af82b-390c-42e6-aea9-bff788d49bcc" providerId="ADAL" clId="{70B57FDA-67FF-437D-B986-B73D76EA81CA}" dt="2023-02-09T10:39:39.962" v="1339" actId="47"/>
        <pc:sldMkLst>
          <pc:docMk/>
          <pc:sldMk cId="3683576489" sldId="405"/>
        </pc:sldMkLst>
      </pc:sldChg>
      <pc:sldChg chg="addSp delSp modSp mod">
        <pc:chgData name="Xavier Barreneche" userId="436af82b-390c-42e6-aea9-bff788d49bcc" providerId="ADAL" clId="{70B57FDA-67FF-437D-B986-B73D76EA81CA}" dt="2023-02-09T10:57:07.747" v="1386" actId="478"/>
        <pc:sldMkLst>
          <pc:docMk/>
          <pc:sldMk cId="3978037944" sldId="406"/>
        </pc:sldMkLst>
        <pc:picChg chg="add del mod">
          <ac:chgData name="Xavier Barreneche" userId="436af82b-390c-42e6-aea9-bff788d49bcc" providerId="ADAL" clId="{70B57FDA-67FF-437D-B986-B73D76EA81CA}" dt="2023-02-09T10:57:06.992" v="1385"/>
          <ac:picMkLst>
            <pc:docMk/>
            <pc:sldMk cId="3978037944" sldId="406"/>
            <ac:picMk id="3" creationId="{97B7D97B-FF83-484B-BC0F-93DD8C27067A}"/>
          </ac:picMkLst>
        </pc:picChg>
        <pc:picChg chg="add del">
          <ac:chgData name="Xavier Barreneche" userId="436af82b-390c-42e6-aea9-bff788d49bcc" providerId="ADAL" clId="{70B57FDA-67FF-437D-B986-B73D76EA81CA}" dt="2023-02-09T10:57:07.747" v="1386" actId="478"/>
          <ac:picMkLst>
            <pc:docMk/>
            <pc:sldMk cId="3978037944" sldId="406"/>
            <ac:picMk id="10" creationId="{6AA7D36F-1146-43E7-B183-07C0DD06EA93}"/>
          </ac:picMkLst>
        </pc:picChg>
      </pc:sldChg>
      <pc:sldChg chg="addSp delSp modSp add mod modNotesTx">
        <pc:chgData name="Xavier Barreneche" userId="436af82b-390c-42e6-aea9-bff788d49bcc" providerId="ADAL" clId="{70B57FDA-67FF-437D-B986-B73D76EA81CA}" dt="2023-02-09T09:51:21.209" v="525" actId="1076"/>
        <pc:sldMkLst>
          <pc:docMk/>
          <pc:sldMk cId="3852822369" sldId="407"/>
        </pc:sldMkLst>
        <pc:spChg chg="mod">
          <ac:chgData name="Xavier Barreneche" userId="436af82b-390c-42e6-aea9-bff788d49bcc" providerId="ADAL" clId="{70B57FDA-67FF-437D-B986-B73D76EA81CA}" dt="2023-02-09T09:51:20.539" v="523" actId="1076"/>
          <ac:spMkLst>
            <pc:docMk/>
            <pc:sldMk cId="3852822369" sldId="407"/>
            <ac:spMk id="5" creationId="{59741EC2-C3EB-4B38-9707-0119D73DAFE4}"/>
          </ac:spMkLst>
        </pc:spChg>
        <pc:spChg chg="del">
          <ac:chgData name="Xavier Barreneche" userId="436af82b-390c-42e6-aea9-bff788d49bcc" providerId="ADAL" clId="{70B57FDA-67FF-437D-B986-B73D76EA81CA}" dt="2023-02-09T09:48:58.175" v="496" actId="478"/>
          <ac:spMkLst>
            <pc:docMk/>
            <pc:sldMk cId="3852822369" sldId="407"/>
            <ac:spMk id="6" creationId="{5DB4EDBA-2FB5-4AE2-93B8-FE6E45FE7BEA}"/>
          </ac:spMkLst>
        </pc:spChg>
        <pc:spChg chg="add mod">
          <ac:chgData name="Xavier Barreneche" userId="436af82b-390c-42e6-aea9-bff788d49bcc" providerId="ADAL" clId="{70B57FDA-67FF-437D-B986-B73D76EA81CA}" dt="2023-02-09T09:51:21.209" v="525" actId="1076"/>
          <ac:spMkLst>
            <pc:docMk/>
            <pc:sldMk cId="3852822369" sldId="407"/>
            <ac:spMk id="8" creationId="{FD37F30C-5760-45D6-B5C4-493DFB2B2755}"/>
          </ac:spMkLst>
        </pc:spChg>
        <pc:picChg chg="del">
          <ac:chgData name="Xavier Barreneche" userId="436af82b-390c-42e6-aea9-bff788d49bcc" providerId="ADAL" clId="{70B57FDA-67FF-437D-B986-B73D76EA81CA}" dt="2023-02-09T09:49:00.183" v="497" actId="478"/>
          <ac:picMkLst>
            <pc:docMk/>
            <pc:sldMk cId="3852822369" sldId="407"/>
            <ac:picMk id="7" creationId="{CB54AA11-385E-4627-B42A-AEEE096F9759}"/>
          </ac:picMkLst>
        </pc:picChg>
      </pc:sldChg>
      <pc:sldChg chg="addSp delSp modSp add mod">
        <pc:chgData name="Xavier Barreneche" userId="436af82b-390c-42e6-aea9-bff788d49bcc" providerId="ADAL" clId="{70B57FDA-67FF-437D-B986-B73D76EA81CA}" dt="2023-02-09T11:01:32.461" v="1423" actId="20577"/>
        <pc:sldMkLst>
          <pc:docMk/>
          <pc:sldMk cId="822617314" sldId="408"/>
        </pc:sldMkLst>
        <pc:spChg chg="del mod">
          <ac:chgData name="Xavier Barreneche" userId="436af82b-390c-42e6-aea9-bff788d49bcc" providerId="ADAL" clId="{70B57FDA-67FF-437D-B986-B73D76EA81CA}" dt="2023-02-09T11:01:00.094" v="1389" actId="478"/>
          <ac:spMkLst>
            <pc:docMk/>
            <pc:sldMk cId="822617314" sldId="408"/>
            <ac:spMk id="2" creationId="{C47C5282-5960-447E-A142-2DE740649323}"/>
          </ac:spMkLst>
        </pc:spChg>
        <pc:spChg chg="mod">
          <ac:chgData name="Xavier Barreneche" userId="436af82b-390c-42e6-aea9-bff788d49bcc" providerId="ADAL" clId="{70B57FDA-67FF-437D-B986-B73D76EA81CA}" dt="2023-02-09T11:01:32.461" v="1423" actId="20577"/>
          <ac:spMkLst>
            <pc:docMk/>
            <pc:sldMk cId="822617314" sldId="408"/>
            <ac:spMk id="3" creationId="{DF82F941-7C09-49B8-9AD8-D0487F269528}"/>
          </ac:spMkLst>
        </pc:spChg>
        <pc:spChg chg="add del mod">
          <ac:chgData name="Xavier Barreneche" userId="436af82b-390c-42e6-aea9-bff788d49bcc" providerId="ADAL" clId="{70B57FDA-67FF-437D-B986-B73D76EA81CA}" dt="2023-02-09T11:01:02.467" v="1390" actId="478"/>
          <ac:spMkLst>
            <pc:docMk/>
            <pc:sldMk cId="822617314" sldId="408"/>
            <ac:spMk id="5" creationId="{00FF27F9-0000-47E0-BFC4-664660A0966D}"/>
          </ac:spMkLst>
        </pc:spChg>
      </pc:sldChg>
    </pc:docChg>
  </pc:docChgLst>
  <pc:docChgLst>
    <pc:chgData name="Alexandra Egea" userId="a3d03ec0-2f33-4a88-9670-cb4ccf2c63e2" providerId="ADAL" clId="{229A8980-5ADC-44C5-833C-CB24B7E006A6}"/>
    <pc:docChg chg="modSld">
      <pc:chgData name="Alexandra Egea" userId="a3d03ec0-2f33-4a88-9670-cb4ccf2c63e2" providerId="ADAL" clId="{229A8980-5ADC-44C5-833C-CB24B7E006A6}" dt="2022-11-04T15:44:10.367" v="202" actId="1076"/>
      <pc:docMkLst>
        <pc:docMk/>
      </pc:docMkLst>
      <pc:sldChg chg="addSp modSp mod">
        <pc:chgData name="Alexandra Egea" userId="a3d03ec0-2f33-4a88-9670-cb4ccf2c63e2" providerId="ADAL" clId="{229A8980-5ADC-44C5-833C-CB24B7E006A6}" dt="2022-11-04T15:44:10.367" v="202" actId="1076"/>
        <pc:sldMkLst>
          <pc:docMk/>
          <pc:sldMk cId="770945343" sldId="367"/>
        </pc:sldMkLst>
        <pc:spChg chg="mod">
          <ac:chgData name="Alexandra Egea" userId="a3d03ec0-2f33-4a88-9670-cb4ccf2c63e2" providerId="ADAL" clId="{229A8980-5ADC-44C5-833C-CB24B7E006A6}" dt="2022-11-04T15:43:53.337" v="201" actId="20577"/>
          <ac:spMkLst>
            <pc:docMk/>
            <pc:sldMk cId="770945343" sldId="367"/>
            <ac:spMk id="2" creationId="{C47C5282-5960-447E-A142-2DE740649323}"/>
          </ac:spMkLst>
        </pc:spChg>
        <pc:spChg chg="add mod">
          <ac:chgData name="Alexandra Egea" userId="a3d03ec0-2f33-4a88-9670-cb4ccf2c63e2" providerId="ADAL" clId="{229A8980-5ADC-44C5-833C-CB24B7E006A6}" dt="2022-11-04T15:44:10.367" v="202" actId="1076"/>
          <ac:spMkLst>
            <pc:docMk/>
            <pc:sldMk cId="770945343" sldId="367"/>
            <ac:spMk id="3" creationId="{DF82F941-7C09-49B8-9AD8-D0487F269528}"/>
          </ac:spMkLst>
        </pc:spChg>
      </pc:sldChg>
      <pc:sldChg chg="modSp mod">
        <pc:chgData name="Alexandra Egea" userId="a3d03ec0-2f33-4a88-9670-cb4ccf2c63e2" providerId="ADAL" clId="{229A8980-5ADC-44C5-833C-CB24B7E006A6}" dt="2022-11-04T15:41:36.120" v="146" actId="404"/>
        <pc:sldMkLst>
          <pc:docMk/>
          <pc:sldMk cId="2161533453" sldId="390"/>
        </pc:sldMkLst>
        <pc:spChg chg="mod">
          <ac:chgData name="Alexandra Egea" userId="a3d03ec0-2f33-4a88-9670-cb4ccf2c63e2" providerId="ADAL" clId="{229A8980-5ADC-44C5-833C-CB24B7E006A6}" dt="2022-11-04T15:41:36.120" v="146" actId="404"/>
          <ac:spMkLst>
            <pc:docMk/>
            <pc:sldMk cId="2161533453" sldId="390"/>
            <ac:spMk id="4" creationId="{D9AC3E2F-617C-4072-8014-42A39357FD3D}"/>
          </ac:spMkLst>
        </pc:spChg>
      </pc:sldChg>
      <pc:sldChg chg="modSp mod">
        <pc:chgData name="Alexandra Egea" userId="a3d03ec0-2f33-4a88-9670-cb4ccf2c63e2" providerId="ADAL" clId="{229A8980-5ADC-44C5-833C-CB24B7E006A6}" dt="2022-11-04T15:40:24.104" v="40" actId="20577"/>
        <pc:sldMkLst>
          <pc:docMk/>
          <pc:sldMk cId="290362286" sldId="393"/>
        </pc:sldMkLst>
        <pc:spChg chg="mod">
          <ac:chgData name="Alexandra Egea" userId="a3d03ec0-2f33-4a88-9670-cb4ccf2c63e2" providerId="ADAL" clId="{229A8980-5ADC-44C5-833C-CB24B7E006A6}" dt="2022-11-04T15:40:24.104" v="40" actId="20577"/>
          <ac:spMkLst>
            <pc:docMk/>
            <pc:sldMk cId="290362286" sldId="393"/>
            <ac:spMk id="7" creationId="{791506CC-A7FC-44CA-8F4E-F13019772F8C}"/>
          </ac:spMkLst>
        </pc:spChg>
      </pc:sldChg>
      <pc:sldChg chg="addSp modSp mod">
        <pc:chgData name="Alexandra Egea" userId="a3d03ec0-2f33-4a88-9670-cb4ccf2c63e2" providerId="ADAL" clId="{229A8980-5ADC-44C5-833C-CB24B7E006A6}" dt="2022-11-04T15:41:13.008" v="131" actId="20577"/>
        <pc:sldMkLst>
          <pc:docMk/>
          <pc:sldMk cId="2396408687" sldId="395"/>
        </pc:sldMkLst>
        <pc:spChg chg="mod">
          <ac:chgData name="Alexandra Egea" userId="a3d03ec0-2f33-4a88-9670-cb4ccf2c63e2" providerId="ADAL" clId="{229A8980-5ADC-44C5-833C-CB24B7E006A6}" dt="2022-11-04T15:39:47.268" v="0" actId="14100"/>
          <ac:spMkLst>
            <pc:docMk/>
            <pc:sldMk cId="2396408687" sldId="395"/>
            <ac:spMk id="7" creationId="{A14A475D-4D0D-4A3E-8CB3-3C0A566204ED}"/>
          </ac:spMkLst>
        </pc:spChg>
        <pc:spChg chg="mod">
          <ac:chgData name="Alexandra Egea" userId="a3d03ec0-2f33-4a88-9670-cb4ccf2c63e2" providerId="ADAL" clId="{229A8980-5ADC-44C5-833C-CB24B7E006A6}" dt="2022-11-04T15:39:47.268" v="0" actId="14100"/>
          <ac:spMkLst>
            <pc:docMk/>
            <pc:sldMk cId="2396408687" sldId="395"/>
            <ac:spMk id="9" creationId="{E656F008-6E97-49E2-B1B9-461A308F5590}"/>
          </ac:spMkLst>
        </pc:spChg>
        <pc:spChg chg="mod">
          <ac:chgData name="Alexandra Egea" userId="a3d03ec0-2f33-4a88-9670-cb4ccf2c63e2" providerId="ADAL" clId="{229A8980-5ADC-44C5-833C-CB24B7E006A6}" dt="2022-11-04T15:39:47.268" v="0" actId="14100"/>
          <ac:spMkLst>
            <pc:docMk/>
            <pc:sldMk cId="2396408687" sldId="395"/>
            <ac:spMk id="10" creationId="{6E11A634-972B-4FFC-9693-4FC5DDAE7B5D}"/>
          </ac:spMkLst>
        </pc:spChg>
        <pc:spChg chg="mod">
          <ac:chgData name="Alexandra Egea" userId="a3d03ec0-2f33-4a88-9670-cb4ccf2c63e2" providerId="ADAL" clId="{229A8980-5ADC-44C5-833C-CB24B7E006A6}" dt="2022-11-04T15:39:47.268" v="0" actId="14100"/>
          <ac:spMkLst>
            <pc:docMk/>
            <pc:sldMk cId="2396408687" sldId="395"/>
            <ac:spMk id="12" creationId="{10E81ACE-5FCD-427E-A81E-B5B9D3B6CF3E}"/>
          </ac:spMkLst>
        </pc:spChg>
        <pc:spChg chg="mod">
          <ac:chgData name="Alexandra Egea" userId="a3d03ec0-2f33-4a88-9670-cb4ccf2c63e2" providerId="ADAL" clId="{229A8980-5ADC-44C5-833C-CB24B7E006A6}" dt="2022-11-04T15:39:47.268" v="0" actId="14100"/>
          <ac:spMkLst>
            <pc:docMk/>
            <pc:sldMk cId="2396408687" sldId="395"/>
            <ac:spMk id="13" creationId="{AB45BE65-4190-4122-A1D3-B5E745F82E1A}"/>
          </ac:spMkLst>
        </pc:spChg>
        <pc:spChg chg="add mod">
          <ac:chgData name="Alexandra Egea" userId="a3d03ec0-2f33-4a88-9670-cb4ccf2c63e2" providerId="ADAL" clId="{229A8980-5ADC-44C5-833C-CB24B7E006A6}" dt="2022-11-04T15:41:13.008" v="131" actId="20577"/>
          <ac:spMkLst>
            <pc:docMk/>
            <pc:sldMk cId="2396408687" sldId="395"/>
            <ac:spMk id="16" creationId="{DAC365F9-A546-48AC-8E67-7E0E3FA7B8C6}"/>
          </ac:spMkLst>
        </pc:spChg>
        <pc:grpChg chg="mod">
          <ac:chgData name="Alexandra Egea" userId="a3d03ec0-2f33-4a88-9670-cb4ccf2c63e2" providerId="ADAL" clId="{229A8980-5ADC-44C5-833C-CB24B7E006A6}" dt="2022-11-04T15:39:47.268" v="0" actId="14100"/>
          <ac:grpSpMkLst>
            <pc:docMk/>
            <pc:sldMk cId="2396408687" sldId="395"/>
            <ac:grpSpMk id="8" creationId="{D95E63FD-A17E-48A2-95C8-5DA93A5BADF6}"/>
          </ac:grpSpMkLst>
        </pc:grpChg>
        <pc:grpChg chg="mod">
          <ac:chgData name="Alexandra Egea" userId="a3d03ec0-2f33-4a88-9670-cb4ccf2c63e2" providerId="ADAL" clId="{229A8980-5ADC-44C5-833C-CB24B7E006A6}" dt="2022-11-04T15:39:47.268" v="0" actId="14100"/>
          <ac:grpSpMkLst>
            <pc:docMk/>
            <pc:sldMk cId="2396408687" sldId="395"/>
            <ac:grpSpMk id="11" creationId="{C38A3E83-5096-47D4-9378-93D9A620DB25}"/>
          </ac:grpSpMkLst>
        </pc:grpChg>
        <pc:grpChg chg="mod">
          <ac:chgData name="Alexandra Egea" userId="a3d03ec0-2f33-4a88-9670-cb4ccf2c63e2" providerId="ADAL" clId="{229A8980-5ADC-44C5-833C-CB24B7E006A6}" dt="2022-11-04T15:39:47.268" v="0" actId="14100"/>
          <ac:grpSpMkLst>
            <pc:docMk/>
            <pc:sldMk cId="2396408687" sldId="395"/>
            <ac:grpSpMk id="14" creationId="{EA10D7A7-FA46-4426-A765-C107DECB3A12}"/>
          </ac:grpSpMkLst>
        </pc:grpChg>
        <pc:grpChg chg="mod">
          <ac:chgData name="Alexandra Egea" userId="a3d03ec0-2f33-4a88-9670-cb4ccf2c63e2" providerId="ADAL" clId="{229A8980-5ADC-44C5-833C-CB24B7E006A6}" dt="2022-11-04T15:39:47.268" v="0" actId="14100"/>
          <ac:grpSpMkLst>
            <pc:docMk/>
            <pc:sldMk cId="2396408687" sldId="395"/>
            <ac:grpSpMk id="15" creationId="{B1FBE142-3A79-4A27-AD99-6A1F96768E6A}"/>
          </ac:grpSpMkLst>
        </pc:grpChg>
        <pc:picChg chg="mod">
          <ac:chgData name="Alexandra Egea" userId="a3d03ec0-2f33-4a88-9670-cb4ccf2c63e2" providerId="ADAL" clId="{229A8980-5ADC-44C5-833C-CB24B7E006A6}" dt="2022-11-04T15:39:47.268" v="0" actId="14100"/>
          <ac:picMkLst>
            <pc:docMk/>
            <pc:sldMk cId="2396408687" sldId="395"/>
            <ac:picMk id="5" creationId="{25F6E791-58D1-4034-B60B-850D5BF43F6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370146-E21D-43D2-B245-D094D2B6FCB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fr-FR"/>
        </a:p>
      </dgm:t>
    </dgm:pt>
    <dgm:pt modelId="{649E94EC-A20D-4F55-8EFC-BEF1BAE6A29E}">
      <dgm:prSet phldrT="[Texte]" custT="1"/>
      <dgm:spPr/>
      <dgm:t>
        <a:bodyPr/>
        <a:lstStyle/>
        <a:p>
          <a:r>
            <a:rPr lang="fr-FR" sz="1800" dirty="0">
              <a:latin typeface="Verdana Pro"/>
            </a:rPr>
            <a:t>Emmanuelle TOUSSAINT</a:t>
          </a:r>
        </a:p>
      </dgm:t>
    </dgm:pt>
    <dgm:pt modelId="{B6DAF5B3-34B2-44A5-A5F2-91E250512077}" type="parTrans" cxnId="{F72B25D3-CA48-4EAD-8BEA-2A55323A3D4F}">
      <dgm:prSet/>
      <dgm:spPr/>
      <dgm:t>
        <a:bodyPr/>
        <a:lstStyle/>
        <a:p>
          <a:endParaRPr lang="fr-FR">
            <a:latin typeface="Verdana Pro" panose="020B0604030504040204" pitchFamily="34" charset="0"/>
          </a:endParaRPr>
        </a:p>
      </dgm:t>
    </dgm:pt>
    <dgm:pt modelId="{67ECFB9F-3A3A-40F8-92C3-66F02D825D04}" type="sibTrans" cxnId="{F72B25D3-CA48-4EAD-8BEA-2A55323A3D4F}">
      <dgm:prSet/>
      <dgm:spPr/>
      <dgm:t>
        <a:bodyPr/>
        <a:lstStyle/>
        <a:p>
          <a:endParaRPr lang="fr-FR">
            <a:latin typeface="Verdana Pro" panose="020B0604030504040204" pitchFamily="34" charset="0"/>
          </a:endParaRPr>
        </a:p>
      </dgm:t>
    </dgm:pt>
    <dgm:pt modelId="{FF84C3BE-6AAD-47D4-96C5-409E72ADD966}" type="pres">
      <dgm:prSet presAssocID="{D0370146-E21D-43D2-B245-D094D2B6FCBF}" presName="Name0" presStyleCnt="0">
        <dgm:presLayoutVars>
          <dgm:chMax val="7"/>
          <dgm:chPref val="7"/>
          <dgm:dir/>
        </dgm:presLayoutVars>
      </dgm:prSet>
      <dgm:spPr/>
    </dgm:pt>
    <dgm:pt modelId="{0161BFD3-E1BA-4A07-8E38-2F7810DE49FC}" type="pres">
      <dgm:prSet presAssocID="{D0370146-E21D-43D2-B245-D094D2B6FCBF}" presName="Name1" presStyleCnt="0"/>
      <dgm:spPr/>
    </dgm:pt>
    <dgm:pt modelId="{8FCA9EE6-F4B7-4961-9783-D17A01CC1763}" type="pres">
      <dgm:prSet presAssocID="{D0370146-E21D-43D2-B245-D094D2B6FCBF}" presName="cycle" presStyleCnt="0"/>
      <dgm:spPr/>
    </dgm:pt>
    <dgm:pt modelId="{557FC183-58FB-477D-A615-EB72A71C55A5}" type="pres">
      <dgm:prSet presAssocID="{D0370146-E21D-43D2-B245-D094D2B6FCBF}" presName="srcNode" presStyleLbl="node1" presStyleIdx="0" presStyleCnt="1"/>
      <dgm:spPr/>
    </dgm:pt>
    <dgm:pt modelId="{CFA0D6C5-24A5-4BB5-A6FC-350891EAEA85}" type="pres">
      <dgm:prSet presAssocID="{D0370146-E21D-43D2-B245-D094D2B6FCBF}" presName="conn" presStyleLbl="parChTrans1D2" presStyleIdx="0" presStyleCnt="1"/>
      <dgm:spPr/>
    </dgm:pt>
    <dgm:pt modelId="{91EA1114-EE04-41E5-9798-DCFBF22D8C9B}" type="pres">
      <dgm:prSet presAssocID="{D0370146-E21D-43D2-B245-D094D2B6FCBF}" presName="extraNode" presStyleLbl="node1" presStyleIdx="0" presStyleCnt="1"/>
      <dgm:spPr/>
    </dgm:pt>
    <dgm:pt modelId="{FB2993EC-6E57-46CB-A3FF-BCEEDA0BDBF1}" type="pres">
      <dgm:prSet presAssocID="{D0370146-E21D-43D2-B245-D094D2B6FCBF}" presName="dstNode" presStyleLbl="node1" presStyleIdx="0" presStyleCnt="1"/>
      <dgm:spPr/>
    </dgm:pt>
    <dgm:pt modelId="{07818F5C-413B-42C0-8999-998BF0297224}" type="pres">
      <dgm:prSet presAssocID="{649E94EC-A20D-4F55-8EFC-BEF1BAE6A29E}" presName="text_1" presStyleLbl="node1" presStyleIdx="0" presStyleCnt="1" custScaleX="98230" custLinFactNeighborX="443" custLinFactNeighborY="-4325">
        <dgm:presLayoutVars>
          <dgm:bulletEnabled val="1"/>
        </dgm:presLayoutVars>
      </dgm:prSet>
      <dgm:spPr/>
    </dgm:pt>
    <dgm:pt modelId="{CAFA64BA-2348-4CFE-A46A-2B7EAE86F748}" type="pres">
      <dgm:prSet presAssocID="{649E94EC-A20D-4F55-8EFC-BEF1BAE6A29E}" presName="accent_1" presStyleCnt="0"/>
      <dgm:spPr/>
    </dgm:pt>
    <dgm:pt modelId="{24C402DD-DF18-4EB9-AA25-AA720E40023A}" type="pres">
      <dgm:prSet presAssocID="{649E94EC-A20D-4F55-8EFC-BEF1BAE6A29E}" presName="accentRepeatNode" presStyleLbl="solidFgAcc1" presStyleIdx="0" presStyleCnt="1" custLinFactNeighborX="-9406"/>
      <dgm:spPr/>
    </dgm:pt>
  </dgm:ptLst>
  <dgm:cxnLst>
    <dgm:cxn modelId="{C8B20C8D-3C2E-4E03-956D-DD6BABC9A052}" type="presOf" srcId="{67ECFB9F-3A3A-40F8-92C3-66F02D825D04}" destId="{CFA0D6C5-24A5-4BB5-A6FC-350891EAEA85}" srcOrd="0" destOrd="0" presId="urn:microsoft.com/office/officeart/2008/layout/VerticalCurvedList"/>
    <dgm:cxn modelId="{F72B25D3-CA48-4EAD-8BEA-2A55323A3D4F}" srcId="{D0370146-E21D-43D2-B245-D094D2B6FCBF}" destId="{649E94EC-A20D-4F55-8EFC-BEF1BAE6A29E}" srcOrd="0" destOrd="0" parTransId="{B6DAF5B3-34B2-44A5-A5F2-91E250512077}" sibTransId="{67ECFB9F-3A3A-40F8-92C3-66F02D825D04}"/>
    <dgm:cxn modelId="{B7AF2DD7-59BC-40D5-B549-CFE66D7CC059}" type="presOf" srcId="{D0370146-E21D-43D2-B245-D094D2B6FCBF}" destId="{FF84C3BE-6AAD-47D4-96C5-409E72ADD966}" srcOrd="0" destOrd="0" presId="urn:microsoft.com/office/officeart/2008/layout/VerticalCurvedList"/>
    <dgm:cxn modelId="{2C2CC2E9-CCF4-42C7-8703-F9B5E99A27A2}" type="presOf" srcId="{649E94EC-A20D-4F55-8EFC-BEF1BAE6A29E}" destId="{07818F5C-413B-42C0-8999-998BF0297224}" srcOrd="0" destOrd="0" presId="urn:microsoft.com/office/officeart/2008/layout/VerticalCurvedList"/>
    <dgm:cxn modelId="{E7B37DFD-2CC8-4A12-9252-07E387A26546}" type="presParOf" srcId="{FF84C3BE-6AAD-47D4-96C5-409E72ADD966}" destId="{0161BFD3-E1BA-4A07-8E38-2F7810DE49FC}" srcOrd="0" destOrd="0" presId="urn:microsoft.com/office/officeart/2008/layout/VerticalCurvedList"/>
    <dgm:cxn modelId="{BEAD6F57-C9AE-4D27-A65B-6E038ED5E262}" type="presParOf" srcId="{0161BFD3-E1BA-4A07-8E38-2F7810DE49FC}" destId="{8FCA9EE6-F4B7-4961-9783-D17A01CC1763}" srcOrd="0" destOrd="0" presId="urn:microsoft.com/office/officeart/2008/layout/VerticalCurvedList"/>
    <dgm:cxn modelId="{D22ADF6C-3584-4FD6-8B36-FCB0697EAE16}" type="presParOf" srcId="{8FCA9EE6-F4B7-4961-9783-D17A01CC1763}" destId="{557FC183-58FB-477D-A615-EB72A71C55A5}" srcOrd="0" destOrd="0" presId="urn:microsoft.com/office/officeart/2008/layout/VerticalCurvedList"/>
    <dgm:cxn modelId="{F4B0B067-1FA0-473A-BC56-91FB0B20F6E6}" type="presParOf" srcId="{8FCA9EE6-F4B7-4961-9783-D17A01CC1763}" destId="{CFA0D6C5-24A5-4BB5-A6FC-350891EAEA85}" srcOrd="1" destOrd="0" presId="urn:microsoft.com/office/officeart/2008/layout/VerticalCurvedList"/>
    <dgm:cxn modelId="{FFF539D2-2211-44D0-936E-0705C64E320B}" type="presParOf" srcId="{8FCA9EE6-F4B7-4961-9783-D17A01CC1763}" destId="{91EA1114-EE04-41E5-9798-DCFBF22D8C9B}" srcOrd="2" destOrd="0" presId="urn:microsoft.com/office/officeart/2008/layout/VerticalCurvedList"/>
    <dgm:cxn modelId="{91DEB26B-C2ED-419A-AEEF-69820E484230}" type="presParOf" srcId="{8FCA9EE6-F4B7-4961-9783-D17A01CC1763}" destId="{FB2993EC-6E57-46CB-A3FF-BCEEDA0BDBF1}" srcOrd="3" destOrd="0" presId="urn:microsoft.com/office/officeart/2008/layout/VerticalCurvedList"/>
    <dgm:cxn modelId="{F37F53C4-33E5-4B5E-92E3-8F0AFF11BCEF}" type="presParOf" srcId="{0161BFD3-E1BA-4A07-8E38-2F7810DE49FC}" destId="{07818F5C-413B-42C0-8999-998BF0297224}" srcOrd="1" destOrd="0" presId="urn:microsoft.com/office/officeart/2008/layout/VerticalCurvedList"/>
    <dgm:cxn modelId="{7E84B2C7-BC4A-4CB8-B913-1150804CBAFA}" type="presParOf" srcId="{0161BFD3-E1BA-4A07-8E38-2F7810DE49FC}" destId="{CAFA64BA-2348-4CFE-A46A-2B7EAE86F748}" srcOrd="2" destOrd="0" presId="urn:microsoft.com/office/officeart/2008/layout/VerticalCurvedList"/>
    <dgm:cxn modelId="{57A0EEC0-E1B8-4C07-B85D-805918A72CB1}" type="presParOf" srcId="{CAFA64BA-2348-4CFE-A46A-2B7EAE86F748}" destId="{24C402DD-DF18-4EB9-AA25-AA720E40023A}"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0D6C5-24A5-4BB5-A6FC-350891EAEA85}">
      <dsp:nvSpPr>
        <dsp:cNvPr id="0" name=""/>
        <dsp:cNvSpPr/>
      </dsp:nvSpPr>
      <dsp:spPr>
        <a:xfrm>
          <a:off x="-1603576" y="-273511"/>
          <a:ext cx="2105809" cy="2105809"/>
        </a:xfrm>
        <a:prstGeom prst="blockArc">
          <a:avLst>
            <a:gd name="adj1" fmla="val 18900000"/>
            <a:gd name="adj2" fmla="val 2700000"/>
            <a:gd name="adj3" fmla="val 102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818F5C-413B-42C0-8999-998BF0297224}">
      <dsp:nvSpPr>
        <dsp:cNvPr id="0" name=""/>
        <dsp:cNvSpPr/>
      </dsp:nvSpPr>
      <dsp:spPr>
        <a:xfrm>
          <a:off x="534704" y="369727"/>
          <a:ext cx="3518009" cy="7541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8644" tIns="45720" rIns="45720" bIns="45720" numCol="1" spcCol="1270" anchor="ctr" anchorCtr="0">
          <a:noAutofit/>
        </a:bodyPr>
        <a:lstStyle/>
        <a:p>
          <a:pPr marL="0" lvl="0" indent="0" algn="l" defTabSz="800100">
            <a:lnSpc>
              <a:spcPct val="90000"/>
            </a:lnSpc>
            <a:spcBef>
              <a:spcPct val="0"/>
            </a:spcBef>
            <a:spcAft>
              <a:spcPct val="35000"/>
            </a:spcAft>
            <a:buNone/>
          </a:pPr>
          <a:r>
            <a:rPr lang="fr-FR" sz="1800" kern="1200" dirty="0">
              <a:latin typeface="Verdana Pro"/>
            </a:rPr>
            <a:t>Emmanuelle TOUSSAINT</a:t>
          </a:r>
        </a:p>
      </dsp:txBody>
      <dsp:txXfrm>
        <a:off x="534704" y="369727"/>
        <a:ext cx="3518009" cy="754101"/>
      </dsp:txXfrm>
    </dsp:sp>
    <dsp:sp modelId="{24C402DD-DF18-4EB9-AA25-AA720E40023A}">
      <dsp:nvSpPr>
        <dsp:cNvPr id="0" name=""/>
        <dsp:cNvSpPr/>
      </dsp:nvSpPr>
      <dsp:spPr>
        <a:xfrm>
          <a:off x="0" y="308080"/>
          <a:ext cx="942626" cy="94262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Verdana Regular"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Verdana Regular" charset="0"/>
              </a:defRPr>
            </a:lvl1pPr>
          </a:lstStyle>
          <a:p>
            <a:fld id="{39119183-7A7B-B94B-B8D0-89CC99317D5F}" type="datetimeFigureOut">
              <a:rPr lang="en-US" smtClean="0"/>
              <a:pPr/>
              <a:t>4/19/2024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Verdana Regular"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Verdana Regular" charset="0"/>
              </a:defRPr>
            </a:lvl1pPr>
          </a:lstStyle>
          <a:p>
            <a:fld id="{A33F8509-3B0C-484C-B204-CF40603C7CDE}" type="slidenum">
              <a:rPr lang="en-US" smtClean="0"/>
              <a:pPr/>
              <a:t>‹N°›</a:t>
            </a:fld>
            <a:endParaRPr lang="en-US"/>
          </a:p>
        </p:txBody>
      </p:sp>
    </p:spTree>
    <p:extLst>
      <p:ext uri="{BB962C8B-B14F-4D97-AF65-F5344CB8AC3E}">
        <p14:creationId xmlns:p14="http://schemas.microsoft.com/office/powerpoint/2010/main" val="150993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Verdana Regular" charset="0"/>
        <a:ea typeface="+mn-ea"/>
        <a:cs typeface="+mn-cs"/>
      </a:defRPr>
    </a:lvl1pPr>
    <a:lvl2pPr marL="457200" algn="l" defTabSz="914400" rtl="0" eaLnBrk="1" latinLnBrk="0" hangingPunct="1">
      <a:defRPr sz="1200" b="0" i="0" kern="1200">
        <a:solidFill>
          <a:schemeClr val="tx1"/>
        </a:solidFill>
        <a:latin typeface="Verdana Regular" charset="0"/>
        <a:ea typeface="+mn-ea"/>
        <a:cs typeface="+mn-cs"/>
      </a:defRPr>
    </a:lvl2pPr>
    <a:lvl3pPr marL="914400" algn="l" defTabSz="914400" rtl="0" eaLnBrk="1" latinLnBrk="0" hangingPunct="1">
      <a:defRPr sz="1200" b="0" i="0" kern="1200">
        <a:solidFill>
          <a:schemeClr val="tx1"/>
        </a:solidFill>
        <a:latin typeface="Verdana Regular" charset="0"/>
        <a:ea typeface="+mn-ea"/>
        <a:cs typeface="+mn-cs"/>
      </a:defRPr>
    </a:lvl3pPr>
    <a:lvl4pPr marL="1371600" algn="l" defTabSz="914400" rtl="0" eaLnBrk="1" latinLnBrk="0" hangingPunct="1">
      <a:defRPr sz="1200" b="0" i="0" kern="1200">
        <a:solidFill>
          <a:schemeClr val="tx1"/>
        </a:solidFill>
        <a:latin typeface="Verdana Regular" charset="0"/>
        <a:ea typeface="+mn-ea"/>
        <a:cs typeface="+mn-cs"/>
      </a:defRPr>
    </a:lvl4pPr>
    <a:lvl5pPr marL="1828800" algn="l" defTabSz="914400" rtl="0" eaLnBrk="1" latinLnBrk="0" hangingPunct="1">
      <a:defRPr sz="1200" b="0" i="0" kern="1200">
        <a:solidFill>
          <a:schemeClr val="tx1"/>
        </a:solidFill>
        <a:latin typeface="Verdana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33F8509-3B0C-484C-B204-CF40603C7CDE}" type="slidenum">
              <a:rPr lang="en-US" smtClean="0"/>
              <a:pPr/>
              <a:t>1</a:t>
            </a:fld>
            <a:endParaRPr lang="en-US"/>
          </a:p>
        </p:txBody>
      </p:sp>
    </p:spTree>
    <p:extLst>
      <p:ext uri="{BB962C8B-B14F-4D97-AF65-F5344CB8AC3E}">
        <p14:creationId xmlns:p14="http://schemas.microsoft.com/office/powerpoint/2010/main" val="3512770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err="1"/>
              <a:t>Occlusivity</a:t>
            </a:r>
            <a:r>
              <a:rPr lang="fr-FR" b="1" dirty="0"/>
              <a:t> Check System = Système de contrôle de l’</a:t>
            </a:r>
            <a:r>
              <a:rPr lang="fr-FR" b="1" dirty="0" err="1"/>
              <a:t>occlusivité</a:t>
            </a:r>
            <a:br>
              <a:rPr lang="fr-FR" b="1" dirty="0"/>
            </a:br>
            <a:r>
              <a:rPr lang="fr-FR" b="1" dirty="0"/>
              <a:t>Permet de vérifier l’occlusion du circuit et de la pompe au démarrage, réduisant ainsi le déclenchement accidentel d’un écoulement par gravité</a:t>
            </a:r>
            <a:br>
              <a:rPr lang="fr-FR" dirty="0"/>
            </a:br>
            <a:r>
              <a:rPr lang="fr-FR" dirty="0"/>
              <a:t>Le clamp </a:t>
            </a:r>
            <a:r>
              <a:rPr lang="fr-FR" dirty="0" err="1"/>
              <a:t>SafeClip</a:t>
            </a:r>
            <a:r>
              <a:rPr lang="fr-FR" dirty="0"/>
              <a:t> est clampé par la porte, le test OCS Commence</a:t>
            </a:r>
          </a:p>
          <a:p>
            <a:r>
              <a:rPr lang="fr-FR" dirty="0"/>
              <a:t>Ensuite démarrage du pompage et vérification de l’augmentation de pression dans la ligne</a:t>
            </a:r>
          </a:p>
          <a:p>
            <a:r>
              <a:rPr lang="fr-FR" dirty="0"/>
              <a:t>Si la pression augmente c’est qu’à aucun moment le liquide ne passe « à côté ».</a:t>
            </a:r>
          </a:p>
          <a:p>
            <a:r>
              <a:rPr lang="fr-FR" dirty="0"/>
              <a:t>La pompe contrôle donc à tout moment le débit administré</a:t>
            </a:r>
          </a:p>
          <a:p>
            <a:r>
              <a:rPr lang="fr-FR" dirty="0"/>
              <a:t>Puis </a:t>
            </a:r>
            <a:r>
              <a:rPr lang="fr-FR" dirty="0" err="1"/>
              <a:t>rétropompage</a:t>
            </a:r>
            <a:r>
              <a:rPr lang="fr-FR" dirty="0"/>
              <a:t>, la pression est ramenée au niveau initial </a:t>
            </a:r>
          </a:p>
          <a:p>
            <a:r>
              <a:rPr lang="fr-FR" dirty="0"/>
              <a:t>Lorsque l’</a:t>
            </a:r>
            <a:r>
              <a:rPr lang="fr-FR" dirty="0" err="1"/>
              <a:t>occlusivité</a:t>
            </a:r>
            <a:r>
              <a:rPr lang="fr-FR" dirty="0"/>
              <a:t> de la pompe avec sa tubulure a été testée, un taquet réouvre le Safe Clip.</a:t>
            </a:r>
          </a:p>
          <a:p>
            <a:r>
              <a:rPr lang="fr-FR" dirty="0"/>
              <a:t>La perfusion peut commencer</a:t>
            </a:r>
          </a:p>
          <a:p>
            <a:endParaRPr lang="fr-FR" dirty="0"/>
          </a:p>
        </p:txBody>
      </p:sp>
      <p:sp>
        <p:nvSpPr>
          <p:cNvPr id="4" name="Espace réservé du numéro de diapositive 3"/>
          <p:cNvSpPr>
            <a:spLocks noGrp="1"/>
          </p:cNvSpPr>
          <p:nvPr>
            <p:ph type="sldNum" sz="quarter" idx="5"/>
          </p:nvPr>
        </p:nvSpPr>
        <p:spPr/>
        <p:txBody>
          <a:bodyPr/>
          <a:lstStyle/>
          <a:p>
            <a:fld id="{A33F8509-3B0C-484C-B204-CF40603C7CDE}" type="slidenum">
              <a:rPr lang="en-US" smtClean="0"/>
              <a:pPr/>
              <a:t>16</a:t>
            </a:fld>
            <a:endParaRPr lang="en-US"/>
          </a:p>
        </p:txBody>
      </p:sp>
    </p:spTree>
    <p:extLst>
      <p:ext uri="{BB962C8B-B14F-4D97-AF65-F5344CB8AC3E}">
        <p14:creationId xmlns:p14="http://schemas.microsoft.com/office/powerpoint/2010/main" val="3474385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Lorsque la tubulure contient du liquide le signal ultrasonique est transmis correctement. </a:t>
            </a:r>
          </a:p>
          <a:p>
            <a:r>
              <a:rPr lang="fr-FR" dirty="0"/>
              <a:t>Lorsque la tubulure contient une bulle d’air, le signal ultrasonique n’est plus transmis. </a:t>
            </a:r>
          </a:p>
          <a:p>
            <a:r>
              <a:rPr lang="fr-FR" dirty="0"/>
              <a:t>La durée pendant laquelle le signal n’est plus transmis permet de calculer le volume de la bulle d'air, selon la formule : V = T x Débit</a:t>
            </a:r>
          </a:p>
          <a:p>
            <a:endParaRPr lang="fr-FR" dirty="0"/>
          </a:p>
          <a:p>
            <a:r>
              <a:rPr lang="fr-FR" dirty="0"/>
              <a:t>2 mesures prises par la pompe : taille de la bulle d’air + cumul air sur 15min</a:t>
            </a:r>
          </a:p>
          <a:p>
            <a:r>
              <a:rPr lang="fr-FR" dirty="0"/>
              <a:t>Par défaut en sortie d’usine, taille de bulle d’air prise en compte pour le calcul sur 15 minutes = à partir de 100 µL</a:t>
            </a:r>
          </a:p>
          <a:p>
            <a:r>
              <a:rPr lang="fr-FR" dirty="0"/>
              <a:t>Par défaut en sortie d’usine, volume d’air max. sur 15 minutes = 500 µL (en ne tenant PAS compte des bulles de taille inférieure à 50 µL)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L’injection de 1 </a:t>
            </a:r>
            <a:r>
              <a:rPr lang="fr-FR" dirty="0" err="1"/>
              <a:t>mL</a:t>
            </a:r>
            <a:r>
              <a:rPr lang="fr-FR" dirty="0"/>
              <a:t> (1000 µL) en 15 minutes n’est pas considérée comme dangereuse (danger à partir de 5 </a:t>
            </a:r>
            <a:r>
              <a:rPr lang="fr-FR" dirty="0" err="1"/>
              <a:t>mL</a:t>
            </a:r>
            <a:r>
              <a:rPr lang="fr-FR" dirty="0"/>
              <a:t> sur voie centrale)</a:t>
            </a:r>
          </a:p>
          <a:p>
            <a:br>
              <a:rPr lang="fr-FR" dirty="0"/>
            </a:br>
            <a:r>
              <a:rPr lang="fr-FR" dirty="0"/>
              <a:t>Paramétrage différent en fonction du profil : Adulte / Enfant </a:t>
            </a:r>
          </a:p>
          <a:p>
            <a:r>
              <a:rPr lang="fr-FR" dirty="0"/>
              <a:t>Attention ne pas utiliser un appareil configuré pour de l’adulte chez l’enfant (seuil de détection de bulles d’air différents)</a:t>
            </a:r>
          </a:p>
        </p:txBody>
      </p:sp>
      <p:sp>
        <p:nvSpPr>
          <p:cNvPr id="4" name="Espace réservé du numéro de diapositive 3"/>
          <p:cNvSpPr>
            <a:spLocks noGrp="1"/>
          </p:cNvSpPr>
          <p:nvPr>
            <p:ph type="sldNum" sz="quarter" idx="5"/>
          </p:nvPr>
        </p:nvSpPr>
        <p:spPr/>
        <p:txBody>
          <a:bodyPr/>
          <a:lstStyle/>
          <a:p>
            <a:fld id="{A33F8509-3B0C-484C-B204-CF40603C7CDE}" type="slidenum">
              <a:rPr lang="en-US" smtClean="0"/>
              <a:pPr/>
              <a:t>17</a:t>
            </a:fld>
            <a:endParaRPr lang="en-US"/>
          </a:p>
        </p:txBody>
      </p:sp>
    </p:spTree>
    <p:extLst>
      <p:ext uri="{BB962C8B-B14F-4D97-AF65-F5344CB8AC3E}">
        <p14:creationId xmlns:p14="http://schemas.microsoft.com/office/powerpoint/2010/main" val="4160808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Purge à l’envers pour flacon souple (</a:t>
            </a:r>
            <a:r>
              <a:rPr lang="fr-FR" dirty="0" err="1"/>
              <a:t>evite</a:t>
            </a:r>
            <a:r>
              <a:rPr lang="fr-FR" dirty="0"/>
              <a:t> air) </a:t>
            </a:r>
            <a:br>
              <a:rPr lang="fr-FR" dirty="0"/>
            </a:br>
            <a:r>
              <a:rPr lang="fr-FR" dirty="0"/>
              <a:t>Prise d’air ouverte sur flacon en verre (seulement sur flacon en verre ! Attention risque embolie !)</a:t>
            </a:r>
          </a:p>
          <a:p>
            <a:r>
              <a:rPr lang="fr-FR" dirty="0"/>
              <a:t>Laisser reposer les traitements mousseux sur le chariot 15 minutes</a:t>
            </a:r>
          </a:p>
          <a:p>
            <a:r>
              <a:rPr lang="fr-FR" dirty="0"/>
              <a:t>Ne pas secouer dans tous les sens les poches de NP (les bercer). </a:t>
            </a:r>
          </a:p>
        </p:txBody>
      </p:sp>
      <p:sp>
        <p:nvSpPr>
          <p:cNvPr id="4" name="Espace réservé du numéro de diapositive 3"/>
          <p:cNvSpPr>
            <a:spLocks noGrp="1"/>
          </p:cNvSpPr>
          <p:nvPr>
            <p:ph type="sldNum" sz="quarter" idx="5"/>
          </p:nvPr>
        </p:nvSpPr>
        <p:spPr/>
        <p:txBody>
          <a:bodyPr/>
          <a:lstStyle/>
          <a:p>
            <a:fld id="{A33F8509-3B0C-484C-B204-CF40603C7CDE}" type="slidenum">
              <a:rPr lang="en-US" smtClean="0"/>
              <a:pPr/>
              <a:t>18</a:t>
            </a:fld>
            <a:endParaRPr lang="en-US"/>
          </a:p>
        </p:txBody>
      </p:sp>
    </p:spTree>
    <p:extLst>
      <p:ext uri="{BB962C8B-B14F-4D97-AF65-F5344CB8AC3E}">
        <p14:creationId xmlns:p14="http://schemas.microsoft.com/office/powerpoint/2010/main" val="3886702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Wingdings" panose="05000000000000000000" pitchFamily="2" charset="2"/>
              <a:buNone/>
              <a:defRPr/>
            </a:pPr>
            <a:r>
              <a:rPr lang="fr-FR" sz="1200">
                <a:solidFill>
                  <a:srgbClr val="002060"/>
                </a:solidFill>
              </a:rPr>
              <a:t>La solubilité d’un gaz dans un liquide dépend de la pression exercée au dessus de ce liquide. </a:t>
            </a:r>
          </a:p>
          <a:p>
            <a:pPr>
              <a:buFont typeface="Wingdings"/>
              <a:buNone/>
              <a:defRPr/>
            </a:pPr>
            <a:r>
              <a:rPr lang="fr-FR" sz="1200">
                <a:solidFill>
                  <a:srgbClr val="002060"/>
                </a:solidFill>
              </a:rPr>
              <a:t> Afin de réduire l’apparition de bulles d’air dans la tubulure, </a:t>
            </a:r>
            <a:r>
              <a:rPr lang="fr-FR" sz="1200">
                <a:solidFill>
                  <a:srgbClr val="00B0F0"/>
                </a:solidFill>
              </a:rPr>
              <a:t>veillez à respecter une hauteur minimale de 50cm </a:t>
            </a:r>
            <a:r>
              <a:rPr lang="fr-FR" sz="1200">
                <a:solidFill>
                  <a:srgbClr val="002060"/>
                </a:solidFill>
              </a:rPr>
              <a:t>entre le bas de la poche de perfusion et la pompe. </a:t>
            </a:r>
            <a:endParaRPr lang="fr-FR"/>
          </a:p>
          <a:p>
            <a:pPr>
              <a:buFont typeface="Wingdings"/>
              <a:buChar char="Ø"/>
              <a:defRPr/>
            </a:pPr>
            <a:r>
              <a:rPr lang="fr-FR" sz="1200">
                <a:solidFill>
                  <a:srgbClr val="002060"/>
                </a:solidFill>
              </a:rPr>
              <a:t> La tension dans la colonne d’eau (= la tubulure) est alors assez importante pour empêcher la formation des bulles d’air.</a:t>
            </a:r>
          </a:p>
          <a:p>
            <a:r>
              <a:rPr lang="fr-FR" b="1"/>
              <a:t>Information complémentaire, la pompe n’aspire pas le liquide, c’est la force de gravité qui le fait descendre et le mécanisme péristaltique le fait avancer.</a:t>
            </a:r>
          </a:p>
          <a:p>
            <a:r>
              <a:rPr lang="fr-FR" b="1"/>
              <a:t>Une bonne hauteur de poche garantie aussi une bonne précision de débit</a:t>
            </a:r>
          </a:p>
          <a:p>
            <a:endParaRPr lang="fr-FR"/>
          </a:p>
        </p:txBody>
      </p:sp>
      <p:sp>
        <p:nvSpPr>
          <p:cNvPr id="4" name="Espace réservé du numéro de diapositive 3"/>
          <p:cNvSpPr>
            <a:spLocks noGrp="1"/>
          </p:cNvSpPr>
          <p:nvPr>
            <p:ph type="sldNum" sz="quarter" idx="5"/>
          </p:nvPr>
        </p:nvSpPr>
        <p:spPr/>
        <p:txBody>
          <a:bodyPr/>
          <a:lstStyle/>
          <a:p>
            <a:fld id="{A33F8509-3B0C-484C-B204-CF40603C7CDE}" type="slidenum">
              <a:rPr lang="en-US" smtClean="0"/>
              <a:pPr/>
              <a:t>19</a:t>
            </a:fld>
            <a:endParaRPr lang="en-US"/>
          </a:p>
        </p:txBody>
      </p:sp>
    </p:spTree>
    <p:extLst>
      <p:ext uri="{BB962C8B-B14F-4D97-AF65-F5344CB8AC3E}">
        <p14:creationId xmlns:p14="http://schemas.microsoft.com/office/powerpoint/2010/main" val="3499331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Mode qui permet d’augmenter le débit graduellement, par paliers intermédiaires jusqu’à atteindre un débit de plateau</a:t>
            </a:r>
            <a:br>
              <a:rPr lang="fr-FR" dirty="0"/>
            </a:br>
            <a:r>
              <a:rPr lang="fr-FR" dirty="0"/>
              <a:t>Administrer la NP progressivement avec une phase ascendante (en 10 paliers) et descendante (10 paliers) permet de réduire le risque d’hyper- (nausée) et d’hypoglycémie.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Utilisé surtout à domicile lorsqu’administration sur 12h (pas d’intérêt en administration continue ex réanimation)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Calcul des paliers est automatisé lors de la programmation. </a:t>
            </a:r>
          </a:p>
          <a:p>
            <a:r>
              <a:rPr lang="fr-FR" dirty="0"/>
              <a:t>Perfusion définie par un volume total, une durée </a:t>
            </a:r>
            <a:r>
              <a:rPr lang="fr-FR" dirty="0" err="1"/>
              <a:t>totalede</a:t>
            </a:r>
            <a:r>
              <a:rPr lang="fr-FR" dirty="0"/>
              <a:t> perfusion, une durée pour un palier ascendant et/ou descendant (calcul automatique du débit de plateau)</a:t>
            </a:r>
          </a:p>
        </p:txBody>
      </p:sp>
      <p:sp>
        <p:nvSpPr>
          <p:cNvPr id="4" name="Espace réservé du numéro de diapositive 3"/>
          <p:cNvSpPr>
            <a:spLocks noGrp="1"/>
          </p:cNvSpPr>
          <p:nvPr>
            <p:ph type="sldNum" sz="quarter" idx="5"/>
          </p:nvPr>
        </p:nvSpPr>
        <p:spPr/>
        <p:txBody>
          <a:bodyPr/>
          <a:lstStyle/>
          <a:p>
            <a:fld id="{A33F8509-3B0C-484C-B204-CF40603C7CDE}" type="slidenum">
              <a:rPr lang="en-US" smtClean="0"/>
              <a:pPr/>
              <a:t>20</a:t>
            </a:fld>
            <a:endParaRPr lang="en-US"/>
          </a:p>
        </p:txBody>
      </p:sp>
    </p:spTree>
    <p:extLst>
      <p:ext uri="{BB962C8B-B14F-4D97-AF65-F5344CB8AC3E}">
        <p14:creationId xmlns:p14="http://schemas.microsoft.com/office/powerpoint/2010/main" val="2352903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Administrer progressivement les CGR permet d’éviter une variation brutale de la pression et favorise la </a:t>
            </a:r>
            <a:r>
              <a:rPr lang="fr-FR" dirty="0" err="1"/>
              <a:t>tolérabilité</a:t>
            </a:r>
            <a:r>
              <a:rPr lang="fr-FR" dirty="0"/>
              <a:t> du patient (TACO). </a:t>
            </a:r>
          </a:p>
          <a:p>
            <a:r>
              <a:rPr lang="fr-FR" dirty="0"/>
              <a:t>Ex. phase ascendante de 15 minutes.</a:t>
            </a:r>
          </a:p>
          <a:p>
            <a:r>
              <a:rPr lang="fr-FR" dirty="0">
                <a:solidFill>
                  <a:srgbClr val="FFC000"/>
                </a:solidFill>
              </a:rPr>
              <a:t>En présence de patient à risque (insuffisance cardiaque, patient de pédiatrie patient âgé …), il est recommandé d’adapter la vitesse de la transfusion (2ml/kg/h soit un CGR en 2 heures pour un patient de 50 kg). </a:t>
            </a:r>
          </a:p>
          <a:p>
            <a:endParaRPr lang="fr-FR" dirty="0"/>
          </a:p>
        </p:txBody>
      </p:sp>
      <p:sp>
        <p:nvSpPr>
          <p:cNvPr id="4" name="Espace réservé du numéro de diapositive 3"/>
          <p:cNvSpPr>
            <a:spLocks noGrp="1"/>
          </p:cNvSpPr>
          <p:nvPr>
            <p:ph type="sldNum" sz="quarter" idx="5"/>
          </p:nvPr>
        </p:nvSpPr>
        <p:spPr/>
        <p:txBody>
          <a:bodyPr/>
          <a:lstStyle/>
          <a:p>
            <a:fld id="{A33F8509-3B0C-484C-B204-CF40603C7CDE}" type="slidenum">
              <a:rPr lang="en-US" smtClean="0"/>
              <a:pPr/>
              <a:t>21</a:t>
            </a:fld>
            <a:endParaRPr lang="en-US"/>
          </a:p>
        </p:txBody>
      </p:sp>
    </p:spTree>
    <p:extLst>
      <p:ext uri="{BB962C8B-B14F-4D97-AF65-F5344CB8AC3E}">
        <p14:creationId xmlns:p14="http://schemas.microsoft.com/office/powerpoint/2010/main" val="2954856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33F8509-3B0C-484C-B204-CF40603C7CDE}" type="slidenum">
              <a:rPr lang="en-US" smtClean="0"/>
              <a:pPr/>
              <a:t>24</a:t>
            </a:fld>
            <a:endParaRPr lang="en-US"/>
          </a:p>
        </p:txBody>
      </p:sp>
    </p:spTree>
    <p:extLst>
      <p:ext uri="{BB962C8B-B14F-4D97-AF65-F5344CB8AC3E}">
        <p14:creationId xmlns:p14="http://schemas.microsoft.com/office/powerpoint/2010/main" val="379023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FR" altLang="fr-FR" sz="1200" kern="0" dirty="0">
                <a:solidFill>
                  <a:srgbClr val="00B0F0"/>
                </a:solidFill>
                <a:latin typeface="Verdana"/>
              </a:rPr>
              <a:t>Lorsque la perfusion est en cours, </a:t>
            </a:r>
            <a:r>
              <a:rPr lang="fr-FR" altLang="fr-FR" sz="1200" kern="0" dirty="0">
                <a:solidFill>
                  <a:srgbClr val="002967"/>
                </a:solidFill>
                <a:latin typeface="Verdana"/>
              </a:rPr>
              <a:t>un moteur, contrôlé par le processeur, fait tourner une vis sans fin</a:t>
            </a:r>
          </a:p>
          <a:p>
            <a:pPr>
              <a:defRPr/>
            </a:pPr>
            <a:r>
              <a:rPr lang="fr-FR" altLang="fr-FR" sz="1200" kern="0" dirty="0">
                <a:solidFill>
                  <a:srgbClr val="002967"/>
                </a:solidFill>
                <a:latin typeface="Verdana"/>
              </a:rPr>
              <a:t>La vis sans fin entraine le chariot du poussoir au moyen de  2 demi-écrous qui enveloppent la vis sans fin, ce qui transforme un mouvement rotatif en un mouvement linéaire.</a:t>
            </a:r>
            <a:endParaRPr lang="fr-FR" dirty="0"/>
          </a:p>
        </p:txBody>
      </p:sp>
      <p:sp>
        <p:nvSpPr>
          <p:cNvPr id="4" name="Espace réservé du numéro de diapositive 3"/>
          <p:cNvSpPr>
            <a:spLocks noGrp="1"/>
          </p:cNvSpPr>
          <p:nvPr>
            <p:ph type="sldNum" sz="quarter" idx="5"/>
          </p:nvPr>
        </p:nvSpPr>
        <p:spPr/>
        <p:txBody>
          <a:bodyPr/>
          <a:lstStyle/>
          <a:p>
            <a:fld id="{A33F8509-3B0C-484C-B204-CF40603C7CDE}" type="slidenum">
              <a:rPr lang="en-US" smtClean="0"/>
              <a:pPr/>
              <a:t>25</a:t>
            </a:fld>
            <a:endParaRPr lang="en-US"/>
          </a:p>
        </p:txBody>
      </p:sp>
    </p:spTree>
    <p:extLst>
      <p:ext uri="{BB962C8B-B14F-4D97-AF65-F5344CB8AC3E}">
        <p14:creationId xmlns:p14="http://schemas.microsoft.com/office/powerpoint/2010/main" val="770616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altLang="fr-FR" sz="1200" kern="0" dirty="0">
                <a:solidFill>
                  <a:srgbClr val="00B0F0"/>
                </a:solidFill>
              </a:rPr>
              <a:t>A l’installation de la seringue, </a:t>
            </a:r>
            <a:r>
              <a:rPr lang="fr-FR" altLang="fr-FR" sz="1200" kern="0" dirty="0">
                <a:solidFill>
                  <a:srgbClr val="002967"/>
                </a:solidFill>
                <a:latin typeface="Verdana"/>
              </a:rPr>
              <a:t>afin de positionner le poussoir au contact du piston de la seringue, le mécanisme d’entrainement doit être débrayé de la vis sans fin. Lorsque le bouton de débrayage est enfoncé, les deux demi-écrous sont écartés et le poussoir ainsi libéré peut être positionné manuellement.</a:t>
            </a:r>
            <a:br>
              <a:rPr lang="fr-FR" altLang="fr-FR" sz="1200" kern="0" dirty="0">
                <a:solidFill>
                  <a:srgbClr val="002967"/>
                </a:solidFill>
                <a:latin typeface="Verdana"/>
              </a:rPr>
            </a:br>
            <a:endParaRPr lang="fr-FR" altLang="fr-FR" sz="1200" kern="0" dirty="0">
              <a:solidFill>
                <a:srgbClr val="002967"/>
              </a:solidFill>
              <a:latin typeface="Verdana"/>
            </a:endParaRPr>
          </a:p>
          <a:p>
            <a:pPr marL="171450" indent="-171450">
              <a:buFontTx/>
              <a:buChar char="-"/>
            </a:pPr>
            <a:r>
              <a:rPr lang="fr-FR" altLang="fr-FR" sz="1200" kern="0" dirty="0">
                <a:solidFill>
                  <a:srgbClr val="002967"/>
                </a:solidFill>
                <a:latin typeface="Verdana"/>
              </a:rPr>
              <a:t>Lorsque le bouton de débrayage est libéré, les deux demi-écrous viennent s’accrocher aux filets de la vis sans fin</a:t>
            </a:r>
          </a:p>
          <a:p>
            <a:r>
              <a:rPr lang="fr-FR" altLang="fr-FR" sz="1200" kern="0" dirty="0">
                <a:solidFill>
                  <a:srgbClr val="002967"/>
                </a:solidFill>
                <a:latin typeface="Verdana"/>
              </a:rPr>
              <a:t>En conséquence, au démarrage de la perfusion, le poussoir se retrouve entraîné par la vis sans fin à la vitesse définie pas le moteur.</a:t>
            </a:r>
          </a:p>
          <a:p>
            <a:endParaRPr lang="fr-FR" dirty="0"/>
          </a:p>
          <a:p>
            <a:endParaRPr lang="fr-FR" altLang="fr-FR" sz="1200" kern="0" dirty="0">
              <a:solidFill>
                <a:srgbClr val="002967"/>
              </a:solidFill>
              <a:latin typeface="Verdana"/>
            </a:endParaRPr>
          </a:p>
          <a:p>
            <a:endParaRPr lang="fr-FR" dirty="0"/>
          </a:p>
        </p:txBody>
      </p:sp>
      <p:sp>
        <p:nvSpPr>
          <p:cNvPr id="4" name="Espace réservé du numéro de diapositive 3"/>
          <p:cNvSpPr>
            <a:spLocks noGrp="1"/>
          </p:cNvSpPr>
          <p:nvPr>
            <p:ph type="sldNum" sz="quarter" idx="5"/>
          </p:nvPr>
        </p:nvSpPr>
        <p:spPr/>
        <p:txBody>
          <a:bodyPr/>
          <a:lstStyle/>
          <a:p>
            <a:fld id="{A33F8509-3B0C-484C-B204-CF40603C7CDE}" type="slidenum">
              <a:rPr lang="en-US" smtClean="0"/>
              <a:pPr/>
              <a:t>26</a:t>
            </a:fld>
            <a:endParaRPr lang="en-US"/>
          </a:p>
        </p:txBody>
      </p:sp>
    </p:spTree>
    <p:extLst>
      <p:ext uri="{BB962C8B-B14F-4D97-AF65-F5344CB8AC3E}">
        <p14:creationId xmlns:p14="http://schemas.microsoft.com/office/powerpoint/2010/main" val="300731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400" b="1" kern="0" dirty="0">
                <a:solidFill>
                  <a:schemeClr val="bg1"/>
                </a:solidFill>
                <a:latin typeface="Interstate-Bold" panose="02000506030000020004" pitchFamily="2" charset="77"/>
              </a:rPr>
              <a:t>Les espaces entre les éléments mécaniques créent un jeu qui cause une perte des performances mécaniques:</a:t>
            </a:r>
          </a:p>
          <a:p>
            <a:pPr marL="0" indent="0">
              <a:buFont typeface="Arial" panose="020B0604020202020204" pitchFamily="34" charset="0"/>
              <a:buNone/>
            </a:pPr>
            <a:r>
              <a:rPr lang="fr-FR" sz="1200" kern="0" dirty="0">
                <a:solidFill>
                  <a:schemeClr val="bg1"/>
                </a:solidFill>
                <a:latin typeface="Interstate-Light" pitchFamily="2" charset="0"/>
              </a:rPr>
              <a:t>Lorsque le levier de débrayage est libéré, les deux demi-écrous du poussoir s’approchent puis viennent s’insérer dans les filets de la vis sans fin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kern="0" dirty="0">
                <a:solidFill>
                  <a:schemeClr val="bg1"/>
                </a:solidFill>
                <a:latin typeface="Interstate-Light" pitchFamily="2" charset="0"/>
              </a:rPr>
              <a:t>Un certain nombre de rotations de la vis sans fin sont nécessaires afin de rattraper ces jeux, ce qui peut causer un retard au démarrage de la perfusion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kern="0" dirty="0">
                <a:solidFill>
                  <a:schemeClr val="bg1"/>
                </a:solidFill>
                <a:latin typeface="Interstate-Light" pitchFamily="2" charset="0"/>
              </a:rPr>
              <a:t>C’est pour cette raison que la purge est conseillée pour toutes perfusion.</a:t>
            </a:r>
            <a:endParaRPr lang="fr-FR" dirty="0"/>
          </a:p>
        </p:txBody>
      </p:sp>
      <p:sp>
        <p:nvSpPr>
          <p:cNvPr id="4" name="Espace réservé du numéro de diapositive 3"/>
          <p:cNvSpPr>
            <a:spLocks noGrp="1"/>
          </p:cNvSpPr>
          <p:nvPr>
            <p:ph type="sldNum" sz="quarter" idx="5"/>
          </p:nvPr>
        </p:nvSpPr>
        <p:spPr/>
        <p:txBody>
          <a:bodyPr/>
          <a:lstStyle/>
          <a:p>
            <a:fld id="{A33F8509-3B0C-484C-B204-CF40603C7CDE}" type="slidenum">
              <a:rPr lang="en-US" smtClean="0"/>
              <a:pPr/>
              <a:t>27</a:t>
            </a:fld>
            <a:endParaRPr lang="en-US"/>
          </a:p>
        </p:txBody>
      </p:sp>
    </p:spTree>
    <p:extLst>
      <p:ext uri="{BB962C8B-B14F-4D97-AF65-F5344CB8AC3E}">
        <p14:creationId xmlns:p14="http://schemas.microsoft.com/office/powerpoint/2010/main" val="421391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effectLst/>
                <a:latin typeface="Arial" panose="020B0604020202020204" pitchFamily="34" charset="0"/>
              </a:rPr>
              <a:t>Implanté au cœur de la région Rhône-Alpes et plus précisément à Brézins en Isère depuis plus </a:t>
            </a:r>
            <a:r>
              <a:rPr lang="fr-FR" b="0" i="0">
                <a:effectLst/>
                <a:latin typeface="Arial" panose="020B0604020202020204" pitchFamily="34" charset="0"/>
              </a:rPr>
              <a:t>de 20 </a:t>
            </a:r>
            <a:r>
              <a:rPr lang="fr-FR" b="0" i="0" dirty="0">
                <a:effectLst/>
                <a:latin typeface="Arial" panose="020B0604020202020204" pitchFamily="34" charset="0"/>
              </a:rPr>
              <a:t>ans, notre usine (anciennement «Vial </a:t>
            </a:r>
            <a:r>
              <a:rPr lang="fr-FR" b="0" i="0" dirty="0" err="1">
                <a:effectLst/>
                <a:latin typeface="Arial" panose="020B0604020202020204" pitchFamily="34" charset="0"/>
              </a:rPr>
              <a:t>Medical</a:t>
            </a:r>
            <a:r>
              <a:rPr lang="fr-FR" b="0" i="0" dirty="0">
                <a:effectLst/>
                <a:latin typeface="Arial" panose="020B0604020202020204" pitchFamily="34" charset="0"/>
              </a:rPr>
              <a:t>») conçoit, produit, vend, distribue et assure l’entretien et la maintenance des dispositifs médicaux de perfusion, de nutrition entérale et de monitorage auprès des établissements de santé.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effectLst/>
                <a:latin typeface="Arial" panose="020B0604020202020204" pitchFamily="34" charset="0"/>
              </a:rPr>
              <a:t>Aujourd’hui, le site de Brézins fabrique, pour la France et pour plus de 80 pays dans le monde des dispositifs médicaux de perfusion, de nutrition et de monitorage clinique. Il s’agit du principal site de production de notre activité «</a:t>
            </a:r>
            <a:r>
              <a:rPr lang="fr-FR" b="0" i="0" dirty="0" err="1">
                <a:effectLst/>
                <a:latin typeface="Arial" panose="020B0604020202020204" pitchFamily="34" charset="0"/>
              </a:rPr>
              <a:t>Medtech</a:t>
            </a:r>
            <a:r>
              <a:rPr lang="fr-FR" b="0" i="0" dirty="0">
                <a:effectLst/>
                <a:latin typeface="Arial" panose="020B0604020202020204" pitchFamily="34" charset="0"/>
              </a:rPr>
              <a:t>» avec plus de 150 000 dispositifs produits par an. Également basé à Brézins, notre Centre de Recherche &amp; Développement pour ces produits collabore à l’international avec les équipes allemandes et américaines de Fresenius Kabi.</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effectLst/>
                <a:latin typeface="Arial" panose="020B0604020202020204" pitchFamily="34" charset="0"/>
              </a:rPr>
              <a:t>Groupe Fresenius = plusieurs entités : Médical Care (dialyse), Fresenius Kabi (dont Vial à Brézins), Fresenius </a:t>
            </a:r>
            <a:r>
              <a:rPr lang="fr-FR" b="0" i="0" dirty="0" err="1">
                <a:effectLst/>
                <a:latin typeface="Arial" panose="020B0604020202020204" pitchFamily="34" charset="0"/>
              </a:rPr>
              <a:t>Helios</a:t>
            </a:r>
            <a:r>
              <a:rPr lang="fr-FR" b="0" i="0" dirty="0">
                <a:effectLst/>
                <a:latin typeface="Arial" panose="020B0604020202020204" pitchFamily="34" charset="0"/>
              </a:rPr>
              <a:t>, Fresenius </a:t>
            </a:r>
            <a:r>
              <a:rPr lang="fr-FR" b="0" i="0" dirty="0" err="1">
                <a:effectLst/>
                <a:latin typeface="Arial" panose="020B0604020202020204" pitchFamily="34" charset="0"/>
              </a:rPr>
              <a:t>Vamed</a:t>
            </a:r>
            <a:r>
              <a:rPr lang="fr-FR" b="0" i="0" dirty="0">
                <a:effectLst/>
                <a:latin typeface="Arial" panose="020B0604020202020204" pitchFamily="34" charset="0"/>
              </a:rPr>
              <a:t> </a:t>
            </a:r>
            <a:endParaRPr lang="fr-FR" dirty="0"/>
          </a:p>
        </p:txBody>
      </p:sp>
      <p:sp>
        <p:nvSpPr>
          <p:cNvPr id="4" name="Espace réservé du numéro de diapositive 3"/>
          <p:cNvSpPr>
            <a:spLocks noGrp="1"/>
          </p:cNvSpPr>
          <p:nvPr>
            <p:ph type="sldNum" sz="quarter" idx="5"/>
          </p:nvPr>
        </p:nvSpPr>
        <p:spPr/>
        <p:txBody>
          <a:bodyPr/>
          <a:lstStyle/>
          <a:p>
            <a:fld id="{A33F8509-3B0C-484C-B204-CF40603C7CDE}" type="slidenum">
              <a:rPr lang="en-US" smtClean="0"/>
              <a:pPr/>
              <a:t>2</a:t>
            </a:fld>
            <a:endParaRPr lang="en-US"/>
          </a:p>
        </p:txBody>
      </p:sp>
    </p:spTree>
    <p:extLst>
      <p:ext uri="{BB962C8B-B14F-4D97-AF65-F5344CB8AC3E}">
        <p14:creationId xmlns:p14="http://schemas.microsoft.com/office/powerpoint/2010/main" val="2426443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caractéristiques de la seringue conditionne l’avancée du piston et donc le débit.</a:t>
            </a:r>
          </a:p>
          <a:p>
            <a:r>
              <a:rPr lang="fr-FR" b="1" dirty="0"/>
              <a:t>A l’allumage, l’appareil affiche la dernière marque validée par l’utilisateur précédent</a:t>
            </a:r>
          </a:p>
        </p:txBody>
      </p:sp>
      <p:sp>
        <p:nvSpPr>
          <p:cNvPr id="4" name="Espace réservé du numéro de diapositive 3"/>
          <p:cNvSpPr>
            <a:spLocks noGrp="1"/>
          </p:cNvSpPr>
          <p:nvPr>
            <p:ph type="sldNum" sz="quarter" idx="5"/>
          </p:nvPr>
        </p:nvSpPr>
        <p:spPr/>
        <p:txBody>
          <a:bodyPr/>
          <a:lstStyle/>
          <a:p>
            <a:fld id="{A33F8509-3B0C-484C-B204-CF40603C7CDE}" type="slidenum">
              <a:rPr lang="en-US" smtClean="0"/>
              <a:pPr/>
              <a:t>28</a:t>
            </a:fld>
            <a:endParaRPr lang="en-US"/>
          </a:p>
        </p:txBody>
      </p:sp>
    </p:spTree>
    <p:extLst>
      <p:ext uri="{BB962C8B-B14F-4D97-AF65-F5344CB8AC3E}">
        <p14:creationId xmlns:p14="http://schemas.microsoft.com/office/powerpoint/2010/main" val="1948197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spcBef>
                <a:spcPts val="0"/>
              </a:spcBef>
            </a:pPr>
            <a:r>
              <a:rPr lang="fr-FR" sz="2200" dirty="0"/>
              <a:t>Le risque de siphonnage de la seringue peut survenir lorsque le corps de la seringue et le piston ne sont pas maintenus (gorge à ailette et capteur, pince anti syphon, maintien seringue)</a:t>
            </a:r>
          </a:p>
          <a:p>
            <a:pPr marL="0" lvl="1">
              <a:spcBef>
                <a:spcPts val="0"/>
              </a:spcBef>
            </a:pPr>
            <a:r>
              <a:rPr lang="fr-FR" sz="2200" dirty="0"/>
              <a:t>1. Le piston avance et vide la seringue</a:t>
            </a:r>
          </a:p>
          <a:p>
            <a:pPr marL="0" lvl="1">
              <a:spcBef>
                <a:spcPts val="0"/>
              </a:spcBef>
            </a:pPr>
            <a:r>
              <a:rPr lang="fr-FR" sz="2200" dirty="0"/>
              <a:t>2. Le corps de la seringue recule et vide la seringue</a:t>
            </a:r>
          </a:p>
          <a:p>
            <a:pPr marL="0" lvl="1">
              <a:spcBef>
                <a:spcPts val="0"/>
              </a:spcBef>
            </a:pPr>
            <a:r>
              <a:rPr lang="fr-FR" sz="2200" dirty="0"/>
              <a:t>Se produit si seringue mal installée, patient installé + bas que la seringue; La seringue se vide par gravité.</a:t>
            </a:r>
            <a:br>
              <a:rPr lang="fr-FR" sz="2200" dirty="0"/>
            </a:br>
            <a:endParaRPr lang="fr-FR" sz="2200" dirty="0"/>
          </a:p>
          <a:p>
            <a:pPr marL="0" lvl="1">
              <a:spcBef>
                <a:spcPts val="0"/>
              </a:spcBef>
            </a:pPr>
            <a:r>
              <a:rPr lang="fr-FR" sz="2200" dirty="0"/>
              <a:t>-&gt; alarmes si seringue mal installée sur pousse seringue de dernière génération (mais pas sur les vieux pilot vert par ex)</a:t>
            </a:r>
          </a:p>
        </p:txBody>
      </p:sp>
      <p:sp>
        <p:nvSpPr>
          <p:cNvPr id="4" name="Espace réservé du numéro de diapositive 3"/>
          <p:cNvSpPr>
            <a:spLocks noGrp="1"/>
          </p:cNvSpPr>
          <p:nvPr>
            <p:ph type="sldNum" sz="quarter" idx="5"/>
          </p:nvPr>
        </p:nvSpPr>
        <p:spPr/>
        <p:txBody>
          <a:bodyPr/>
          <a:lstStyle/>
          <a:p>
            <a:fld id="{A33F8509-3B0C-484C-B204-CF40603C7CDE}" type="slidenum">
              <a:rPr lang="en-US" smtClean="0"/>
              <a:pPr/>
              <a:t>29</a:t>
            </a:fld>
            <a:endParaRPr lang="en-US"/>
          </a:p>
        </p:txBody>
      </p:sp>
    </p:spTree>
    <p:extLst>
      <p:ext uri="{BB962C8B-B14F-4D97-AF65-F5344CB8AC3E}">
        <p14:creationId xmlns:p14="http://schemas.microsoft.com/office/powerpoint/2010/main" val="3467742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Adapter la taille de la seringue à la valeur du débit réglé = Garantie de la précision de débit à +/- 3 % </a:t>
            </a:r>
          </a:p>
        </p:txBody>
      </p:sp>
      <p:sp>
        <p:nvSpPr>
          <p:cNvPr id="4" name="Espace réservé du numéro de diapositive 3"/>
          <p:cNvSpPr>
            <a:spLocks noGrp="1"/>
          </p:cNvSpPr>
          <p:nvPr>
            <p:ph type="sldNum" sz="quarter" idx="5"/>
          </p:nvPr>
        </p:nvSpPr>
        <p:spPr/>
        <p:txBody>
          <a:bodyPr/>
          <a:lstStyle/>
          <a:p>
            <a:fld id="{A33F8509-3B0C-484C-B204-CF40603C7CDE}" type="slidenum">
              <a:rPr lang="en-US" smtClean="0"/>
              <a:pPr/>
              <a:t>30</a:t>
            </a:fld>
            <a:endParaRPr lang="en-US"/>
          </a:p>
        </p:txBody>
      </p:sp>
    </p:spTree>
    <p:extLst>
      <p:ext uri="{BB962C8B-B14F-4D97-AF65-F5344CB8AC3E}">
        <p14:creationId xmlns:p14="http://schemas.microsoft.com/office/powerpoint/2010/main" val="43874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Garder 4-5mL d'air dans la seringue et agiter le médicament + le diluant, puis retirer l'air</a:t>
            </a:r>
          </a:p>
          <a:p>
            <a:endParaRPr lang="fr-FR"/>
          </a:p>
        </p:txBody>
      </p:sp>
      <p:sp>
        <p:nvSpPr>
          <p:cNvPr id="4" name="Espace réservé du numéro de diapositive 3"/>
          <p:cNvSpPr>
            <a:spLocks noGrp="1"/>
          </p:cNvSpPr>
          <p:nvPr>
            <p:ph type="sldNum" sz="quarter" idx="5"/>
          </p:nvPr>
        </p:nvSpPr>
        <p:spPr/>
        <p:txBody>
          <a:bodyPr/>
          <a:lstStyle/>
          <a:p>
            <a:fld id="{A33F8509-3B0C-484C-B204-CF40603C7CDE}" type="slidenum">
              <a:rPr lang="en-US" smtClean="0"/>
              <a:pPr/>
              <a:t>32</a:t>
            </a:fld>
            <a:endParaRPr lang="en-US"/>
          </a:p>
        </p:txBody>
      </p:sp>
    </p:spTree>
    <p:extLst>
      <p:ext uri="{BB962C8B-B14F-4D97-AF65-F5344CB8AC3E}">
        <p14:creationId xmlns:p14="http://schemas.microsoft.com/office/powerpoint/2010/main" val="3216212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faut éviter de déplacer la seringue et le pousse-seringue lorsqu'ils sont connectés au patient</a:t>
            </a:r>
          </a:p>
          <a:p>
            <a:r>
              <a:rPr lang="fr-FR" dirty="0"/>
              <a:t>Si brusque montée ou descente, risque de bolus ou de débit rétrograde (ex. catécholamines). C’est piston qui se colle ou se décolle légèrement.</a:t>
            </a:r>
          </a:p>
          <a:p>
            <a:r>
              <a:rPr lang="fr-FR" dirty="0"/>
              <a:t>Placer le PSE au niveau du patient si médicament à risque.</a:t>
            </a:r>
          </a:p>
          <a:p>
            <a:endParaRPr lang="fr-FR" dirty="0"/>
          </a:p>
        </p:txBody>
      </p:sp>
      <p:sp>
        <p:nvSpPr>
          <p:cNvPr id="4" name="Espace réservé du numéro de diapositive 3"/>
          <p:cNvSpPr>
            <a:spLocks noGrp="1"/>
          </p:cNvSpPr>
          <p:nvPr>
            <p:ph type="sldNum" sz="quarter" idx="5"/>
          </p:nvPr>
        </p:nvSpPr>
        <p:spPr/>
        <p:txBody>
          <a:bodyPr/>
          <a:lstStyle/>
          <a:p>
            <a:fld id="{A33F8509-3B0C-484C-B204-CF40603C7CDE}" type="slidenum">
              <a:rPr lang="en-US" smtClean="0"/>
              <a:pPr/>
              <a:t>33</a:t>
            </a:fld>
            <a:endParaRPr lang="en-US"/>
          </a:p>
        </p:txBody>
      </p:sp>
    </p:spTree>
    <p:extLst>
      <p:ext uri="{BB962C8B-B14F-4D97-AF65-F5344CB8AC3E}">
        <p14:creationId xmlns:p14="http://schemas.microsoft.com/office/powerpoint/2010/main" val="31544217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délai de déclenchement de l’alarme d’occlusion est dépendant du débit programmé et du seuil de pression. </a:t>
            </a:r>
          </a:p>
          <a:p>
            <a:r>
              <a:rPr lang="fr-FR" dirty="0"/>
              <a:t>Débit est faible = montée en pression lente (parfois 1 heure)</a:t>
            </a:r>
          </a:p>
          <a:p>
            <a:endParaRPr lang="fr-FR" dirty="0"/>
          </a:p>
          <a:p>
            <a:r>
              <a:rPr lang="fr-FR" b="1" dirty="0"/>
              <a:t>Limitation de l’espace mort </a:t>
            </a:r>
            <a:r>
              <a:rPr lang="fr-FR" dirty="0"/>
              <a:t>(pas de retard de l’alarme d’occlusion dû à l’effet « réservoir » de l’espace mort)</a:t>
            </a:r>
          </a:p>
          <a:p>
            <a:r>
              <a:rPr lang="fr-FR" dirty="0"/>
              <a:t>Utilisation de </a:t>
            </a:r>
            <a:r>
              <a:rPr lang="fr-FR" b="1" dirty="0"/>
              <a:t>Valves anti-retour </a:t>
            </a:r>
            <a:r>
              <a:rPr lang="fr-FR" dirty="0"/>
              <a:t>(pas de retard de l’alarme d’occlusion dû à la remontée du médicament sur une autre ligne)</a:t>
            </a:r>
          </a:p>
          <a:p>
            <a:r>
              <a:rPr lang="fr-FR" dirty="0"/>
              <a:t>Utilisation de tubulures à </a:t>
            </a:r>
            <a:r>
              <a:rPr lang="fr-FR" b="1" dirty="0"/>
              <a:t>faible compliance  </a:t>
            </a:r>
            <a:r>
              <a:rPr lang="fr-FR" dirty="0"/>
              <a:t>(pas de retard de l’alarme d’occlusion dû à la déformation de la tubulure sous la pression)</a:t>
            </a:r>
            <a:br>
              <a:rPr lang="fr-FR" dirty="0"/>
            </a:br>
            <a:br>
              <a:rPr lang="fr-FR" dirty="0"/>
            </a:br>
            <a:r>
              <a:rPr lang="fr-FR" dirty="0"/>
              <a:t>Peu d’études sur le réglage des seuils de </a:t>
            </a:r>
            <a:r>
              <a:rPr lang="fr-FR"/>
              <a:t>pression.</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A33F8509-3B0C-484C-B204-CF40603C7CDE}" type="slidenum">
              <a:rPr lang="en-US" smtClean="0"/>
              <a:pPr/>
              <a:t>34</a:t>
            </a:fld>
            <a:endParaRPr lang="en-US"/>
          </a:p>
        </p:txBody>
      </p:sp>
    </p:spTree>
    <p:extLst>
      <p:ext uri="{BB962C8B-B14F-4D97-AF65-F5344CB8AC3E}">
        <p14:creationId xmlns:p14="http://schemas.microsoft.com/office/powerpoint/2010/main" val="1290151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Omedit</a:t>
            </a:r>
            <a:r>
              <a:rPr lang="fr-FR" dirty="0"/>
              <a:t> Centre évaluation bonnes pratiques</a:t>
            </a:r>
          </a:p>
        </p:txBody>
      </p:sp>
      <p:sp>
        <p:nvSpPr>
          <p:cNvPr id="4" name="Espace réservé du numéro de diapositive 3"/>
          <p:cNvSpPr>
            <a:spLocks noGrp="1"/>
          </p:cNvSpPr>
          <p:nvPr>
            <p:ph type="sldNum" sz="quarter" idx="5"/>
          </p:nvPr>
        </p:nvSpPr>
        <p:spPr/>
        <p:txBody>
          <a:bodyPr/>
          <a:lstStyle/>
          <a:p>
            <a:fld id="{A33F8509-3B0C-484C-B204-CF40603C7CDE}" type="slidenum">
              <a:rPr lang="en-US" smtClean="0"/>
              <a:pPr/>
              <a:t>35</a:t>
            </a:fld>
            <a:endParaRPr lang="en-US"/>
          </a:p>
        </p:txBody>
      </p:sp>
    </p:spTree>
    <p:extLst>
      <p:ext uri="{BB962C8B-B14F-4D97-AF65-F5344CB8AC3E}">
        <p14:creationId xmlns:p14="http://schemas.microsoft.com/office/powerpoint/2010/main" val="564092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Omedit</a:t>
            </a:r>
            <a:r>
              <a:rPr lang="fr-FR" dirty="0"/>
              <a:t> Centre évaluation bonnes pratiques</a:t>
            </a:r>
          </a:p>
        </p:txBody>
      </p:sp>
      <p:sp>
        <p:nvSpPr>
          <p:cNvPr id="4" name="Espace réservé du numéro de diapositive 3"/>
          <p:cNvSpPr>
            <a:spLocks noGrp="1"/>
          </p:cNvSpPr>
          <p:nvPr>
            <p:ph type="sldNum" sz="quarter" idx="5"/>
          </p:nvPr>
        </p:nvSpPr>
        <p:spPr/>
        <p:txBody>
          <a:bodyPr/>
          <a:lstStyle/>
          <a:p>
            <a:fld id="{A33F8509-3B0C-484C-B204-CF40603C7CDE}" type="slidenum">
              <a:rPr lang="en-US" smtClean="0"/>
              <a:pPr/>
              <a:t>36</a:t>
            </a:fld>
            <a:endParaRPr lang="en-US"/>
          </a:p>
        </p:txBody>
      </p:sp>
    </p:spTree>
    <p:extLst>
      <p:ext uri="{BB962C8B-B14F-4D97-AF65-F5344CB8AC3E}">
        <p14:creationId xmlns:p14="http://schemas.microsoft.com/office/powerpoint/2010/main" val="26486637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Attention au message de rappel de maintenance </a:t>
            </a:r>
            <a:br>
              <a:rPr lang="fr-FR" dirty="0"/>
            </a:br>
            <a:r>
              <a:rPr lang="fr-FR" dirty="0"/>
              <a:t>Informer biomédicaux si chute appareil pour contrôle </a:t>
            </a:r>
          </a:p>
          <a:p>
            <a:r>
              <a:rPr lang="fr-FR" dirty="0"/>
              <a:t>Utiliser du matériel qui a été contrôlé = sécurité</a:t>
            </a:r>
            <a:br>
              <a:rPr lang="fr-FR" dirty="0"/>
            </a:br>
            <a:r>
              <a:rPr lang="fr-FR" dirty="0"/>
              <a:t>maintenance tous les 3 ans </a:t>
            </a:r>
          </a:p>
          <a:p>
            <a:r>
              <a:rPr lang="fr-FR" dirty="0"/>
              <a:t>Remplacement batterie (et membrane sur pompe) </a:t>
            </a:r>
          </a:p>
        </p:txBody>
      </p:sp>
      <p:sp>
        <p:nvSpPr>
          <p:cNvPr id="4" name="Espace réservé du numéro de diapositive 3"/>
          <p:cNvSpPr>
            <a:spLocks noGrp="1"/>
          </p:cNvSpPr>
          <p:nvPr>
            <p:ph type="sldNum" sz="quarter" idx="5"/>
          </p:nvPr>
        </p:nvSpPr>
        <p:spPr/>
        <p:txBody>
          <a:bodyPr/>
          <a:lstStyle/>
          <a:p>
            <a:fld id="{A33F8509-3B0C-484C-B204-CF40603C7CDE}" type="slidenum">
              <a:rPr lang="en-US" smtClean="0"/>
              <a:pPr/>
              <a:t>38</a:t>
            </a:fld>
            <a:endParaRPr lang="en-US"/>
          </a:p>
        </p:txBody>
      </p:sp>
    </p:spTree>
    <p:extLst>
      <p:ext uri="{BB962C8B-B14F-4D97-AF65-F5344CB8AC3E}">
        <p14:creationId xmlns:p14="http://schemas.microsoft.com/office/powerpoint/2010/main" val="2154654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60,3% des erreurs survient au moment de l’administration du médicament. </a:t>
            </a:r>
          </a:p>
          <a:p>
            <a:r>
              <a:rPr lang="fr-FR" dirty="0"/>
              <a:t>=&gt; Dans 65% de ces 60% =&gt; Ces erreurs sont consécutives à des erreurs de programmation du dispositif.</a:t>
            </a:r>
          </a:p>
        </p:txBody>
      </p:sp>
      <p:sp>
        <p:nvSpPr>
          <p:cNvPr id="4" name="Espace réservé du numéro de diapositive 3"/>
          <p:cNvSpPr>
            <a:spLocks noGrp="1"/>
          </p:cNvSpPr>
          <p:nvPr>
            <p:ph type="sldNum" sz="quarter" idx="5"/>
          </p:nvPr>
        </p:nvSpPr>
        <p:spPr/>
        <p:txBody>
          <a:bodyPr/>
          <a:lstStyle/>
          <a:p>
            <a:fld id="{A33F8509-3B0C-484C-B204-CF40603C7CDE}" type="slidenum">
              <a:rPr lang="en-US" smtClean="0"/>
              <a:pPr/>
              <a:t>39</a:t>
            </a:fld>
            <a:endParaRPr lang="en-US"/>
          </a:p>
        </p:txBody>
      </p:sp>
    </p:spTree>
    <p:extLst>
      <p:ext uri="{BB962C8B-B14F-4D97-AF65-F5344CB8AC3E}">
        <p14:creationId xmlns:p14="http://schemas.microsoft.com/office/powerpoint/2010/main" val="1288144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Poche située en hauteur par rapport à l’accès veineux.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Réglage du débit par comptage du nombre de gouttes dans la chambre à goutte par unité de temps.</a:t>
            </a:r>
          </a:p>
          <a:p>
            <a:endParaRPr lang="fr-FR" dirty="0"/>
          </a:p>
        </p:txBody>
      </p:sp>
      <p:sp>
        <p:nvSpPr>
          <p:cNvPr id="4" name="Espace réservé du numéro de diapositive 3"/>
          <p:cNvSpPr>
            <a:spLocks noGrp="1"/>
          </p:cNvSpPr>
          <p:nvPr>
            <p:ph type="sldNum" sz="quarter" idx="10"/>
          </p:nvPr>
        </p:nvSpPr>
        <p:spPr/>
        <p:txBody>
          <a:bodyPr/>
          <a:lstStyle/>
          <a:p>
            <a:fld id="{A33F8509-3B0C-484C-B204-CF40603C7CDE}" type="slidenum">
              <a:rPr lang="en-US" smtClean="0"/>
              <a:pPr/>
              <a:t>5</a:t>
            </a:fld>
            <a:endParaRPr lang="en-US"/>
          </a:p>
        </p:txBody>
      </p:sp>
    </p:spTree>
    <p:extLst>
      <p:ext uri="{BB962C8B-B14F-4D97-AF65-F5344CB8AC3E}">
        <p14:creationId xmlns:p14="http://schemas.microsoft.com/office/powerpoint/2010/main" val="3067476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Nom commerciaux type « dial a flow ®» , « </a:t>
            </a:r>
            <a:r>
              <a:rPr lang="fr-FR" dirty="0" err="1"/>
              <a:t>dosi</a:t>
            </a:r>
            <a:r>
              <a:rPr lang="fr-FR" dirty="0"/>
              <a:t>-flow ®»</a:t>
            </a:r>
          </a:p>
          <a:p>
            <a:r>
              <a:rPr lang="fr-FR" dirty="0"/>
              <a:t>Accessoire à connecter au perfuseur ou perfuseur avec régulateur intégré</a:t>
            </a:r>
            <a:br>
              <a:rPr lang="fr-FR" dirty="0"/>
            </a:br>
            <a:r>
              <a:rPr lang="fr-FR" dirty="0"/>
              <a:t>Composé de 2 parties : 1 fixe graduée en </a:t>
            </a:r>
            <a:r>
              <a:rPr lang="fr-FR" dirty="0" err="1"/>
              <a:t>mL</a:t>
            </a:r>
            <a:r>
              <a:rPr lang="fr-FR" dirty="0"/>
              <a:t>/h et 1 mobile avec trait de </a:t>
            </a:r>
            <a:r>
              <a:rPr lang="fr-FR" dirty="0" err="1"/>
              <a:t>répère</a:t>
            </a:r>
            <a:endParaRPr lang="fr-FR" dirty="0"/>
          </a:p>
          <a:p>
            <a:r>
              <a:rPr lang="fr-FR" dirty="0"/>
              <a:t>Graduation « indicative », imprécis, peu fiable.</a:t>
            </a:r>
            <a:br>
              <a:rPr lang="fr-FR" dirty="0"/>
            </a:br>
            <a:r>
              <a:rPr lang="fr-FR" dirty="0"/>
              <a:t>Est à l’origine de nombreuses déclarations de matériovigilance (sur ou sous débit)</a:t>
            </a:r>
          </a:p>
          <a:p>
            <a:r>
              <a:rPr lang="fr-FR" dirty="0"/>
              <a:t>Déconseillé avec les solutions visqueuses sup 10%, </a:t>
            </a:r>
            <a:r>
              <a:rPr lang="fr-FR" dirty="0" err="1"/>
              <a:t>emulsions</a:t>
            </a:r>
            <a:r>
              <a:rPr lang="fr-FR" dirty="0"/>
              <a:t> lipidiques et produits sanguins</a:t>
            </a:r>
          </a:p>
        </p:txBody>
      </p:sp>
      <p:sp>
        <p:nvSpPr>
          <p:cNvPr id="4" name="Espace réservé du numéro de diapositive 3"/>
          <p:cNvSpPr>
            <a:spLocks noGrp="1"/>
          </p:cNvSpPr>
          <p:nvPr>
            <p:ph type="sldNum" sz="quarter" idx="10"/>
          </p:nvPr>
        </p:nvSpPr>
        <p:spPr/>
        <p:txBody>
          <a:bodyPr/>
          <a:lstStyle/>
          <a:p>
            <a:fld id="{A33F8509-3B0C-484C-B204-CF40603C7CDE}" type="slidenum">
              <a:rPr lang="en-US" smtClean="0"/>
              <a:pPr/>
              <a:t>6</a:t>
            </a:fld>
            <a:endParaRPr lang="en-US"/>
          </a:p>
        </p:txBody>
      </p:sp>
    </p:spTree>
    <p:extLst>
      <p:ext uri="{BB962C8B-B14F-4D97-AF65-F5344CB8AC3E}">
        <p14:creationId xmlns:p14="http://schemas.microsoft.com/office/powerpoint/2010/main" val="3264008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Administration continue de médicament de façon autonome </a:t>
            </a:r>
            <a:br>
              <a:rPr lang="fr-FR" dirty="0"/>
            </a:br>
            <a:r>
              <a:rPr lang="fr-FR" dirty="0"/>
              <a:t>Action de pression </a:t>
            </a:r>
            <a:r>
              <a:rPr lang="fr-FR" dirty="0" err="1"/>
              <a:t>mecanique</a:t>
            </a:r>
            <a:r>
              <a:rPr lang="fr-FR" dirty="0"/>
              <a:t> du ballon réservoir sur la solution a perfuser + régulateur de débit pré réglé permet d’assurer une perfusion constante a débit continu et régulier</a:t>
            </a:r>
          </a:p>
          <a:p>
            <a:r>
              <a:rPr lang="fr-FR" dirty="0"/>
              <a:t>Généralement iv ou sous </a:t>
            </a:r>
            <a:r>
              <a:rPr lang="fr-FR" dirty="0" err="1"/>
              <a:t>cut</a:t>
            </a:r>
            <a:r>
              <a:rPr lang="fr-FR" dirty="0"/>
              <a:t> mais peut être aussi intra cicatricielle, intra-articulaire ou épidurale</a:t>
            </a:r>
            <a:br>
              <a:rPr lang="fr-FR" dirty="0"/>
            </a:br>
            <a:r>
              <a:rPr lang="fr-FR" dirty="0"/>
              <a:t>Recommandation de laisser le régulateur de débit au contact de la peau du patient et réservoir du diffuseur à l’extérieur des vêtements et de la source de chaleur.</a:t>
            </a:r>
          </a:p>
          <a:p>
            <a:r>
              <a:rPr lang="fr-FR" dirty="0"/>
              <a:t>Usage unique onéreux </a:t>
            </a:r>
          </a:p>
        </p:txBody>
      </p:sp>
      <p:sp>
        <p:nvSpPr>
          <p:cNvPr id="4" name="Espace réservé du numéro de diapositive 3"/>
          <p:cNvSpPr>
            <a:spLocks noGrp="1"/>
          </p:cNvSpPr>
          <p:nvPr>
            <p:ph type="sldNum" sz="quarter" idx="5"/>
          </p:nvPr>
        </p:nvSpPr>
        <p:spPr/>
        <p:txBody>
          <a:bodyPr/>
          <a:lstStyle/>
          <a:p>
            <a:fld id="{A33F8509-3B0C-484C-B204-CF40603C7CDE}" type="slidenum">
              <a:rPr lang="en-US" smtClean="0"/>
              <a:pPr/>
              <a:t>7</a:t>
            </a:fld>
            <a:endParaRPr lang="en-US"/>
          </a:p>
        </p:txBody>
      </p:sp>
    </p:spTree>
    <p:extLst>
      <p:ext uri="{BB962C8B-B14F-4D97-AF65-F5344CB8AC3E}">
        <p14:creationId xmlns:p14="http://schemas.microsoft.com/office/powerpoint/2010/main" val="311819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Omedit</a:t>
            </a:r>
            <a:r>
              <a:rPr lang="fr-FR" dirty="0"/>
              <a:t> Centre évaluation bonnes pratiques</a:t>
            </a:r>
          </a:p>
        </p:txBody>
      </p:sp>
      <p:sp>
        <p:nvSpPr>
          <p:cNvPr id="4" name="Espace réservé du numéro de diapositive 3"/>
          <p:cNvSpPr>
            <a:spLocks noGrp="1"/>
          </p:cNvSpPr>
          <p:nvPr>
            <p:ph type="sldNum" sz="quarter" idx="5"/>
          </p:nvPr>
        </p:nvSpPr>
        <p:spPr/>
        <p:txBody>
          <a:bodyPr/>
          <a:lstStyle/>
          <a:p>
            <a:fld id="{A33F8509-3B0C-484C-B204-CF40603C7CDE}" type="slidenum">
              <a:rPr lang="en-US" smtClean="0"/>
              <a:pPr/>
              <a:t>9</a:t>
            </a:fld>
            <a:endParaRPr lang="en-US"/>
          </a:p>
        </p:txBody>
      </p:sp>
    </p:spTree>
    <p:extLst>
      <p:ext uri="{BB962C8B-B14F-4D97-AF65-F5344CB8AC3E}">
        <p14:creationId xmlns:p14="http://schemas.microsoft.com/office/powerpoint/2010/main" val="1591103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Délivre un débit de perfusion réglable par le soignant (dispositif alimenté électriquement)</a:t>
            </a:r>
          </a:p>
          <a:p>
            <a:r>
              <a:rPr lang="fr-FR" dirty="0"/>
              <a:t>Attention au Volume mort =&gt; Sur une poche de 100mL =&gt; Perte de 25% du médicament perfusé.</a:t>
            </a:r>
            <a:br>
              <a:rPr lang="fr-FR" dirty="0"/>
            </a:br>
            <a:endParaRPr lang="fr-FR" dirty="0"/>
          </a:p>
        </p:txBody>
      </p:sp>
      <p:sp>
        <p:nvSpPr>
          <p:cNvPr id="4" name="Espace réservé du numéro de diapositive 3"/>
          <p:cNvSpPr>
            <a:spLocks noGrp="1"/>
          </p:cNvSpPr>
          <p:nvPr>
            <p:ph type="sldNum" sz="quarter" idx="5"/>
          </p:nvPr>
        </p:nvSpPr>
        <p:spPr/>
        <p:txBody>
          <a:bodyPr/>
          <a:lstStyle/>
          <a:p>
            <a:fld id="{A33F8509-3B0C-484C-B204-CF40603C7CDE}" type="slidenum">
              <a:rPr lang="en-US" smtClean="0"/>
              <a:pPr/>
              <a:t>13</a:t>
            </a:fld>
            <a:endParaRPr lang="en-US"/>
          </a:p>
        </p:txBody>
      </p:sp>
    </p:spTree>
    <p:extLst>
      <p:ext uri="{BB962C8B-B14F-4D97-AF65-F5344CB8AC3E}">
        <p14:creationId xmlns:p14="http://schemas.microsoft.com/office/powerpoint/2010/main" val="2269234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defTabSz="1007943">
              <a:lnSpc>
                <a:spcPct val="150000"/>
              </a:lnSpc>
              <a:buFont typeface="Arial" panose="020B0604020202020204" pitchFamily="34" charset="0"/>
              <a:buChar char="•"/>
            </a:pPr>
            <a:r>
              <a:rPr kumimoji="0" lang="en-US" sz="2000" b="0" i="0" u="none" strike="noStrike" kern="1200" cap="none" spc="0" normalizeH="0" baseline="0" noProof="0" dirty="0">
                <a:ln>
                  <a:noFill/>
                </a:ln>
                <a:solidFill>
                  <a:srgbClr val="FF0000"/>
                </a:solidFill>
                <a:effectLst/>
                <a:uLnTx/>
                <a:uFillTx/>
                <a:latin typeface="Verdana Pro Light" panose="020B0304030504040204" pitchFamily="34" charset="0"/>
              </a:rPr>
              <a:t>Attention </a:t>
            </a:r>
            <a:r>
              <a:rPr kumimoji="0" lang="en-US" sz="2000" b="0" i="0" u="none" strike="noStrike" kern="1200" cap="none" spc="0" normalizeH="0" baseline="0" noProof="0" dirty="0" err="1">
                <a:ln>
                  <a:noFill/>
                </a:ln>
                <a:solidFill>
                  <a:srgbClr val="FF0000"/>
                </a:solidFill>
                <a:effectLst/>
                <a:uLnTx/>
                <a:uFillTx/>
                <a:latin typeface="Verdana Pro Light" panose="020B0304030504040204" pitchFamily="34" charset="0"/>
              </a:rPr>
              <a:t>emballage</a:t>
            </a:r>
            <a:r>
              <a:rPr kumimoji="0" lang="en-US" sz="2000" b="0" i="0" u="none" strike="noStrike" kern="1200" cap="none" spc="0" normalizeH="0" baseline="0" noProof="0" dirty="0">
                <a:ln>
                  <a:noFill/>
                </a:ln>
                <a:solidFill>
                  <a:srgbClr val="FF0000"/>
                </a:solidFill>
                <a:effectLst/>
                <a:uLnTx/>
                <a:uFillTx/>
                <a:latin typeface="Verdana Pro Light" panose="020B0304030504040204" pitchFamily="34" charset="0"/>
              </a:rPr>
              <a:t> </a:t>
            </a:r>
            <a:r>
              <a:rPr kumimoji="0" lang="en-US" sz="2000" b="0" i="0" u="none" strike="noStrike" kern="1200" cap="none" spc="0" normalizeH="0" baseline="0" noProof="0" dirty="0" err="1">
                <a:ln>
                  <a:noFill/>
                </a:ln>
                <a:solidFill>
                  <a:srgbClr val="FF0000"/>
                </a:solidFill>
                <a:effectLst/>
                <a:uLnTx/>
                <a:uFillTx/>
                <a:latin typeface="Verdana Pro Light" panose="020B0304030504040204" pitchFamily="34" charset="0"/>
              </a:rPr>
              <a:t>parfois</a:t>
            </a:r>
            <a:r>
              <a:rPr kumimoji="0" lang="en-US" sz="2000" b="0" i="0" u="none" strike="noStrike" kern="1200" cap="none" spc="0" normalizeH="0" baseline="0" noProof="0" dirty="0">
                <a:ln>
                  <a:noFill/>
                </a:ln>
                <a:solidFill>
                  <a:srgbClr val="FF0000"/>
                </a:solidFill>
                <a:effectLst/>
                <a:uLnTx/>
                <a:uFillTx/>
                <a:latin typeface="Verdana Pro Light" panose="020B0304030504040204" pitchFamily="34" charset="0"/>
              </a:rPr>
              <a:t> resemblant </a:t>
            </a:r>
            <a:br>
              <a:rPr kumimoji="0" lang="en-US" sz="2000" b="0" i="0" u="none" strike="noStrike" kern="1200" cap="none" spc="0" normalizeH="0" baseline="0" noProof="0" dirty="0">
                <a:ln>
                  <a:noFill/>
                </a:ln>
                <a:solidFill>
                  <a:srgbClr val="FF0000"/>
                </a:solidFill>
                <a:effectLst/>
                <a:uLnTx/>
                <a:uFillTx/>
                <a:latin typeface="Verdana Pro Light" panose="020B0304030504040204" pitchFamily="34" charset="0"/>
              </a:rPr>
            </a:br>
            <a:r>
              <a:rPr kumimoji="0" lang="en-US" sz="2000" b="0" i="0" u="none" strike="noStrike" kern="1200" cap="none" spc="0" normalizeH="0" baseline="0" noProof="0" dirty="0" err="1">
                <a:ln>
                  <a:noFill/>
                </a:ln>
                <a:solidFill>
                  <a:srgbClr val="FF0000"/>
                </a:solidFill>
                <a:effectLst/>
                <a:uLnTx/>
                <a:uFillTx/>
                <a:latin typeface="Verdana Pro Light" panose="020B0304030504040204" pitchFamily="34" charset="0"/>
              </a:rPr>
              <a:t>S’assurer</a:t>
            </a:r>
            <a:r>
              <a:rPr kumimoji="0" lang="en-US" sz="2000" b="0" i="0" u="none" strike="noStrike" kern="1200" cap="none" spc="0" normalizeH="0" baseline="0" noProof="0" dirty="0">
                <a:ln>
                  <a:noFill/>
                </a:ln>
                <a:solidFill>
                  <a:srgbClr val="FF0000"/>
                </a:solidFill>
                <a:effectLst/>
                <a:uLnTx/>
                <a:uFillTx/>
                <a:latin typeface="Verdana Pro Light" panose="020B0304030504040204" pitchFamily="34" charset="0"/>
              </a:rPr>
              <a:t> </a:t>
            </a:r>
            <a:r>
              <a:rPr kumimoji="0" lang="en-US" sz="2000" b="0" i="0" u="none" strike="noStrike" kern="1200" cap="none" spc="0" normalizeH="0" baseline="0" noProof="0" dirty="0" err="1">
                <a:ln>
                  <a:noFill/>
                </a:ln>
                <a:solidFill>
                  <a:srgbClr val="FF0000"/>
                </a:solidFill>
                <a:effectLst/>
                <a:uLnTx/>
                <a:uFillTx/>
                <a:latin typeface="Verdana Pro Light" panose="020B0304030504040204" pitchFamily="34" charset="0"/>
              </a:rPr>
              <a:t>d’utiliser</a:t>
            </a:r>
            <a:r>
              <a:rPr kumimoji="0" lang="en-US" sz="2000" b="0" i="0" u="none" strike="noStrike" kern="1200" cap="none" spc="0" normalizeH="0" baseline="0" noProof="0" dirty="0">
                <a:ln>
                  <a:noFill/>
                </a:ln>
                <a:solidFill>
                  <a:srgbClr val="FF0000"/>
                </a:solidFill>
                <a:effectLst/>
                <a:uLnTx/>
                <a:uFillTx/>
                <a:latin typeface="Verdana Pro Light" panose="020B0304030504040204" pitchFamily="34" charset="0"/>
              </a:rPr>
              <a:t> le bon </a:t>
            </a:r>
            <a:r>
              <a:rPr kumimoji="0" lang="en-US" sz="2000" b="0" i="0" u="none" strike="noStrike" kern="1200" cap="none" spc="0" normalizeH="0" baseline="0" noProof="0" dirty="0" err="1">
                <a:ln>
                  <a:noFill/>
                </a:ln>
                <a:solidFill>
                  <a:srgbClr val="FF0000"/>
                </a:solidFill>
                <a:effectLst/>
                <a:uLnTx/>
                <a:uFillTx/>
                <a:latin typeface="Verdana Pro Light" panose="020B0304030504040204" pitchFamily="34" charset="0"/>
              </a:rPr>
              <a:t>filtre</a:t>
            </a:r>
            <a:r>
              <a:rPr kumimoji="0" lang="en-US" sz="2000" b="0" i="0" u="none" strike="noStrike" kern="1200" cap="none" spc="0" normalizeH="0" baseline="0" noProof="0" dirty="0">
                <a:ln>
                  <a:noFill/>
                </a:ln>
                <a:solidFill>
                  <a:srgbClr val="FF0000"/>
                </a:solidFill>
                <a:effectLst/>
                <a:uLnTx/>
                <a:uFillTx/>
                <a:latin typeface="Verdana Pro Light" panose="020B0304030504040204" pitchFamily="34" charset="0"/>
              </a:rPr>
              <a:t> pour le bon medicament à </a:t>
            </a:r>
            <a:r>
              <a:rPr kumimoji="0" lang="en-US" sz="2000" b="0" i="0" u="none" strike="noStrike" kern="1200" cap="none" spc="0" normalizeH="0" baseline="0" noProof="0" dirty="0" err="1">
                <a:ln>
                  <a:noFill/>
                </a:ln>
                <a:solidFill>
                  <a:srgbClr val="FF0000"/>
                </a:solidFill>
                <a:effectLst/>
                <a:uLnTx/>
                <a:uFillTx/>
                <a:latin typeface="Verdana Pro Light" panose="020B0304030504040204" pitchFamily="34" charset="0"/>
              </a:rPr>
              <a:t>administrer</a:t>
            </a:r>
            <a:r>
              <a:rPr kumimoji="0" lang="en-US" sz="2000" b="0" i="0" u="none" strike="noStrike" kern="1200" cap="none" spc="0" normalizeH="0" baseline="0" noProof="0" dirty="0">
                <a:ln>
                  <a:noFill/>
                </a:ln>
                <a:solidFill>
                  <a:srgbClr val="FF0000"/>
                </a:solidFill>
                <a:effectLst/>
                <a:uLnTx/>
                <a:uFillTx/>
                <a:latin typeface="Verdana Pro Light" panose="020B0304030504040204" pitchFamily="34" charset="0"/>
              </a:rPr>
              <a:t>.</a:t>
            </a:r>
            <a:br>
              <a:rPr kumimoji="0" lang="en-US" sz="2000" b="0" i="0" u="none" strike="noStrike" kern="1200" cap="none" spc="0" normalizeH="0" baseline="0" noProof="0" dirty="0">
                <a:ln>
                  <a:noFill/>
                </a:ln>
                <a:solidFill>
                  <a:srgbClr val="FF0000"/>
                </a:solidFill>
                <a:effectLst/>
                <a:uLnTx/>
                <a:uFillTx/>
                <a:latin typeface="Verdana Pro Light" panose="020B0304030504040204" pitchFamily="34" charset="0"/>
              </a:rPr>
            </a:br>
            <a:r>
              <a:rPr kumimoji="0" lang="en-US" sz="2000" b="0" i="0" u="none" strike="noStrike" kern="1200" cap="none" spc="0" normalizeH="0" baseline="0" noProof="0" dirty="0" err="1">
                <a:ln>
                  <a:noFill/>
                </a:ln>
                <a:solidFill>
                  <a:srgbClr val="FF0000"/>
                </a:solidFill>
                <a:effectLst/>
                <a:uLnTx/>
                <a:uFillTx/>
                <a:latin typeface="Verdana Pro Light" panose="020B0304030504040204" pitchFamily="34" charset="0"/>
              </a:rPr>
              <a:t>Suivre</a:t>
            </a:r>
            <a:r>
              <a:rPr kumimoji="0" lang="en-US" sz="2000" b="0" i="0" u="none" strike="noStrike" kern="1200" cap="none" spc="0" normalizeH="0" baseline="0" noProof="0" dirty="0">
                <a:ln>
                  <a:noFill/>
                </a:ln>
                <a:solidFill>
                  <a:srgbClr val="FF0000"/>
                </a:solidFill>
                <a:effectLst/>
                <a:uLnTx/>
                <a:uFillTx/>
                <a:latin typeface="Verdana Pro Light" panose="020B0304030504040204" pitchFamily="34" charset="0"/>
              </a:rPr>
              <a:t> </a:t>
            </a:r>
            <a:r>
              <a:rPr kumimoji="0" lang="en-US" sz="2000" b="0" i="0" u="none" strike="noStrike" kern="1200" cap="none" spc="0" normalizeH="0" baseline="0" noProof="0" dirty="0" err="1">
                <a:ln>
                  <a:noFill/>
                </a:ln>
                <a:solidFill>
                  <a:srgbClr val="FF0000"/>
                </a:solidFill>
                <a:effectLst/>
                <a:uLnTx/>
                <a:uFillTx/>
                <a:latin typeface="Verdana Pro Light" panose="020B0304030504040204" pitchFamily="34" charset="0"/>
              </a:rPr>
              <a:t>recommandations</a:t>
            </a:r>
            <a:r>
              <a:rPr kumimoji="0" lang="en-US" sz="2000" b="0" i="0" u="none" strike="noStrike" kern="1200" cap="none" spc="0" normalizeH="0" baseline="0" noProof="0" dirty="0">
                <a:ln>
                  <a:noFill/>
                </a:ln>
                <a:solidFill>
                  <a:srgbClr val="FF0000"/>
                </a:solidFill>
                <a:effectLst/>
                <a:uLnTx/>
                <a:uFillTx/>
                <a:latin typeface="Verdana Pro Light" panose="020B0304030504040204" pitchFamily="34" charset="0"/>
              </a:rPr>
              <a:t> HAS (ex </a:t>
            </a:r>
            <a:r>
              <a:rPr kumimoji="0" lang="en-US" sz="2000" b="0" i="0" u="none" strike="noStrike" kern="1200" cap="none" spc="0" normalizeH="0" baseline="0" noProof="0" dirty="0" err="1">
                <a:ln>
                  <a:noFill/>
                </a:ln>
                <a:solidFill>
                  <a:srgbClr val="FF0000"/>
                </a:solidFill>
                <a:effectLst/>
                <a:uLnTx/>
                <a:uFillTx/>
                <a:latin typeface="Verdana Pro Light" panose="020B0304030504040204" pitchFamily="34" charset="0"/>
              </a:rPr>
              <a:t>recommandation</a:t>
            </a:r>
            <a:r>
              <a:rPr kumimoji="0" lang="en-US" sz="2000" b="0" i="0" u="none" strike="noStrike" kern="1200" cap="none" spc="0" normalizeH="0" baseline="0" noProof="0" dirty="0">
                <a:ln>
                  <a:noFill/>
                </a:ln>
                <a:solidFill>
                  <a:srgbClr val="FF0000"/>
                </a:solidFill>
                <a:effectLst/>
                <a:uLnTx/>
                <a:uFillTx/>
                <a:latin typeface="Verdana Pro Light" panose="020B0304030504040204" pitchFamily="34" charset="0"/>
              </a:rPr>
              <a:t> filtration nutrition </a:t>
            </a:r>
            <a:r>
              <a:rPr kumimoji="0" lang="en-US" sz="2000" b="0" i="0" u="none" strike="noStrike" kern="1200" cap="none" spc="0" normalizeH="0" baseline="0" noProof="0" dirty="0" err="1">
                <a:ln>
                  <a:noFill/>
                </a:ln>
                <a:solidFill>
                  <a:srgbClr val="FF0000"/>
                </a:solidFill>
                <a:effectLst/>
                <a:uLnTx/>
                <a:uFillTx/>
                <a:latin typeface="Verdana Pro Light" panose="020B0304030504040204" pitchFamily="34" charset="0"/>
              </a:rPr>
              <a:t>parentérale</a:t>
            </a:r>
            <a:r>
              <a:rPr kumimoji="0" lang="en-US" sz="2000" b="0" i="0" u="none" strike="noStrike" kern="1200" cap="none" spc="0" normalizeH="0" baseline="0" noProof="0" dirty="0">
                <a:ln>
                  <a:noFill/>
                </a:ln>
                <a:solidFill>
                  <a:srgbClr val="FF0000"/>
                </a:solidFill>
                <a:effectLst/>
                <a:uLnTx/>
                <a:uFillTx/>
                <a:latin typeface="Verdana Pro Light" panose="020B0304030504040204" pitchFamily="34" charset="0"/>
              </a:rPr>
              <a:t> chez </a:t>
            </a:r>
            <a:r>
              <a:rPr kumimoji="0" lang="en-US" sz="2000" b="0" i="0" u="none" strike="noStrike" kern="1200" cap="none" spc="0" normalizeH="0" baseline="0" noProof="0" dirty="0" err="1">
                <a:ln>
                  <a:noFill/>
                </a:ln>
                <a:solidFill>
                  <a:srgbClr val="FF0000"/>
                </a:solidFill>
                <a:effectLst/>
                <a:uLnTx/>
                <a:uFillTx/>
                <a:latin typeface="Verdana Pro Light" panose="020B0304030504040204" pitchFamily="34" charset="0"/>
              </a:rPr>
              <a:t>l’adulte</a:t>
            </a:r>
            <a:r>
              <a:rPr kumimoji="0" lang="en-US" sz="2000" b="0" i="0" u="none" strike="noStrike" kern="1200" cap="none" spc="0" normalizeH="0" baseline="0" noProof="0" dirty="0">
                <a:ln>
                  <a:noFill/>
                </a:ln>
                <a:solidFill>
                  <a:srgbClr val="FF0000"/>
                </a:solidFill>
                <a:effectLst/>
                <a:uLnTx/>
                <a:uFillTx/>
                <a:latin typeface="Verdana Pro Light" panose="020B0304030504040204" pitchFamily="34" charset="0"/>
              </a:rPr>
              <a:t> après 12 </a:t>
            </a:r>
            <a:r>
              <a:rPr kumimoji="0" lang="en-US" sz="2000" b="0" i="0" u="none" strike="noStrike" kern="1200" cap="none" spc="0" normalizeH="0" baseline="0" noProof="0" dirty="0" err="1">
                <a:ln>
                  <a:noFill/>
                </a:ln>
                <a:solidFill>
                  <a:srgbClr val="FF0000"/>
                </a:solidFill>
                <a:effectLst/>
                <a:uLnTx/>
                <a:uFillTx/>
                <a:latin typeface="Verdana Pro Light" panose="020B0304030504040204" pitchFamily="34" charset="0"/>
              </a:rPr>
              <a:t>semaines</a:t>
            </a:r>
            <a:r>
              <a:rPr kumimoji="0" lang="en-US" sz="2000" b="0" i="0" u="none" strike="noStrike" kern="1200" cap="none" spc="0" normalizeH="0" baseline="0" noProof="0" dirty="0">
                <a:ln>
                  <a:noFill/>
                </a:ln>
                <a:solidFill>
                  <a:srgbClr val="FF0000"/>
                </a:solidFill>
                <a:effectLst/>
                <a:uLnTx/>
                <a:uFillTx/>
                <a:latin typeface="Verdana Pro Light" panose="020B0304030504040204" pitchFamily="34" charset="0"/>
              </a:rPr>
              <a:t> </a:t>
            </a:r>
            <a:r>
              <a:rPr kumimoji="0" lang="en-US" sz="2000" b="0" i="0" u="none" strike="noStrike" kern="1200" cap="none" spc="0" normalizeH="0" baseline="0" noProof="0" dirty="0" err="1">
                <a:ln>
                  <a:noFill/>
                </a:ln>
                <a:solidFill>
                  <a:srgbClr val="FF0000"/>
                </a:solidFill>
                <a:effectLst/>
                <a:uLnTx/>
                <a:uFillTx/>
                <a:latin typeface="Verdana Pro Light" panose="020B0304030504040204" pitchFamily="34" charset="0"/>
              </a:rPr>
              <a:t>d’hospitalization</a:t>
            </a:r>
            <a:r>
              <a:rPr kumimoji="0" lang="en-US" sz="2000" b="0" i="0" u="none" strike="noStrike" kern="1200" cap="none" spc="0" normalizeH="0" baseline="0" noProof="0" dirty="0">
                <a:ln>
                  <a:noFill/>
                </a:ln>
                <a:solidFill>
                  <a:srgbClr val="FF0000"/>
                </a:solidFill>
                <a:effectLst/>
                <a:uLnTx/>
                <a:uFillTx/>
                <a:latin typeface="Verdana Pro Light" panose="020B0304030504040204" pitchFamily="34" charset="0"/>
              </a:rPr>
              <a:t> / </a:t>
            </a:r>
            <a:r>
              <a:rPr kumimoji="0" lang="en-US" sz="2000" b="0" i="0" u="none" strike="noStrike" kern="1200" cap="none" spc="0" normalizeH="0" baseline="0" noProof="0" dirty="0" err="1">
                <a:ln>
                  <a:noFill/>
                </a:ln>
                <a:solidFill>
                  <a:srgbClr val="FF0000"/>
                </a:solidFill>
                <a:effectLst/>
                <a:uLnTx/>
                <a:uFillTx/>
                <a:latin typeface="Verdana Pro Light" panose="020B0304030504040204" pitchFamily="34" charset="0"/>
              </a:rPr>
              <a:t>obligatoire</a:t>
            </a:r>
            <a:r>
              <a:rPr kumimoji="0" lang="en-US" sz="2000" b="0" i="0" u="none" strike="noStrike" kern="1200" cap="none" spc="0" normalizeH="0" baseline="0" noProof="0" dirty="0">
                <a:ln>
                  <a:noFill/>
                </a:ln>
                <a:solidFill>
                  <a:srgbClr val="FF0000"/>
                </a:solidFill>
                <a:effectLst/>
                <a:uLnTx/>
                <a:uFillTx/>
                <a:latin typeface="Verdana Pro Light" panose="020B0304030504040204" pitchFamily="34" charset="0"/>
              </a:rPr>
              <a:t> chez enfants/</a:t>
            </a:r>
            <a:r>
              <a:rPr kumimoji="0" lang="en-US" sz="2000" b="0" i="0" u="none" strike="noStrike" kern="1200" cap="none" spc="0" normalizeH="0" baseline="0" noProof="0" dirty="0" err="1">
                <a:ln>
                  <a:noFill/>
                </a:ln>
                <a:solidFill>
                  <a:srgbClr val="FF0000"/>
                </a:solidFill>
                <a:effectLst/>
                <a:uLnTx/>
                <a:uFillTx/>
                <a:latin typeface="Verdana Pro Light" panose="020B0304030504040204" pitchFamily="34" charset="0"/>
              </a:rPr>
              <a:t>nourrissons</a:t>
            </a:r>
            <a:r>
              <a:rPr kumimoji="0" lang="en-US" sz="2000" b="0" i="0" u="none" strike="noStrike" kern="1200" cap="none" spc="0" normalizeH="0" baseline="0" noProof="0" dirty="0">
                <a:ln>
                  <a:noFill/>
                </a:ln>
                <a:solidFill>
                  <a:srgbClr val="FF0000"/>
                </a:solidFill>
                <a:effectLst/>
                <a:uLnTx/>
                <a:uFillTx/>
                <a:latin typeface="Verdana Pro Light" panose="020B0304030504040204" pitchFamily="34" charset="0"/>
              </a:rPr>
              <a:t> </a:t>
            </a:r>
          </a:p>
          <a:p>
            <a:pPr marL="171450" indent="-171450" defTabSz="1007943">
              <a:lnSpc>
                <a:spcPct val="150000"/>
              </a:lnSpc>
              <a:buFont typeface="Arial" panose="020B0604020202020204" pitchFamily="34" charset="0"/>
              <a:buChar char="•"/>
            </a:pPr>
            <a:r>
              <a:rPr kumimoji="0" lang="en-US" sz="2000" b="0" i="0" u="none" strike="noStrike" kern="1200" cap="none" spc="0" normalizeH="0" baseline="0" noProof="0" dirty="0">
                <a:ln>
                  <a:noFill/>
                </a:ln>
                <a:solidFill>
                  <a:srgbClr val="FF0000"/>
                </a:solidFill>
                <a:effectLst/>
                <a:uLnTx/>
                <a:uFillTx/>
                <a:latin typeface="Verdana Pro Light" panose="020B0304030504040204" pitchFamily="34" charset="0"/>
              </a:rPr>
              <a:t>Tubulures opaques pour medicament </a:t>
            </a:r>
            <a:r>
              <a:rPr kumimoji="0" lang="en-US" sz="2000" b="0" i="0" u="none" strike="noStrike" kern="1200" cap="none" spc="0" normalizeH="0" baseline="0" noProof="0" dirty="0" err="1">
                <a:ln>
                  <a:noFill/>
                </a:ln>
                <a:solidFill>
                  <a:srgbClr val="FF0000"/>
                </a:solidFill>
                <a:effectLst/>
                <a:uLnTx/>
                <a:uFillTx/>
                <a:latin typeface="Verdana Pro Light" panose="020B0304030504040204" pitchFamily="34" charset="0"/>
              </a:rPr>
              <a:t>photosensible</a:t>
            </a:r>
            <a:r>
              <a:rPr kumimoji="0" lang="en-US" sz="2000" b="0" i="0" u="none" strike="noStrike" kern="1200" cap="none" spc="0" normalizeH="0" baseline="0" noProof="0" dirty="0">
                <a:ln>
                  <a:noFill/>
                </a:ln>
                <a:solidFill>
                  <a:srgbClr val="FF0000"/>
                </a:solidFill>
                <a:effectLst/>
                <a:uLnTx/>
                <a:uFillTx/>
                <a:latin typeface="Verdana Pro Light" panose="020B0304030504040204" pitchFamily="34" charset="0"/>
              </a:rPr>
              <a:t> </a:t>
            </a:r>
          </a:p>
          <a:p>
            <a:pPr marL="171450" indent="-171450" defTabSz="1007943">
              <a:lnSpc>
                <a:spcPct val="150000"/>
              </a:lnSpc>
              <a:buFont typeface="Arial" panose="020B0604020202020204" pitchFamily="34" charset="0"/>
              <a:buChar char="•"/>
            </a:pPr>
            <a:endParaRPr kumimoji="0" lang="en-US" sz="2000" b="0" i="0" u="none" strike="noStrike" kern="1200" cap="none" spc="0" normalizeH="0" baseline="0" noProof="0" dirty="0">
              <a:ln>
                <a:noFill/>
              </a:ln>
              <a:solidFill>
                <a:srgbClr val="FF0000"/>
              </a:solidFill>
              <a:effectLst/>
              <a:uLnTx/>
              <a:uFillTx/>
              <a:latin typeface="Verdana Pro Light" panose="020B030403050404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739472C3-4202-4739-AADD-EBCC7EF71D27}" type="slidenum">
              <a:rPr lang="fr-FR" smtClean="0"/>
              <a:t>14</a:t>
            </a:fld>
            <a:endParaRPr lang="fr-FR"/>
          </a:p>
        </p:txBody>
      </p:sp>
    </p:spTree>
    <p:extLst>
      <p:ext uri="{BB962C8B-B14F-4D97-AF65-F5344CB8AC3E}">
        <p14:creationId xmlns:p14="http://schemas.microsoft.com/office/powerpoint/2010/main" val="3255749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pompe péristaltique assure une administration de liquide à l’aide de doigts de clampage et de pompage pour faire progresser le liquide vers le patient à travers une tubulure </a:t>
            </a:r>
            <a:br>
              <a:rPr lang="fr-FR" dirty="0"/>
            </a:br>
            <a:r>
              <a:rPr lang="fr-FR" dirty="0"/>
              <a:t>Pas « d’aspiration du liquide » </a:t>
            </a:r>
            <a:br>
              <a:rPr lang="fr-FR" dirty="0"/>
            </a:br>
            <a:r>
              <a:rPr lang="fr-FR" dirty="0"/>
              <a:t>Force de gravité doit pouvoir s’exercer : hauteur entre poche et pompe entre 50 et 80 cm</a:t>
            </a:r>
          </a:p>
        </p:txBody>
      </p:sp>
      <p:sp>
        <p:nvSpPr>
          <p:cNvPr id="4" name="Espace réservé du numéro de diapositive 3"/>
          <p:cNvSpPr>
            <a:spLocks noGrp="1"/>
          </p:cNvSpPr>
          <p:nvPr>
            <p:ph type="sldNum" sz="quarter" idx="5"/>
          </p:nvPr>
        </p:nvSpPr>
        <p:spPr/>
        <p:txBody>
          <a:bodyPr/>
          <a:lstStyle/>
          <a:p>
            <a:fld id="{A33F8509-3B0C-484C-B204-CF40603C7CDE}" type="slidenum">
              <a:rPr lang="en-US" smtClean="0"/>
              <a:pPr/>
              <a:t>15</a:t>
            </a:fld>
            <a:endParaRPr lang="en-US"/>
          </a:p>
        </p:txBody>
      </p:sp>
    </p:spTree>
    <p:extLst>
      <p:ext uri="{BB962C8B-B14F-4D97-AF65-F5344CB8AC3E}">
        <p14:creationId xmlns:p14="http://schemas.microsoft.com/office/powerpoint/2010/main" val="15920876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6.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Re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01438" y="0"/>
            <a:ext cx="2542562" cy="3240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hasCustomPrompt="1"/>
          </p:nvPr>
        </p:nvSpPr>
        <p:spPr>
          <a:xfrm>
            <a:off x="952500" y="4232275"/>
            <a:ext cx="6042205" cy="731611"/>
          </a:xfrm>
          <a:prstGeom prst="rect">
            <a:avLst/>
          </a:prstGeom>
        </p:spPr>
        <p:txBody>
          <a:bodyPr/>
          <a:lstStyle>
            <a:lvl1pPr marL="0" indent="0">
              <a:buFontTx/>
              <a:buNone/>
              <a:defRPr sz="220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 text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01438" y="-1"/>
            <a:ext cx="2542562" cy="3240000"/>
          </a:xfrm>
          <a:prstGeom prst="rect">
            <a:avLst/>
          </a:prstGeom>
        </p:spPr>
      </p:pic>
      <p:sp>
        <p:nvSpPr>
          <p:cNvPr id="5" name="Content Placeholder 2"/>
          <p:cNvSpPr>
            <a:spLocks noGrp="1"/>
          </p:cNvSpPr>
          <p:nvPr>
            <p:ph idx="1"/>
          </p:nvPr>
        </p:nvSpPr>
        <p:spPr>
          <a:xfrm>
            <a:off x="952589" y="2412685"/>
            <a:ext cx="3178633" cy="3822651"/>
          </a:xfrm>
          <a:prstGeom prst="rect">
            <a:avLst/>
          </a:prstGeom>
        </p:spPr>
        <p:txBody>
          <a:bodyPr/>
          <a:lstStyle>
            <a:lvl1pPr marL="0" indent="0">
              <a:buFontTx/>
              <a:buNone/>
              <a:defRPr sz="2200"/>
            </a:lvl1pPr>
            <a:lvl2pPr marL="457200" indent="0">
              <a:buFontTx/>
              <a:buNone/>
              <a:defRPr sz="1800"/>
            </a:lvl2pPr>
            <a:lvl3pPr marL="914400" indent="0">
              <a:buFontTx/>
              <a:buNone/>
              <a:defRPr sz="1600"/>
            </a:lvl3pPr>
            <a:lvl4pPr marL="1371600" indent="0">
              <a:buFontTx/>
              <a:buNone/>
              <a:defRPr sz="1400"/>
            </a:lvl4pPr>
            <a:lvl5pPr marL="1828800" indent="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3"/>
          </p:nvPr>
        </p:nvSpPr>
        <p:spPr>
          <a:xfrm>
            <a:off x="4502326" y="2412685"/>
            <a:ext cx="3178633" cy="3822651"/>
          </a:xfrm>
          <a:prstGeom prst="rect">
            <a:avLst/>
          </a:prstGeom>
        </p:spPr>
        <p:txBody>
          <a:bodyPr/>
          <a:lstStyle>
            <a:lvl1pPr marL="0" indent="0">
              <a:buFontTx/>
              <a:buNone/>
              <a:defRPr sz="2200"/>
            </a:lvl1pPr>
            <a:lvl2pPr marL="457200" indent="0">
              <a:buFontTx/>
              <a:buNone/>
              <a:defRPr sz="1800"/>
            </a:lvl2pPr>
            <a:lvl3pPr marL="914400" indent="0">
              <a:buFontTx/>
              <a:buNone/>
              <a:defRPr sz="1600"/>
            </a:lvl3pPr>
            <a:lvl4pPr marL="1371600" indent="0">
              <a:buFontTx/>
              <a:buNone/>
              <a:defRPr sz="1400"/>
            </a:lvl4pPr>
            <a:lvl5pPr marL="1828800" indent="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952589" y="1620000"/>
            <a:ext cx="6042116" cy="505731"/>
          </a:xfrm>
          <a:prstGeom prst="rect">
            <a:avLst/>
          </a:prstGeom>
        </p:spPr>
        <p:txBody>
          <a:bodyPr/>
          <a:lstStyle>
            <a:lvl1pPr>
              <a:defRPr sz="3000"/>
            </a:lvl1pPr>
          </a:lstStyle>
          <a:p>
            <a:r>
              <a:rPr lang="en-US"/>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2000"/>
            </a:lvl1pPr>
          </a:lstStyle>
          <a:p>
            <a:r>
              <a:rPr lang="fr-FR"/>
              <a:t>Modifiez le style du titre</a:t>
            </a:r>
            <a:endParaRPr lang="de-DE"/>
          </a:p>
        </p:txBody>
      </p:sp>
      <p:sp>
        <p:nvSpPr>
          <p:cNvPr id="3" name="Inhaltsplatzhalter 2"/>
          <p:cNvSpPr>
            <a:spLocks noGrp="1"/>
          </p:cNvSpPr>
          <p:nvPr>
            <p:ph idx="1"/>
          </p:nvPr>
        </p:nvSpPr>
        <p:spPr/>
        <p:txBody>
          <a:bodyPr/>
          <a:lstStyle>
            <a:lvl5pPr marL="1147146" indent="-225913">
              <a:buFont typeface="Verdana" panose="020B0604030504040204" pitchFamily="34" charset="0"/>
              <a:buChar cha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Fußzeilenplatzhalter 3"/>
          <p:cNvSpPr>
            <a:spLocks noGrp="1"/>
          </p:cNvSpPr>
          <p:nvPr>
            <p:ph type="ftr" sz="quarter" idx="10"/>
          </p:nvPr>
        </p:nvSpPr>
        <p:spPr/>
        <p:txBody>
          <a:bodyPr/>
          <a:lstStyle>
            <a:lvl1pPr>
              <a:defRPr>
                <a:solidFill>
                  <a:srgbClr val="002967"/>
                </a:solidFill>
              </a:defRPr>
            </a:lvl1pPr>
          </a:lstStyle>
          <a:p>
            <a:r>
              <a:rPr lang="de-DE"/>
              <a:t>© Copyright Fresenius </a:t>
            </a:r>
            <a:r>
              <a:rPr lang="de-DE" err="1"/>
              <a:t>Kabi</a:t>
            </a:r>
            <a:r>
              <a:rPr lang="de-DE"/>
              <a:t> AG</a:t>
            </a:r>
          </a:p>
        </p:txBody>
      </p:sp>
      <p:sp>
        <p:nvSpPr>
          <p:cNvPr id="5" name="Datumsplatzhalter 4"/>
          <p:cNvSpPr>
            <a:spLocks noGrp="1"/>
          </p:cNvSpPr>
          <p:nvPr>
            <p:ph type="dt" sz="quarter" idx="11"/>
          </p:nvPr>
        </p:nvSpPr>
        <p:spPr/>
        <p:txBody>
          <a:bodyPr/>
          <a:lstStyle>
            <a:lvl1pPr>
              <a:defRPr>
                <a:solidFill>
                  <a:srgbClr val="002967"/>
                </a:solidFill>
              </a:defRPr>
            </a:lvl1pPr>
          </a:lstStyle>
          <a:p>
            <a:fld id="{228209F3-5BE1-44E9-AEA2-A2C4A8B67073}" type="datetime1">
              <a:rPr lang="de-DE" smtClean="0"/>
              <a:t>19.04.2024</a:t>
            </a:fld>
            <a:endParaRPr lang="de-DE"/>
          </a:p>
        </p:txBody>
      </p:sp>
      <p:sp>
        <p:nvSpPr>
          <p:cNvPr id="6" name="Foliennummernplatzhalter 5"/>
          <p:cNvSpPr>
            <a:spLocks noGrp="1"/>
          </p:cNvSpPr>
          <p:nvPr>
            <p:ph type="sldNum" sz="quarter" idx="12"/>
          </p:nvPr>
        </p:nvSpPr>
        <p:spPr/>
        <p:txBody>
          <a:bodyPr/>
          <a:lstStyle>
            <a:lvl1pPr>
              <a:defRPr>
                <a:solidFill>
                  <a:srgbClr val="002967"/>
                </a:solidFill>
              </a:defRPr>
            </a:lvl1pPr>
          </a:lstStyle>
          <a:p>
            <a:fld id="{970626E4-0832-4070-B87F-A0A782BFF129}" type="slidenum">
              <a:rPr lang="de-DE" smtClean="0"/>
              <a:pPr/>
              <a:t>‹N°›</a:t>
            </a:fld>
            <a:endParaRPr lang="de-DE"/>
          </a:p>
        </p:txBody>
      </p:sp>
      <p:sp>
        <p:nvSpPr>
          <p:cNvPr id="11" name="Espace réservé du texte 10">
            <a:extLst>
              <a:ext uri="{FF2B5EF4-FFF2-40B4-BE49-F238E27FC236}">
                <a16:creationId xmlns:a16="http://schemas.microsoft.com/office/drawing/2014/main" id="{55CF74A4-036B-4CAE-8D94-3CCFCDB3E1C0}"/>
              </a:ext>
            </a:extLst>
          </p:cNvPr>
          <p:cNvSpPr>
            <a:spLocks noGrp="1"/>
          </p:cNvSpPr>
          <p:nvPr>
            <p:ph type="body" sz="quarter" idx="13"/>
          </p:nvPr>
        </p:nvSpPr>
        <p:spPr>
          <a:xfrm>
            <a:off x="-1" y="0"/>
            <a:ext cx="237600" cy="6858000"/>
          </a:xfrm>
          <a:solidFill>
            <a:srgbClr val="0063BE"/>
          </a:solidFill>
        </p:spPr>
        <p:txBody>
          <a:bodyPr vert="vert270" anchor="ctr"/>
          <a:lstStyle>
            <a:lvl1pPr marL="0" indent="0" algn="ctr">
              <a:lnSpc>
                <a:spcPct val="100000"/>
              </a:lnSpc>
              <a:buNone/>
              <a:defRPr sz="1000">
                <a:solidFill>
                  <a:schemeClr val="bg1"/>
                </a:solidFill>
              </a:defRPr>
            </a:lvl1pPr>
            <a:lvl2pPr marL="228614" indent="0">
              <a:lnSpc>
                <a:spcPct val="100000"/>
              </a:lnSpc>
              <a:buNone/>
              <a:defRPr sz="1000">
                <a:solidFill>
                  <a:schemeClr val="bg1"/>
                </a:solidFill>
              </a:defRPr>
            </a:lvl2pPr>
            <a:lvl3pPr marL="455881" indent="0">
              <a:lnSpc>
                <a:spcPct val="100000"/>
              </a:lnSpc>
              <a:buNone/>
              <a:defRPr sz="1000">
                <a:solidFill>
                  <a:schemeClr val="bg1"/>
                </a:solidFill>
              </a:defRPr>
            </a:lvl3pPr>
            <a:lvl4pPr marL="693969" indent="0">
              <a:lnSpc>
                <a:spcPct val="100000"/>
              </a:lnSpc>
              <a:buNone/>
              <a:defRPr sz="1000">
                <a:solidFill>
                  <a:schemeClr val="bg1"/>
                </a:solidFill>
              </a:defRPr>
            </a:lvl4pPr>
            <a:lvl5pPr marL="921233" indent="0">
              <a:lnSpc>
                <a:spcPct val="100000"/>
              </a:lnSpc>
              <a:buNone/>
              <a:defRPr sz="1000">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85258439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Picture 6" descr="A close-up of a white wall&#10;&#10;Description automatically generated with low confidence">
            <a:extLst>
              <a:ext uri="{FF2B5EF4-FFF2-40B4-BE49-F238E27FC236}">
                <a16:creationId xmlns:a16="http://schemas.microsoft.com/office/drawing/2014/main" id="{BF7F2394-E1C9-48C6-9B14-5FAF73ECB9A2}"/>
              </a:ext>
            </a:extLst>
          </p:cNvPr>
          <p:cNvPicPr>
            <a:picLocks noChangeAspect="1"/>
          </p:cNvPicPr>
          <p:nvPr userDrawn="1"/>
        </p:nvPicPr>
        <p:blipFill rotWithShape="1">
          <a:blip r:embed="rId2">
            <a:alphaModFix amt="10000"/>
            <a:extLst>
              <a:ext uri="{BEBA8EAE-BF5A-486C-A8C5-ECC9F3942E4B}">
                <a14:imgProps xmlns:a14="http://schemas.microsoft.com/office/drawing/2010/main">
                  <a14:imgLayer r:embed="rId3">
                    <a14:imgEffect>
                      <a14:sharpenSoften amount="28000"/>
                    </a14:imgEffect>
                    <a14:imgEffect>
                      <a14:brightnessContrast contrast="-45000"/>
                    </a14:imgEffect>
                  </a14:imgLayer>
                </a14:imgProps>
              </a:ext>
              <a:ext uri="{28A0092B-C50C-407E-A947-70E740481C1C}">
                <a14:useLocalDpi xmlns:a14="http://schemas.microsoft.com/office/drawing/2010/main" val="0"/>
              </a:ext>
            </a:extLst>
          </a:blip>
          <a:srcRect l="43597" t="-159" r="253" b="5116"/>
          <a:stretch/>
        </p:blipFill>
        <p:spPr>
          <a:xfrm>
            <a:off x="0" y="-11432"/>
            <a:ext cx="9144000" cy="6878956"/>
          </a:xfrm>
          <a:prstGeom prst="rect">
            <a:avLst/>
          </a:prstGeom>
        </p:spPr>
      </p:pic>
      <p:sp>
        <p:nvSpPr>
          <p:cNvPr id="8" name="Rectangle 7">
            <a:extLst>
              <a:ext uri="{FF2B5EF4-FFF2-40B4-BE49-F238E27FC236}">
                <a16:creationId xmlns:a16="http://schemas.microsoft.com/office/drawing/2014/main" id="{408BDA55-6523-4CB7-BBC3-D9E0AF5A9515}"/>
              </a:ext>
            </a:extLst>
          </p:cNvPr>
          <p:cNvSpPr>
            <a:spLocks/>
          </p:cNvSpPr>
          <p:nvPr userDrawn="1"/>
        </p:nvSpPr>
        <p:spPr>
          <a:xfrm>
            <a:off x="747" y="0"/>
            <a:ext cx="9143253" cy="6861806"/>
          </a:xfrm>
          <a:prstGeom prst="rect">
            <a:avLst/>
          </a:prstGeom>
          <a:solidFill>
            <a:srgbClr val="0085FF">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2291120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97531" y="3431176"/>
            <a:ext cx="3274423" cy="1091065"/>
          </a:xfrm>
          <a:prstGeom prst="rect">
            <a:avLst/>
          </a:prstGeom>
        </p:spPr>
        <p:txBody>
          <a:bodyPr anchor="b"/>
          <a:lstStyle>
            <a:lvl1pPr algn="l">
              <a:defRPr sz="3200" b="0" i="0" spc="-150">
                <a:solidFill>
                  <a:schemeClr val="accent1"/>
                </a:solidFill>
                <a:latin typeface="Verdana Regular" charset="0"/>
              </a:defRPr>
            </a:lvl1pPr>
          </a:lstStyle>
          <a:p>
            <a:r>
              <a:rPr lang="en-US"/>
              <a:t>Click to edit Master title style</a:t>
            </a:r>
          </a:p>
        </p:txBody>
      </p:sp>
      <p:sp>
        <p:nvSpPr>
          <p:cNvPr id="3" name="Subtitle 2"/>
          <p:cNvSpPr>
            <a:spLocks noGrp="1"/>
          </p:cNvSpPr>
          <p:nvPr>
            <p:ph type="subTitle" idx="1"/>
          </p:nvPr>
        </p:nvSpPr>
        <p:spPr>
          <a:xfrm>
            <a:off x="4197531" y="4727687"/>
            <a:ext cx="3274423" cy="834184"/>
          </a:xfrm>
          <a:prstGeom prst="rect">
            <a:avLst/>
          </a:prstGeom>
        </p:spPr>
        <p:txBody>
          <a:bodyPr/>
          <a:lstStyle>
            <a:lvl1pPr marL="0" indent="0" algn="l">
              <a:buNone/>
              <a:defRPr sz="1800" b="0" i="0">
                <a:solidFill>
                  <a:schemeClr val="accent1"/>
                </a:solidFill>
                <a:latin typeface="Verdana Regular"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5215" y="3100253"/>
            <a:ext cx="1271282" cy="1620000"/>
          </a:xfrm>
          <a:prstGeom prst="rect">
            <a:avLst/>
          </a:prstGeom>
        </p:spPr>
      </p:pic>
    </p:spTree>
    <p:extLst>
      <p:ext uri="{BB962C8B-B14F-4D97-AF65-F5344CB8AC3E}">
        <p14:creationId xmlns:p14="http://schemas.microsoft.com/office/powerpoint/2010/main" val="1566916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Title 1"/>
          <p:cNvSpPr>
            <a:spLocks noGrp="1"/>
          </p:cNvSpPr>
          <p:nvPr>
            <p:ph type="ctrTitle"/>
          </p:nvPr>
        </p:nvSpPr>
        <p:spPr>
          <a:xfrm>
            <a:off x="4197531" y="3431176"/>
            <a:ext cx="3274423" cy="1091065"/>
          </a:xfrm>
          <a:prstGeom prst="rect">
            <a:avLst/>
          </a:prstGeom>
        </p:spPr>
        <p:txBody>
          <a:bodyPr anchor="b"/>
          <a:lstStyle>
            <a:lvl1pPr algn="l">
              <a:defRPr sz="3200" b="0" i="0" spc="-150">
                <a:solidFill>
                  <a:schemeClr val="accent1"/>
                </a:solidFill>
                <a:latin typeface="Verdana Regular" charset="0"/>
              </a:defRPr>
            </a:lvl1pPr>
          </a:lstStyle>
          <a:p>
            <a:r>
              <a:rPr lang="en-US"/>
              <a:t>Click to edit Master title style</a:t>
            </a:r>
          </a:p>
        </p:txBody>
      </p:sp>
      <p:sp>
        <p:nvSpPr>
          <p:cNvPr id="6" name="Subtitle 2"/>
          <p:cNvSpPr>
            <a:spLocks noGrp="1"/>
          </p:cNvSpPr>
          <p:nvPr>
            <p:ph type="subTitle" idx="1"/>
          </p:nvPr>
        </p:nvSpPr>
        <p:spPr>
          <a:xfrm>
            <a:off x="4197531" y="4727687"/>
            <a:ext cx="3274423" cy="834184"/>
          </a:xfrm>
          <a:prstGeom prst="rect">
            <a:avLst/>
          </a:prstGeom>
        </p:spPr>
        <p:txBody>
          <a:bodyPr/>
          <a:lstStyle>
            <a:lvl1pPr marL="0" indent="0" algn="l">
              <a:buNone/>
              <a:defRPr sz="1800" b="0" i="0">
                <a:solidFill>
                  <a:schemeClr val="accent1"/>
                </a:solidFill>
                <a:latin typeface="Verdana Regular"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2719" y="3100252"/>
            <a:ext cx="1271281" cy="162000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197531" y="4727687"/>
            <a:ext cx="3274423" cy="834184"/>
          </a:xfrm>
          <a:prstGeom prst="rect">
            <a:avLst/>
          </a:prstGeom>
        </p:spPr>
        <p:txBody>
          <a:bodyPr/>
          <a:lstStyle>
            <a:lvl1pPr marL="0" indent="0" algn="l">
              <a:buNone/>
              <a:defRPr sz="1800" b="0" i="0">
                <a:solidFill>
                  <a:schemeClr val="accent1"/>
                </a:solidFill>
                <a:latin typeface="Verdana Regular"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itle 1"/>
          <p:cNvSpPr>
            <a:spLocks noGrp="1"/>
          </p:cNvSpPr>
          <p:nvPr>
            <p:ph type="ctrTitle"/>
          </p:nvPr>
        </p:nvSpPr>
        <p:spPr>
          <a:xfrm>
            <a:off x="4197531" y="3431176"/>
            <a:ext cx="3274423" cy="1091065"/>
          </a:xfrm>
          <a:prstGeom prst="rect">
            <a:avLst/>
          </a:prstGeom>
        </p:spPr>
        <p:txBody>
          <a:bodyPr anchor="b"/>
          <a:lstStyle>
            <a:lvl1pPr algn="l">
              <a:defRPr sz="3200" b="0" i="0" spc="-150">
                <a:solidFill>
                  <a:schemeClr val="accent1"/>
                </a:solidFill>
                <a:latin typeface="Verdana Regular" charset="0"/>
              </a:defRPr>
            </a:lvl1p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2719" y="3100252"/>
            <a:ext cx="1271281" cy="16200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197531" y="4727687"/>
            <a:ext cx="3274423" cy="834184"/>
          </a:xfrm>
          <a:prstGeom prst="rect">
            <a:avLst/>
          </a:prstGeom>
        </p:spPr>
        <p:txBody>
          <a:bodyPr/>
          <a:lstStyle>
            <a:lvl1pPr marL="0" indent="0" algn="l">
              <a:buNone/>
              <a:defRPr sz="1800" b="0" i="0">
                <a:solidFill>
                  <a:schemeClr val="accent1"/>
                </a:solidFill>
                <a:latin typeface="Verdana Regular"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itle 1"/>
          <p:cNvSpPr>
            <a:spLocks noGrp="1"/>
          </p:cNvSpPr>
          <p:nvPr>
            <p:ph type="ctrTitle"/>
          </p:nvPr>
        </p:nvSpPr>
        <p:spPr>
          <a:xfrm>
            <a:off x="4197531" y="3431176"/>
            <a:ext cx="3274423" cy="1091065"/>
          </a:xfrm>
          <a:prstGeom prst="rect">
            <a:avLst/>
          </a:prstGeom>
        </p:spPr>
        <p:txBody>
          <a:bodyPr anchor="b"/>
          <a:lstStyle>
            <a:lvl1pPr algn="l">
              <a:defRPr sz="3200" b="0" i="0" spc="-150">
                <a:solidFill>
                  <a:schemeClr val="accent1"/>
                </a:solidFill>
                <a:latin typeface="Verdana Regular" charset="0"/>
              </a:defRPr>
            </a:lvl1p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2719" y="3100252"/>
            <a:ext cx="1271281" cy="162000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197532" y="4906537"/>
            <a:ext cx="2811010" cy="655334"/>
          </a:xfrm>
          <a:prstGeom prst="rect">
            <a:avLst/>
          </a:prstGeom>
        </p:spPr>
        <p:txBody>
          <a:bodyPr/>
          <a:lstStyle>
            <a:lvl1pPr marL="0" indent="0" algn="l">
              <a:buNone/>
              <a:defRPr sz="1800" b="0" i="0">
                <a:solidFill>
                  <a:schemeClr val="accent1"/>
                </a:solidFill>
                <a:latin typeface="Verdana Regular"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itle 1"/>
          <p:cNvSpPr>
            <a:spLocks noGrp="1"/>
          </p:cNvSpPr>
          <p:nvPr>
            <p:ph type="ctrTitle"/>
          </p:nvPr>
        </p:nvSpPr>
        <p:spPr>
          <a:xfrm>
            <a:off x="4197531" y="3431176"/>
            <a:ext cx="3274423" cy="1091065"/>
          </a:xfrm>
          <a:prstGeom prst="rect">
            <a:avLst/>
          </a:prstGeom>
        </p:spPr>
        <p:txBody>
          <a:bodyPr anchor="b"/>
          <a:lstStyle>
            <a:lvl1pPr algn="l">
              <a:defRPr sz="3200" b="0" i="0" spc="-150">
                <a:solidFill>
                  <a:schemeClr val="accent1"/>
                </a:solidFill>
                <a:latin typeface="Verdana Regular" charset="0"/>
              </a:defRPr>
            </a:lvl1p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2719" y="3100252"/>
            <a:ext cx="1271281" cy="162000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8132718" y="5989322"/>
            <a:ext cx="549728" cy="359228"/>
          </a:xfrm>
          <a:prstGeom prst="rect">
            <a:avLst/>
          </a:prstGeom>
        </p:spPr>
        <p:txBody>
          <a:bodyPr/>
          <a:lstStyle>
            <a:lvl1pPr algn="r">
              <a:defRPr>
                <a:solidFill>
                  <a:schemeClr val="accent1"/>
                </a:solidFill>
              </a:defRPr>
            </a:lvl1pPr>
          </a:lstStyle>
          <a:p>
            <a:fld id="{8B724087-5CB7-6846-B411-8D7B61E7A95F}" type="slidenum">
              <a:rPr lang="en-US" smtClean="0"/>
              <a:pPr/>
              <a:t>‹N°›</a:t>
            </a:fld>
            <a:endParaRPr lang="en-US"/>
          </a:p>
        </p:txBody>
      </p:sp>
      <p:sp>
        <p:nvSpPr>
          <p:cNvPr id="9" name="Content Placeholder 2"/>
          <p:cNvSpPr>
            <a:spLocks noGrp="1"/>
          </p:cNvSpPr>
          <p:nvPr>
            <p:ph idx="1"/>
          </p:nvPr>
        </p:nvSpPr>
        <p:spPr>
          <a:xfrm>
            <a:off x="1097279" y="1733006"/>
            <a:ext cx="7585166" cy="3526971"/>
          </a:xfrm>
          <a:prstGeom prst="rect">
            <a:avLst/>
          </a:prstGeom>
        </p:spPr>
        <p:txBody>
          <a:bodyPr/>
          <a:lstStyle>
            <a:lvl1pPr marL="0" indent="0">
              <a:buFontTx/>
              <a:buNone/>
              <a:defRPr sz="2200"/>
            </a:lvl1pPr>
            <a:lvl2pPr marL="457200" indent="0">
              <a:buFontTx/>
              <a:buNone/>
              <a:defRPr sz="1800"/>
            </a:lvl2pPr>
            <a:lvl3pPr marL="914400" indent="0">
              <a:buFontTx/>
              <a:buNone/>
              <a:defRPr sz="1600"/>
            </a:lvl3pPr>
            <a:lvl4pPr marL="1371600" indent="0">
              <a:buFontTx/>
              <a:buNone/>
              <a:defRPr sz="1400"/>
            </a:lvl4pPr>
            <a:lvl5pPr marL="1828800" indent="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1097280" y="695367"/>
            <a:ext cx="7585165" cy="898302"/>
          </a:xfrm>
          <a:prstGeom prst="rect">
            <a:avLst/>
          </a:prstGeom>
        </p:spPr>
        <p:txBody>
          <a:bodyPr/>
          <a:lstStyle>
            <a:lvl1pPr>
              <a:defRPr sz="3200" b="1" spc="-150">
                <a:solidFill>
                  <a:schemeClr val="accent1"/>
                </a:solidFill>
                <a:latin typeface="+mn-lt"/>
              </a:defRPr>
            </a:lvl1pPr>
          </a:lstStyle>
          <a:p>
            <a:r>
              <a:rPr lang="en-US"/>
              <a:t>Click to edit Master title style</a:t>
            </a:r>
          </a:p>
        </p:txBody>
      </p:sp>
    </p:spTree>
    <p:extLst>
      <p:ext uri="{BB962C8B-B14F-4D97-AF65-F5344CB8AC3E}">
        <p14:creationId xmlns:p14="http://schemas.microsoft.com/office/powerpoint/2010/main" val="1105079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Picture Placeholder 2"/>
          <p:cNvSpPr>
            <a:spLocks noGrp="1"/>
          </p:cNvSpPr>
          <p:nvPr>
            <p:ph type="pic" idx="13"/>
          </p:nvPr>
        </p:nvSpPr>
        <p:spPr>
          <a:xfrm>
            <a:off x="1097279" y="1750422"/>
            <a:ext cx="7585167" cy="36575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Title 1"/>
          <p:cNvSpPr>
            <a:spLocks noGrp="1"/>
          </p:cNvSpPr>
          <p:nvPr>
            <p:ph type="title"/>
          </p:nvPr>
        </p:nvSpPr>
        <p:spPr>
          <a:xfrm>
            <a:off x="1097280" y="695367"/>
            <a:ext cx="7585165" cy="898302"/>
          </a:xfrm>
          <a:prstGeom prst="rect">
            <a:avLst/>
          </a:prstGeom>
        </p:spPr>
        <p:txBody>
          <a:bodyPr/>
          <a:lstStyle>
            <a:lvl1pPr>
              <a:defRPr sz="3200" b="1" spc="-150">
                <a:solidFill>
                  <a:schemeClr val="accent1"/>
                </a:solidFill>
                <a:latin typeface="+mn-lt"/>
              </a:defRPr>
            </a:lvl1pPr>
          </a:lstStyle>
          <a:p>
            <a:r>
              <a:rPr lang="en-US"/>
              <a:t>Click to edit Master title style</a:t>
            </a:r>
          </a:p>
        </p:txBody>
      </p:sp>
      <p:sp>
        <p:nvSpPr>
          <p:cNvPr id="8" name="Slide Number Placeholder 5"/>
          <p:cNvSpPr>
            <a:spLocks noGrp="1"/>
          </p:cNvSpPr>
          <p:nvPr>
            <p:ph type="sldNum" sz="quarter" idx="12"/>
          </p:nvPr>
        </p:nvSpPr>
        <p:spPr>
          <a:xfrm>
            <a:off x="8132718" y="5989322"/>
            <a:ext cx="549728" cy="359228"/>
          </a:xfrm>
          <a:prstGeom prst="rect">
            <a:avLst/>
          </a:prstGeom>
        </p:spPr>
        <p:txBody>
          <a:bodyPr/>
          <a:lstStyle>
            <a:lvl1pPr algn="r">
              <a:defRPr>
                <a:solidFill>
                  <a:schemeClr val="accent1"/>
                </a:solidFill>
              </a:defRPr>
            </a:lvl1pPr>
          </a:lstStyle>
          <a:p>
            <a:fld id="{8B724087-5CB7-6846-B411-8D7B61E7A95F}"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01439" y="-1"/>
            <a:ext cx="2542561" cy="3240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4" name="Text Placeholder 6"/>
          <p:cNvSpPr>
            <a:spLocks noGrp="1"/>
          </p:cNvSpPr>
          <p:nvPr>
            <p:ph type="body" sz="quarter" idx="10" hasCustomPrompt="1"/>
          </p:nvPr>
        </p:nvSpPr>
        <p:spPr>
          <a:xfrm>
            <a:off x="952500" y="4232275"/>
            <a:ext cx="6042205" cy="731611"/>
          </a:xfrm>
          <a:prstGeom prst="rect">
            <a:avLst/>
          </a:prstGeom>
        </p:spPr>
        <p:txBody>
          <a:bodyPr/>
          <a:lstStyle>
            <a:lvl1pPr marL="0" indent="0">
              <a:buFontTx/>
              <a:buNone/>
              <a:defRPr sz="220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 text</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Content Placeholder 2"/>
          <p:cNvSpPr>
            <a:spLocks noGrp="1"/>
          </p:cNvSpPr>
          <p:nvPr>
            <p:ph idx="1"/>
          </p:nvPr>
        </p:nvSpPr>
        <p:spPr>
          <a:xfrm>
            <a:off x="1097279" y="1715589"/>
            <a:ext cx="3600000" cy="3544388"/>
          </a:xfrm>
          <a:prstGeom prst="rect">
            <a:avLst/>
          </a:prstGeom>
        </p:spPr>
        <p:txBody>
          <a:bodyPr/>
          <a:lstStyle>
            <a:lvl1pPr marL="0" indent="0">
              <a:buFontTx/>
              <a:buNone/>
              <a:defRPr sz="2200"/>
            </a:lvl1pPr>
            <a:lvl2pPr marL="457200" indent="0">
              <a:buFontTx/>
              <a:buNone/>
              <a:defRPr sz="1800"/>
            </a:lvl2pPr>
            <a:lvl3pPr marL="914400" indent="0">
              <a:buFontTx/>
              <a:buNone/>
              <a:defRPr sz="1600"/>
            </a:lvl3pPr>
            <a:lvl4pPr marL="1371600" indent="0">
              <a:buFontTx/>
              <a:buNone/>
              <a:defRPr sz="1400"/>
            </a:lvl4pPr>
            <a:lvl5pPr marL="1828800" indent="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p:cNvSpPr>
            <a:spLocks noGrp="1"/>
          </p:cNvSpPr>
          <p:nvPr>
            <p:ph idx="13"/>
          </p:nvPr>
        </p:nvSpPr>
        <p:spPr>
          <a:xfrm>
            <a:off x="5082445" y="1715589"/>
            <a:ext cx="3600000" cy="3544388"/>
          </a:xfrm>
          <a:prstGeom prst="rect">
            <a:avLst/>
          </a:prstGeom>
        </p:spPr>
        <p:txBody>
          <a:bodyPr/>
          <a:lstStyle>
            <a:lvl1pPr marL="0" indent="0">
              <a:buFontTx/>
              <a:buNone/>
              <a:defRPr sz="2200"/>
            </a:lvl1pPr>
            <a:lvl2pPr marL="457200" indent="0">
              <a:buFontTx/>
              <a:buNone/>
              <a:defRPr sz="1800"/>
            </a:lvl2pPr>
            <a:lvl3pPr marL="914400" indent="0">
              <a:buFontTx/>
              <a:buNone/>
              <a:defRPr sz="1600"/>
            </a:lvl3pPr>
            <a:lvl4pPr marL="1371600" indent="0">
              <a:buFontTx/>
              <a:buNone/>
              <a:defRPr sz="1400"/>
            </a:lvl4pPr>
            <a:lvl5pPr marL="1828800" indent="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1097280" y="695367"/>
            <a:ext cx="7585165" cy="898302"/>
          </a:xfrm>
          <a:prstGeom prst="rect">
            <a:avLst/>
          </a:prstGeom>
        </p:spPr>
        <p:txBody>
          <a:bodyPr/>
          <a:lstStyle>
            <a:lvl1pPr>
              <a:defRPr sz="3200" b="1" spc="-150">
                <a:solidFill>
                  <a:schemeClr val="accent1"/>
                </a:solidFill>
                <a:latin typeface="+mn-lt"/>
              </a:defRPr>
            </a:lvl1pPr>
          </a:lstStyle>
          <a:p>
            <a:r>
              <a:rPr lang="en-US"/>
              <a:t>Click to edit Master title style</a:t>
            </a:r>
          </a:p>
        </p:txBody>
      </p:sp>
      <p:sp>
        <p:nvSpPr>
          <p:cNvPr id="10" name="Slide Number Placeholder 5"/>
          <p:cNvSpPr>
            <a:spLocks noGrp="1"/>
          </p:cNvSpPr>
          <p:nvPr>
            <p:ph type="sldNum" sz="quarter" idx="12"/>
          </p:nvPr>
        </p:nvSpPr>
        <p:spPr>
          <a:xfrm>
            <a:off x="8132718" y="5989322"/>
            <a:ext cx="549728" cy="359228"/>
          </a:xfrm>
          <a:prstGeom prst="rect">
            <a:avLst/>
          </a:prstGeom>
        </p:spPr>
        <p:txBody>
          <a:bodyPr/>
          <a:lstStyle>
            <a:lvl1pPr algn="r">
              <a:defRPr>
                <a:solidFill>
                  <a:schemeClr val="accent1"/>
                </a:solidFill>
              </a:defRPr>
            </a:lvl1pPr>
          </a:lstStyle>
          <a:p>
            <a:fld id="{8B724087-5CB7-6846-B411-8D7B61E7A95F}" type="slidenum">
              <a:rPr lang="en-US" smtClean="0"/>
              <a:pPr/>
              <a:t>‹N°›</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1" y="695367"/>
            <a:ext cx="3927566" cy="1011513"/>
          </a:xfrm>
          <a:prstGeom prst="rect">
            <a:avLst/>
          </a:prstGeom>
        </p:spPr>
        <p:txBody>
          <a:bodyPr/>
          <a:lstStyle>
            <a:lvl1pPr>
              <a:defRPr sz="2600" b="1" spc="-150">
                <a:solidFill>
                  <a:schemeClr val="accent1"/>
                </a:solidFill>
                <a:latin typeface="+mn-lt"/>
              </a:defRPr>
            </a:lvl1pPr>
          </a:lstStyle>
          <a:p>
            <a:r>
              <a:rPr lang="en-US"/>
              <a:t>Click to edit Master title style</a:t>
            </a:r>
          </a:p>
        </p:txBody>
      </p:sp>
      <p:sp>
        <p:nvSpPr>
          <p:cNvPr id="3" name="Content Placeholder 2"/>
          <p:cNvSpPr>
            <a:spLocks noGrp="1"/>
          </p:cNvSpPr>
          <p:nvPr>
            <p:ph idx="1"/>
          </p:nvPr>
        </p:nvSpPr>
        <p:spPr>
          <a:xfrm>
            <a:off x="1097279" y="1793966"/>
            <a:ext cx="3927568" cy="3466011"/>
          </a:xfrm>
          <a:prstGeom prst="rect">
            <a:avLst/>
          </a:prstGeom>
        </p:spPr>
        <p:txBody>
          <a:bodyPr/>
          <a:lstStyle>
            <a:lvl1pPr marL="0" indent="0">
              <a:buFontTx/>
              <a:buNone/>
              <a:defRPr sz="2200"/>
            </a:lvl1pPr>
            <a:lvl2pPr marL="457200" indent="0">
              <a:buFontTx/>
              <a:buNone/>
              <a:defRPr sz="1800"/>
            </a:lvl2pPr>
            <a:lvl3pPr marL="914400" indent="0">
              <a:buFontTx/>
              <a:buNone/>
              <a:defRPr sz="1600"/>
            </a:lvl3pPr>
            <a:lvl4pPr marL="1371600" indent="0">
              <a:buFontTx/>
              <a:buNone/>
              <a:defRPr sz="1400"/>
            </a:lvl4pPr>
            <a:lvl5pPr marL="1828800" indent="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2"/>
          <p:cNvSpPr>
            <a:spLocks noGrp="1"/>
          </p:cNvSpPr>
          <p:nvPr>
            <p:ph type="pic" idx="13"/>
          </p:nvPr>
        </p:nvSpPr>
        <p:spPr>
          <a:xfrm>
            <a:off x="5303520" y="-1"/>
            <a:ext cx="3840480" cy="540802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Slide Number Placeholder 5"/>
          <p:cNvSpPr>
            <a:spLocks noGrp="1"/>
          </p:cNvSpPr>
          <p:nvPr>
            <p:ph type="sldNum" sz="quarter" idx="12"/>
          </p:nvPr>
        </p:nvSpPr>
        <p:spPr>
          <a:xfrm>
            <a:off x="8132718" y="5989322"/>
            <a:ext cx="549728" cy="359228"/>
          </a:xfrm>
          <a:prstGeom prst="rect">
            <a:avLst/>
          </a:prstGeom>
        </p:spPr>
        <p:txBody>
          <a:bodyPr/>
          <a:lstStyle>
            <a:lvl1pPr algn="r">
              <a:defRPr>
                <a:solidFill>
                  <a:schemeClr val="accent1"/>
                </a:solidFill>
              </a:defRPr>
            </a:lvl1pPr>
          </a:lstStyle>
          <a:p>
            <a:fld id="{8B724087-5CB7-6846-B411-8D7B61E7A95F}" type="slidenum">
              <a:rPr lang="en-US" smtClean="0"/>
              <a:pPr/>
              <a:t>‹N°›</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2171" y="1698171"/>
            <a:ext cx="5460275" cy="3561806"/>
          </a:xfrm>
          <a:prstGeom prst="rect">
            <a:avLst/>
          </a:prstGeom>
        </p:spPr>
        <p:txBody>
          <a:bodyPr/>
          <a:lstStyle>
            <a:lvl1pPr marL="0" indent="0">
              <a:buFontTx/>
              <a:buNone/>
              <a:defRPr sz="2200"/>
            </a:lvl1pPr>
            <a:lvl2pPr marL="457200" indent="0">
              <a:buFontTx/>
              <a:buNone/>
              <a:defRPr sz="1800"/>
            </a:lvl2pPr>
            <a:lvl3pPr marL="914400" indent="0">
              <a:buFontTx/>
              <a:buNone/>
              <a:defRPr sz="1600"/>
            </a:lvl3pPr>
            <a:lvl4pPr marL="1371600" indent="0">
              <a:buFontTx/>
              <a:buNone/>
              <a:defRPr sz="1400"/>
            </a:lvl4pPr>
            <a:lvl5pPr marL="1828800" indent="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3222171" y="695367"/>
            <a:ext cx="5460274" cy="898302"/>
          </a:xfrm>
          <a:prstGeom prst="rect">
            <a:avLst/>
          </a:prstGeom>
        </p:spPr>
        <p:txBody>
          <a:bodyPr/>
          <a:lstStyle>
            <a:lvl1pPr>
              <a:defRPr sz="3200" b="1" spc="-150">
                <a:solidFill>
                  <a:schemeClr val="accent1"/>
                </a:solidFill>
                <a:latin typeface="+mn-lt"/>
              </a:defRPr>
            </a:lvl1pPr>
          </a:lstStyle>
          <a:p>
            <a:r>
              <a:rPr lang="en-US"/>
              <a:t>Click to edit Master title style</a:t>
            </a:r>
          </a:p>
        </p:txBody>
      </p:sp>
      <p:sp>
        <p:nvSpPr>
          <p:cNvPr id="8" name="Picture Placeholder 2"/>
          <p:cNvSpPr>
            <a:spLocks noGrp="1"/>
          </p:cNvSpPr>
          <p:nvPr>
            <p:ph type="pic" idx="13"/>
          </p:nvPr>
        </p:nvSpPr>
        <p:spPr>
          <a:xfrm>
            <a:off x="0" y="695367"/>
            <a:ext cx="2995749" cy="471265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Slide Number Placeholder 5"/>
          <p:cNvSpPr>
            <a:spLocks noGrp="1"/>
          </p:cNvSpPr>
          <p:nvPr>
            <p:ph type="sldNum" sz="quarter" idx="12"/>
          </p:nvPr>
        </p:nvSpPr>
        <p:spPr>
          <a:xfrm>
            <a:off x="8132718" y="5989322"/>
            <a:ext cx="549728" cy="359228"/>
          </a:xfrm>
          <a:prstGeom prst="rect">
            <a:avLst/>
          </a:prstGeom>
        </p:spPr>
        <p:txBody>
          <a:bodyPr/>
          <a:lstStyle>
            <a:lvl1pPr algn="r">
              <a:defRPr>
                <a:solidFill>
                  <a:schemeClr val="accent1"/>
                </a:solidFill>
              </a:defRPr>
            </a:lvl1pPr>
          </a:lstStyle>
          <a:p>
            <a:fld id="{8B724087-5CB7-6846-B411-8D7B61E7A95F}" type="slidenum">
              <a:rPr lang="en-US" smtClean="0"/>
              <a:pPr/>
              <a:t>‹N°›</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1" y="695367"/>
            <a:ext cx="2447108" cy="1412107"/>
          </a:xfrm>
          <a:prstGeom prst="rect">
            <a:avLst/>
          </a:prstGeom>
        </p:spPr>
        <p:txBody>
          <a:bodyPr/>
          <a:lstStyle>
            <a:lvl1pPr>
              <a:defRPr sz="2600" b="1" spc="-150">
                <a:solidFill>
                  <a:schemeClr val="accent1"/>
                </a:solidFill>
                <a:latin typeface="+mn-lt"/>
              </a:defRPr>
            </a:lvl1pPr>
          </a:lstStyle>
          <a:p>
            <a:r>
              <a:rPr lang="en-US"/>
              <a:t>Click to edit Master title style</a:t>
            </a:r>
          </a:p>
        </p:txBody>
      </p:sp>
      <p:sp>
        <p:nvSpPr>
          <p:cNvPr id="3" name="Content Placeholder 2"/>
          <p:cNvSpPr>
            <a:spLocks noGrp="1"/>
          </p:cNvSpPr>
          <p:nvPr>
            <p:ph idx="1"/>
          </p:nvPr>
        </p:nvSpPr>
        <p:spPr>
          <a:xfrm>
            <a:off x="1097281" y="2264228"/>
            <a:ext cx="2447108" cy="3143794"/>
          </a:xfrm>
          <a:prstGeom prst="rect">
            <a:avLst/>
          </a:prstGeom>
        </p:spPr>
        <p:txBody>
          <a:bodyPr/>
          <a:lstStyle>
            <a:lvl1pPr marL="0" indent="0">
              <a:buFontTx/>
              <a:buNone/>
              <a:defRPr sz="2200"/>
            </a:lvl1pPr>
            <a:lvl2pPr marL="457200" indent="0">
              <a:buFontTx/>
              <a:buNone/>
              <a:defRPr sz="1800"/>
            </a:lvl2pPr>
            <a:lvl3pPr marL="914400" indent="0">
              <a:buFontTx/>
              <a:buNone/>
              <a:defRPr sz="1600"/>
            </a:lvl3pPr>
            <a:lvl4pPr marL="1371600" indent="0">
              <a:buFontTx/>
              <a:buNone/>
              <a:defRPr sz="1400"/>
            </a:lvl4pPr>
            <a:lvl5pPr marL="1828800" indent="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3"/>
          </p:nvPr>
        </p:nvSpPr>
        <p:spPr>
          <a:xfrm>
            <a:off x="3762104" y="692330"/>
            <a:ext cx="4920342" cy="4715691"/>
          </a:xfrm>
          <a:prstGeom prst="rect">
            <a:avLst/>
          </a:prstGeom>
        </p:spPr>
        <p:txBody>
          <a:bodyPr/>
          <a:lstStyle>
            <a:lvl1pPr marL="0" indent="0">
              <a:buFontTx/>
              <a:buNone/>
              <a:defRPr sz="2200"/>
            </a:lvl1pPr>
            <a:lvl2pPr marL="457200" indent="0">
              <a:buFontTx/>
              <a:buNone/>
              <a:defRPr sz="1800"/>
            </a:lvl2pPr>
            <a:lvl3pPr marL="914400" indent="0">
              <a:buFontTx/>
              <a:buNone/>
              <a:defRPr sz="1600"/>
            </a:lvl3pPr>
            <a:lvl4pPr marL="1371600" indent="0">
              <a:buFontTx/>
              <a:buNone/>
              <a:defRPr sz="1400"/>
            </a:lvl4pPr>
            <a:lvl5pPr marL="1828800" indent="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2"/>
          </p:nvPr>
        </p:nvSpPr>
        <p:spPr>
          <a:xfrm>
            <a:off x="8132718" y="5989322"/>
            <a:ext cx="549728" cy="359228"/>
          </a:xfrm>
          <a:prstGeom prst="rect">
            <a:avLst/>
          </a:prstGeom>
        </p:spPr>
        <p:txBody>
          <a:bodyPr/>
          <a:lstStyle>
            <a:lvl1pPr algn="r">
              <a:defRPr>
                <a:solidFill>
                  <a:schemeClr val="accent1"/>
                </a:solidFill>
              </a:defRPr>
            </a:lvl1pPr>
          </a:lstStyle>
          <a:p>
            <a:fld id="{8B724087-5CB7-6846-B411-8D7B61E7A95F}" type="slidenum">
              <a:rPr lang="en-US" smtClean="0"/>
              <a:pPr/>
              <a:t>‹N°›</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Content Placeholder 2"/>
          <p:cNvSpPr>
            <a:spLocks noGrp="1"/>
          </p:cNvSpPr>
          <p:nvPr>
            <p:ph idx="1"/>
          </p:nvPr>
        </p:nvSpPr>
        <p:spPr>
          <a:xfrm>
            <a:off x="1097279" y="1733006"/>
            <a:ext cx="7585166" cy="3526971"/>
          </a:xfrm>
          <a:prstGeom prst="rect">
            <a:avLst/>
          </a:prstGeom>
        </p:spPr>
        <p:txBody>
          <a:bodyPr/>
          <a:lstStyle>
            <a:lvl1pPr marL="0" indent="0">
              <a:buFontTx/>
              <a:buNone/>
              <a:defRPr sz="2200" b="0" i="0">
                <a:solidFill>
                  <a:schemeClr val="bg1"/>
                </a:solidFill>
                <a:latin typeface="Verdana Regular" charset="0"/>
              </a:defRPr>
            </a:lvl1pPr>
            <a:lvl2pPr marL="457200" indent="0">
              <a:buFontTx/>
              <a:buNone/>
              <a:defRPr sz="1800" b="0" i="0">
                <a:solidFill>
                  <a:schemeClr val="bg1"/>
                </a:solidFill>
                <a:latin typeface="Verdana Regular" charset="0"/>
              </a:defRPr>
            </a:lvl2pPr>
            <a:lvl3pPr marL="914400" indent="0">
              <a:buFontTx/>
              <a:buNone/>
              <a:defRPr sz="1600" b="0" i="0">
                <a:solidFill>
                  <a:schemeClr val="bg1"/>
                </a:solidFill>
                <a:latin typeface="Verdana Regular" charset="0"/>
              </a:defRPr>
            </a:lvl3pPr>
            <a:lvl4pPr marL="1371600" indent="0">
              <a:buFontTx/>
              <a:buNone/>
              <a:defRPr sz="1400" b="0" i="0">
                <a:solidFill>
                  <a:schemeClr val="bg1"/>
                </a:solidFill>
                <a:latin typeface="Verdana Regular" charset="0"/>
              </a:defRPr>
            </a:lvl4pPr>
            <a:lvl5pPr marL="1828800" indent="0">
              <a:buFontTx/>
              <a:buNone/>
              <a:defRPr sz="1200" b="0" i="0">
                <a:solidFill>
                  <a:schemeClr val="bg1"/>
                </a:solidFill>
                <a:latin typeface="Verdana Regular"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p:nvPr>
        </p:nvSpPr>
        <p:spPr>
          <a:xfrm>
            <a:off x="1097280" y="695367"/>
            <a:ext cx="7585165" cy="898302"/>
          </a:xfrm>
          <a:prstGeom prst="rect">
            <a:avLst/>
          </a:prstGeom>
        </p:spPr>
        <p:txBody>
          <a:bodyPr/>
          <a:lstStyle>
            <a:lvl1pPr>
              <a:defRPr sz="3200" b="0" i="0" spc="-150">
                <a:solidFill>
                  <a:schemeClr val="bg1"/>
                </a:solidFill>
                <a:latin typeface="Verdana Regular" charset="0"/>
              </a:defRPr>
            </a:lvl1pPr>
          </a:lstStyle>
          <a:p>
            <a:r>
              <a:rPr lang="en-US"/>
              <a:t>Click to edit Master title style</a:t>
            </a:r>
          </a:p>
        </p:txBody>
      </p:sp>
      <p:sp>
        <p:nvSpPr>
          <p:cNvPr id="10" name="Slide Number Placeholder 5"/>
          <p:cNvSpPr>
            <a:spLocks noGrp="1"/>
          </p:cNvSpPr>
          <p:nvPr>
            <p:ph type="sldNum" sz="quarter" idx="12"/>
          </p:nvPr>
        </p:nvSpPr>
        <p:spPr>
          <a:xfrm>
            <a:off x="8132718" y="5989322"/>
            <a:ext cx="549728" cy="359228"/>
          </a:xfrm>
          <a:prstGeom prst="rect">
            <a:avLst/>
          </a:prstGeom>
        </p:spPr>
        <p:txBody>
          <a:bodyPr/>
          <a:lstStyle>
            <a:lvl1pPr algn="r">
              <a:defRPr b="0" i="0">
                <a:solidFill>
                  <a:schemeClr val="bg1"/>
                </a:solidFill>
                <a:latin typeface="Verdana Regular" charset="0"/>
              </a:defRPr>
            </a:lvl1pPr>
          </a:lstStyle>
          <a:p>
            <a:fld id="{8B724087-5CB7-6846-B411-8D7B61E7A95F}" type="slidenum">
              <a:rPr lang="en-US" smtClean="0"/>
              <a:pPr/>
              <a:t>‹N°›</a:t>
            </a:fld>
            <a:endParaRPr lang="en-US"/>
          </a:p>
        </p:txBody>
      </p:sp>
    </p:spTree>
    <p:extLst>
      <p:ext uri="{BB962C8B-B14F-4D97-AF65-F5344CB8AC3E}">
        <p14:creationId xmlns:p14="http://schemas.microsoft.com/office/powerpoint/2010/main" val="1371115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1097279" y="1750422"/>
            <a:ext cx="7585167" cy="3657599"/>
          </a:xfrm>
          <a:prstGeom prst="rect">
            <a:avLst/>
          </a:prstGeom>
        </p:spPr>
        <p:txBody>
          <a:bodyPr/>
          <a:lstStyle>
            <a:lvl1pPr marL="0" indent="0">
              <a:buNone/>
              <a:defRPr sz="3200" b="0" i="0">
                <a:latin typeface="Verdana Regular"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Title 1"/>
          <p:cNvSpPr>
            <a:spLocks noGrp="1"/>
          </p:cNvSpPr>
          <p:nvPr>
            <p:ph type="title"/>
          </p:nvPr>
        </p:nvSpPr>
        <p:spPr>
          <a:xfrm>
            <a:off x="1097280" y="695367"/>
            <a:ext cx="7585165" cy="898302"/>
          </a:xfrm>
          <a:prstGeom prst="rect">
            <a:avLst/>
          </a:prstGeom>
        </p:spPr>
        <p:txBody>
          <a:bodyPr/>
          <a:lstStyle>
            <a:lvl1pPr>
              <a:defRPr sz="3200" b="0" i="0" spc="-150">
                <a:solidFill>
                  <a:schemeClr val="bg1"/>
                </a:solidFill>
                <a:latin typeface="Verdana Regular" charset="0"/>
              </a:defRPr>
            </a:lvl1pPr>
          </a:lstStyle>
          <a:p>
            <a:r>
              <a:rPr lang="en-US"/>
              <a:t>Click to edit Master title style</a:t>
            </a:r>
          </a:p>
        </p:txBody>
      </p:sp>
      <p:sp>
        <p:nvSpPr>
          <p:cNvPr id="10" name="Slide Number Placeholder 5"/>
          <p:cNvSpPr>
            <a:spLocks noGrp="1"/>
          </p:cNvSpPr>
          <p:nvPr>
            <p:ph type="sldNum" sz="quarter" idx="12"/>
          </p:nvPr>
        </p:nvSpPr>
        <p:spPr>
          <a:xfrm>
            <a:off x="8132718" y="5989322"/>
            <a:ext cx="549728" cy="359228"/>
          </a:xfrm>
          <a:prstGeom prst="rect">
            <a:avLst/>
          </a:prstGeom>
        </p:spPr>
        <p:txBody>
          <a:bodyPr/>
          <a:lstStyle>
            <a:lvl1pPr algn="r">
              <a:defRPr b="0" i="0">
                <a:solidFill>
                  <a:schemeClr val="bg1"/>
                </a:solidFill>
                <a:latin typeface="Verdana Regular" charset="0"/>
              </a:defRPr>
            </a:lvl1pPr>
          </a:lstStyle>
          <a:p>
            <a:fld id="{8B724087-5CB7-6846-B411-8D7B61E7A95F}" type="slidenum">
              <a:rPr lang="en-US" smtClean="0"/>
              <a:pPr/>
              <a:t>‹N°›</a:t>
            </a:fld>
            <a:endParaRPr lang="en-US"/>
          </a:p>
        </p:txBody>
      </p:sp>
    </p:spTree>
    <p:extLst>
      <p:ext uri="{BB962C8B-B14F-4D97-AF65-F5344CB8AC3E}">
        <p14:creationId xmlns:p14="http://schemas.microsoft.com/office/powerpoint/2010/main" val="183934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Content Placeholder 2"/>
          <p:cNvSpPr>
            <a:spLocks noGrp="1"/>
          </p:cNvSpPr>
          <p:nvPr>
            <p:ph idx="1"/>
          </p:nvPr>
        </p:nvSpPr>
        <p:spPr>
          <a:xfrm>
            <a:off x="1097279" y="1715589"/>
            <a:ext cx="3600000" cy="3544388"/>
          </a:xfrm>
          <a:prstGeom prst="rect">
            <a:avLst/>
          </a:prstGeom>
        </p:spPr>
        <p:txBody>
          <a:bodyPr/>
          <a:lstStyle>
            <a:lvl1pPr marL="0" indent="0">
              <a:buFontTx/>
              <a:buNone/>
              <a:defRPr sz="2200" b="0" i="0">
                <a:solidFill>
                  <a:schemeClr val="bg1"/>
                </a:solidFill>
                <a:latin typeface="Verdana Regular" charset="0"/>
              </a:defRPr>
            </a:lvl1pPr>
            <a:lvl2pPr marL="457200" indent="0">
              <a:buFontTx/>
              <a:buNone/>
              <a:defRPr sz="1800" b="0" i="0">
                <a:solidFill>
                  <a:schemeClr val="bg1"/>
                </a:solidFill>
                <a:latin typeface="Verdana Regular" charset="0"/>
              </a:defRPr>
            </a:lvl2pPr>
            <a:lvl3pPr marL="914400" indent="0">
              <a:buFontTx/>
              <a:buNone/>
              <a:defRPr sz="1600" b="0" i="0">
                <a:solidFill>
                  <a:schemeClr val="bg1"/>
                </a:solidFill>
                <a:latin typeface="Verdana Regular" charset="0"/>
              </a:defRPr>
            </a:lvl3pPr>
            <a:lvl4pPr marL="1371600" indent="0">
              <a:buFontTx/>
              <a:buNone/>
              <a:defRPr sz="1400" b="0" i="0">
                <a:solidFill>
                  <a:schemeClr val="bg1"/>
                </a:solidFill>
                <a:latin typeface="Verdana Regular" charset="0"/>
              </a:defRPr>
            </a:lvl4pPr>
            <a:lvl5pPr marL="1828800" indent="0">
              <a:buFontTx/>
              <a:buNone/>
              <a:defRPr sz="1200" b="0" i="0">
                <a:solidFill>
                  <a:schemeClr val="bg1"/>
                </a:solidFill>
                <a:latin typeface="Verdana Regular"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p:nvPr>
        </p:nvSpPr>
        <p:spPr>
          <a:xfrm>
            <a:off x="5082445" y="1715589"/>
            <a:ext cx="3600000" cy="3544388"/>
          </a:xfrm>
          <a:prstGeom prst="rect">
            <a:avLst/>
          </a:prstGeom>
        </p:spPr>
        <p:txBody>
          <a:bodyPr/>
          <a:lstStyle>
            <a:lvl1pPr marL="0" indent="0">
              <a:buFontTx/>
              <a:buNone/>
              <a:defRPr sz="2200" b="0" i="0">
                <a:solidFill>
                  <a:schemeClr val="bg1"/>
                </a:solidFill>
                <a:latin typeface="Verdana Regular" charset="0"/>
              </a:defRPr>
            </a:lvl1pPr>
            <a:lvl2pPr marL="457200" indent="0">
              <a:buFontTx/>
              <a:buNone/>
              <a:defRPr sz="1800" b="0" i="0">
                <a:solidFill>
                  <a:schemeClr val="bg1"/>
                </a:solidFill>
                <a:latin typeface="Verdana Regular" charset="0"/>
              </a:defRPr>
            </a:lvl2pPr>
            <a:lvl3pPr marL="914400" indent="0">
              <a:buFontTx/>
              <a:buNone/>
              <a:defRPr sz="1600" b="0" i="0">
                <a:solidFill>
                  <a:schemeClr val="bg1"/>
                </a:solidFill>
                <a:latin typeface="Verdana Regular" charset="0"/>
              </a:defRPr>
            </a:lvl3pPr>
            <a:lvl4pPr marL="1371600" indent="0">
              <a:buFontTx/>
              <a:buNone/>
              <a:defRPr sz="1400" b="0" i="0">
                <a:solidFill>
                  <a:schemeClr val="bg1"/>
                </a:solidFill>
                <a:latin typeface="Verdana Regular" charset="0"/>
              </a:defRPr>
            </a:lvl4pPr>
            <a:lvl5pPr marL="1828800" indent="0">
              <a:buFontTx/>
              <a:buNone/>
              <a:defRPr sz="1200" b="0" i="0">
                <a:solidFill>
                  <a:schemeClr val="bg1"/>
                </a:solidFill>
                <a:latin typeface="Verdana Regular"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1097280" y="695367"/>
            <a:ext cx="7585165" cy="898302"/>
          </a:xfrm>
          <a:prstGeom prst="rect">
            <a:avLst/>
          </a:prstGeom>
        </p:spPr>
        <p:txBody>
          <a:bodyPr/>
          <a:lstStyle>
            <a:lvl1pPr>
              <a:defRPr sz="3200" b="0" i="0" spc="-150">
                <a:solidFill>
                  <a:schemeClr val="bg1"/>
                </a:solidFill>
                <a:latin typeface="Verdana Regular" charset="0"/>
              </a:defRPr>
            </a:lvl1pPr>
          </a:lstStyle>
          <a:p>
            <a:r>
              <a:rPr lang="en-US"/>
              <a:t>Click to edit Master title style</a:t>
            </a:r>
          </a:p>
        </p:txBody>
      </p:sp>
      <p:sp>
        <p:nvSpPr>
          <p:cNvPr id="11" name="Slide Number Placeholder 5"/>
          <p:cNvSpPr>
            <a:spLocks noGrp="1"/>
          </p:cNvSpPr>
          <p:nvPr>
            <p:ph type="sldNum" sz="quarter" idx="12"/>
          </p:nvPr>
        </p:nvSpPr>
        <p:spPr>
          <a:xfrm>
            <a:off x="8132718" y="5989322"/>
            <a:ext cx="549728" cy="359228"/>
          </a:xfrm>
          <a:prstGeom prst="rect">
            <a:avLst/>
          </a:prstGeom>
        </p:spPr>
        <p:txBody>
          <a:bodyPr/>
          <a:lstStyle>
            <a:lvl1pPr algn="r">
              <a:defRPr b="0" i="0">
                <a:solidFill>
                  <a:schemeClr val="bg1"/>
                </a:solidFill>
                <a:latin typeface="Verdana Regular" charset="0"/>
              </a:defRPr>
            </a:lvl1pPr>
          </a:lstStyle>
          <a:p>
            <a:fld id="{8B724087-5CB7-6846-B411-8D7B61E7A95F}" type="slidenum">
              <a:rPr lang="en-US" smtClean="0"/>
              <a:pPr/>
              <a:t>‹N°›</a:t>
            </a:fld>
            <a:endParaRPr lang="en-US"/>
          </a:p>
        </p:txBody>
      </p:sp>
    </p:spTree>
    <p:extLst>
      <p:ext uri="{BB962C8B-B14F-4D97-AF65-F5344CB8AC3E}">
        <p14:creationId xmlns:p14="http://schemas.microsoft.com/office/powerpoint/2010/main" val="11640054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1097281" y="695367"/>
            <a:ext cx="3927566" cy="1011513"/>
          </a:xfrm>
          <a:prstGeom prst="rect">
            <a:avLst/>
          </a:prstGeom>
        </p:spPr>
        <p:txBody>
          <a:bodyPr/>
          <a:lstStyle>
            <a:lvl1pPr>
              <a:defRPr sz="3200" b="0" i="0" spc="-150">
                <a:solidFill>
                  <a:schemeClr val="bg1"/>
                </a:solidFill>
                <a:latin typeface="Verdana Regular" charset="0"/>
              </a:defRPr>
            </a:lvl1pPr>
          </a:lstStyle>
          <a:p>
            <a:r>
              <a:rPr lang="en-US"/>
              <a:t>Click to edit Master title style</a:t>
            </a:r>
          </a:p>
        </p:txBody>
      </p:sp>
      <p:sp>
        <p:nvSpPr>
          <p:cNvPr id="9" name="Content Placeholder 2"/>
          <p:cNvSpPr>
            <a:spLocks noGrp="1"/>
          </p:cNvSpPr>
          <p:nvPr>
            <p:ph idx="1"/>
          </p:nvPr>
        </p:nvSpPr>
        <p:spPr>
          <a:xfrm>
            <a:off x="1097279" y="1793966"/>
            <a:ext cx="3927568" cy="3466011"/>
          </a:xfrm>
          <a:prstGeom prst="rect">
            <a:avLst/>
          </a:prstGeom>
        </p:spPr>
        <p:txBody>
          <a:bodyPr/>
          <a:lstStyle>
            <a:lvl1pPr marL="0" indent="0">
              <a:buFontTx/>
              <a:buNone/>
              <a:defRPr sz="2200" b="0" i="0">
                <a:solidFill>
                  <a:schemeClr val="bg1"/>
                </a:solidFill>
                <a:latin typeface="Verdana Regular" charset="0"/>
              </a:defRPr>
            </a:lvl1pPr>
            <a:lvl2pPr marL="457200" indent="0">
              <a:buFontTx/>
              <a:buNone/>
              <a:defRPr sz="1800" b="0" i="0">
                <a:solidFill>
                  <a:schemeClr val="bg1"/>
                </a:solidFill>
                <a:latin typeface="Verdana Regular" charset="0"/>
              </a:defRPr>
            </a:lvl2pPr>
            <a:lvl3pPr marL="914400" indent="0">
              <a:buFontTx/>
              <a:buNone/>
              <a:defRPr sz="1600" b="0" i="0">
                <a:solidFill>
                  <a:schemeClr val="bg1"/>
                </a:solidFill>
                <a:latin typeface="Verdana Regular" charset="0"/>
              </a:defRPr>
            </a:lvl3pPr>
            <a:lvl4pPr marL="1371600" indent="0">
              <a:buFontTx/>
              <a:buNone/>
              <a:defRPr sz="1400" b="0" i="0">
                <a:solidFill>
                  <a:schemeClr val="bg1"/>
                </a:solidFill>
                <a:latin typeface="Verdana Regular" charset="0"/>
              </a:defRPr>
            </a:lvl4pPr>
            <a:lvl5pPr marL="1828800" indent="0">
              <a:buFontTx/>
              <a:buNone/>
              <a:defRPr sz="1200" b="0" i="0">
                <a:solidFill>
                  <a:schemeClr val="bg1"/>
                </a:solidFill>
                <a:latin typeface="Verdana Regular"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p:cNvSpPr>
            <a:spLocks noGrp="1"/>
          </p:cNvSpPr>
          <p:nvPr>
            <p:ph type="pic" idx="13"/>
          </p:nvPr>
        </p:nvSpPr>
        <p:spPr>
          <a:xfrm>
            <a:off x="5303520" y="-1"/>
            <a:ext cx="3840480" cy="5408023"/>
          </a:xfrm>
          <a:prstGeom prst="rect">
            <a:avLst/>
          </a:prstGeom>
        </p:spPr>
        <p:txBody>
          <a:bodyPr/>
          <a:lstStyle>
            <a:lvl1pPr marL="0" indent="0">
              <a:buNone/>
              <a:defRPr sz="3200" b="0" i="0">
                <a:latin typeface="Verdana Regular"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2" name="Slide Number Placeholder 5"/>
          <p:cNvSpPr>
            <a:spLocks noGrp="1"/>
          </p:cNvSpPr>
          <p:nvPr>
            <p:ph type="sldNum" sz="quarter" idx="12"/>
          </p:nvPr>
        </p:nvSpPr>
        <p:spPr>
          <a:xfrm>
            <a:off x="8132718" y="5989322"/>
            <a:ext cx="549728" cy="359228"/>
          </a:xfrm>
          <a:prstGeom prst="rect">
            <a:avLst/>
          </a:prstGeom>
        </p:spPr>
        <p:txBody>
          <a:bodyPr/>
          <a:lstStyle>
            <a:lvl1pPr algn="r">
              <a:defRPr b="0" i="0">
                <a:solidFill>
                  <a:schemeClr val="bg1"/>
                </a:solidFill>
                <a:latin typeface="Verdana Regular" charset="0"/>
              </a:defRPr>
            </a:lvl1pPr>
          </a:lstStyle>
          <a:p>
            <a:fld id="{8B724087-5CB7-6846-B411-8D7B61E7A95F}" type="slidenum">
              <a:rPr lang="en-US" smtClean="0"/>
              <a:pPr/>
              <a:t>‹N°›</a:t>
            </a:fld>
            <a:endParaRPr lang="en-US"/>
          </a:p>
        </p:txBody>
      </p:sp>
    </p:spTree>
    <p:extLst>
      <p:ext uri="{BB962C8B-B14F-4D97-AF65-F5344CB8AC3E}">
        <p14:creationId xmlns:p14="http://schemas.microsoft.com/office/powerpoint/2010/main" val="2011830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Content Placeholder 2"/>
          <p:cNvSpPr>
            <a:spLocks noGrp="1"/>
          </p:cNvSpPr>
          <p:nvPr>
            <p:ph idx="1"/>
          </p:nvPr>
        </p:nvSpPr>
        <p:spPr>
          <a:xfrm>
            <a:off x="3222171" y="1698171"/>
            <a:ext cx="5460275" cy="3561806"/>
          </a:xfrm>
          <a:prstGeom prst="rect">
            <a:avLst/>
          </a:prstGeom>
        </p:spPr>
        <p:txBody>
          <a:bodyPr/>
          <a:lstStyle>
            <a:lvl1pPr marL="0" indent="0">
              <a:buFontTx/>
              <a:buNone/>
              <a:defRPr sz="2200" b="0" i="0">
                <a:solidFill>
                  <a:schemeClr val="bg1"/>
                </a:solidFill>
                <a:latin typeface="Verdana Regular" charset="0"/>
              </a:defRPr>
            </a:lvl1pPr>
            <a:lvl2pPr marL="457200" indent="0">
              <a:buFontTx/>
              <a:buNone/>
              <a:defRPr sz="1800" b="0" i="0">
                <a:solidFill>
                  <a:schemeClr val="bg1"/>
                </a:solidFill>
                <a:latin typeface="Verdana Regular" charset="0"/>
              </a:defRPr>
            </a:lvl2pPr>
            <a:lvl3pPr marL="914400" indent="0">
              <a:buFontTx/>
              <a:buNone/>
              <a:defRPr sz="1600" b="0" i="0">
                <a:solidFill>
                  <a:schemeClr val="bg1"/>
                </a:solidFill>
                <a:latin typeface="Verdana Regular" charset="0"/>
              </a:defRPr>
            </a:lvl3pPr>
            <a:lvl4pPr marL="1371600" indent="0">
              <a:buFontTx/>
              <a:buNone/>
              <a:defRPr sz="1400" b="0" i="0">
                <a:solidFill>
                  <a:schemeClr val="bg1"/>
                </a:solidFill>
                <a:latin typeface="Verdana Regular" charset="0"/>
              </a:defRPr>
            </a:lvl4pPr>
            <a:lvl5pPr marL="1828800" indent="0">
              <a:buFontTx/>
              <a:buNone/>
              <a:defRPr sz="1200" b="0" i="0">
                <a:solidFill>
                  <a:schemeClr val="bg1"/>
                </a:solidFill>
                <a:latin typeface="Verdana Regular"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3222171" y="695367"/>
            <a:ext cx="5460274" cy="898302"/>
          </a:xfrm>
          <a:prstGeom prst="rect">
            <a:avLst/>
          </a:prstGeom>
        </p:spPr>
        <p:txBody>
          <a:bodyPr/>
          <a:lstStyle>
            <a:lvl1pPr>
              <a:defRPr sz="3200" b="0" i="0" spc="-150">
                <a:solidFill>
                  <a:schemeClr val="bg1"/>
                </a:solidFill>
                <a:latin typeface="Verdana Regular" charset="0"/>
              </a:defRPr>
            </a:lvl1pPr>
          </a:lstStyle>
          <a:p>
            <a:r>
              <a:rPr lang="en-US"/>
              <a:t>Click to edit Master title style</a:t>
            </a:r>
          </a:p>
        </p:txBody>
      </p:sp>
      <p:sp>
        <p:nvSpPr>
          <p:cNvPr id="13" name="Picture Placeholder 2"/>
          <p:cNvSpPr>
            <a:spLocks noGrp="1"/>
          </p:cNvSpPr>
          <p:nvPr>
            <p:ph type="pic" idx="13"/>
          </p:nvPr>
        </p:nvSpPr>
        <p:spPr>
          <a:xfrm>
            <a:off x="0" y="695368"/>
            <a:ext cx="2995749" cy="4564610"/>
          </a:xfrm>
          <a:prstGeom prst="rect">
            <a:avLst/>
          </a:prstGeom>
        </p:spPr>
        <p:txBody>
          <a:bodyPr/>
          <a:lstStyle>
            <a:lvl1pPr marL="0" indent="0">
              <a:buNone/>
              <a:defRPr sz="3200" b="0" i="0">
                <a:latin typeface="Verdana Regular"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Slide Number Placeholder 5"/>
          <p:cNvSpPr>
            <a:spLocks noGrp="1"/>
          </p:cNvSpPr>
          <p:nvPr>
            <p:ph type="sldNum" sz="quarter" idx="12"/>
          </p:nvPr>
        </p:nvSpPr>
        <p:spPr>
          <a:xfrm>
            <a:off x="8132718" y="5989322"/>
            <a:ext cx="549728" cy="359228"/>
          </a:xfrm>
          <a:prstGeom prst="rect">
            <a:avLst/>
          </a:prstGeom>
        </p:spPr>
        <p:txBody>
          <a:bodyPr/>
          <a:lstStyle>
            <a:lvl1pPr algn="r">
              <a:defRPr b="0" i="0">
                <a:solidFill>
                  <a:schemeClr val="bg1"/>
                </a:solidFill>
                <a:latin typeface="Verdana Regular" charset="0"/>
              </a:defRPr>
            </a:lvl1pPr>
          </a:lstStyle>
          <a:p>
            <a:fld id="{8B724087-5CB7-6846-B411-8D7B61E7A95F}" type="slidenum">
              <a:rPr lang="en-US" smtClean="0"/>
              <a:pPr/>
              <a:t>‹N°›</a:t>
            </a:fld>
            <a:endParaRPr lang="en-US"/>
          </a:p>
        </p:txBody>
      </p:sp>
    </p:spTree>
    <p:extLst>
      <p:ext uri="{BB962C8B-B14F-4D97-AF65-F5344CB8AC3E}">
        <p14:creationId xmlns:p14="http://schemas.microsoft.com/office/powerpoint/2010/main" val="7093764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1097281" y="695367"/>
            <a:ext cx="2447108" cy="1412107"/>
          </a:xfrm>
          <a:prstGeom prst="rect">
            <a:avLst/>
          </a:prstGeom>
        </p:spPr>
        <p:txBody>
          <a:bodyPr/>
          <a:lstStyle>
            <a:lvl1pPr>
              <a:defRPr sz="2600" b="1" spc="-150">
                <a:solidFill>
                  <a:schemeClr val="bg1"/>
                </a:solidFill>
                <a:latin typeface="Verdana" charset="0"/>
                <a:ea typeface="Verdana" charset="0"/>
                <a:cs typeface="Verdana" charset="0"/>
              </a:defRPr>
            </a:lvl1pPr>
          </a:lstStyle>
          <a:p>
            <a:r>
              <a:rPr lang="en-US"/>
              <a:t>Click to edit Master title style</a:t>
            </a:r>
          </a:p>
        </p:txBody>
      </p:sp>
      <p:sp>
        <p:nvSpPr>
          <p:cNvPr id="7" name="Content Placeholder 2"/>
          <p:cNvSpPr>
            <a:spLocks noGrp="1"/>
          </p:cNvSpPr>
          <p:nvPr>
            <p:ph idx="1"/>
          </p:nvPr>
        </p:nvSpPr>
        <p:spPr>
          <a:xfrm>
            <a:off x="1097281" y="2264228"/>
            <a:ext cx="2447108" cy="3143794"/>
          </a:xfrm>
          <a:prstGeom prst="rect">
            <a:avLst/>
          </a:prstGeom>
        </p:spPr>
        <p:txBody>
          <a:bodyPr/>
          <a:lstStyle>
            <a:lvl1pPr marL="0" indent="0">
              <a:buFontTx/>
              <a:buNone/>
              <a:defRPr sz="2200">
                <a:solidFill>
                  <a:schemeClr val="bg1"/>
                </a:solidFill>
                <a:latin typeface="Verdana" charset="0"/>
                <a:ea typeface="Verdana" charset="0"/>
                <a:cs typeface="Verdana" charset="0"/>
              </a:defRPr>
            </a:lvl1pPr>
            <a:lvl2pPr marL="457200" indent="0">
              <a:buFontTx/>
              <a:buNone/>
              <a:defRPr sz="1800">
                <a:solidFill>
                  <a:schemeClr val="bg1"/>
                </a:solidFill>
                <a:latin typeface="Verdana" charset="0"/>
                <a:ea typeface="Verdana" charset="0"/>
                <a:cs typeface="Verdana" charset="0"/>
              </a:defRPr>
            </a:lvl2pPr>
            <a:lvl3pPr marL="914400" indent="0">
              <a:buFontTx/>
              <a:buNone/>
              <a:defRPr sz="1600">
                <a:solidFill>
                  <a:schemeClr val="bg1"/>
                </a:solidFill>
                <a:latin typeface="Verdana" charset="0"/>
                <a:ea typeface="Verdana" charset="0"/>
                <a:cs typeface="Verdana" charset="0"/>
              </a:defRPr>
            </a:lvl3pPr>
            <a:lvl4pPr marL="1371600" indent="0">
              <a:buFontTx/>
              <a:buNone/>
              <a:defRPr sz="1400">
                <a:solidFill>
                  <a:schemeClr val="bg1"/>
                </a:solidFill>
                <a:latin typeface="Verdana" charset="0"/>
                <a:ea typeface="Verdana" charset="0"/>
                <a:cs typeface="Verdana" charset="0"/>
              </a:defRPr>
            </a:lvl4pPr>
            <a:lvl5pPr marL="1828800" indent="0">
              <a:buFontTx/>
              <a:buNone/>
              <a:defRPr sz="1200">
                <a:solidFill>
                  <a:schemeClr val="bg1"/>
                </a:solidFill>
                <a:latin typeface="Verdana" charset="0"/>
                <a:ea typeface="Verdana" charset="0"/>
                <a:cs typeface="Verdan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3"/>
          </p:nvPr>
        </p:nvSpPr>
        <p:spPr>
          <a:xfrm>
            <a:off x="3762104" y="692330"/>
            <a:ext cx="4920342" cy="4715691"/>
          </a:xfrm>
          <a:prstGeom prst="rect">
            <a:avLst/>
          </a:prstGeom>
        </p:spPr>
        <p:txBody>
          <a:bodyPr/>
          <a:lstStyle>
            <a:lvl1pPr marL="0" indent="0">
              <a:buFontTx/>
              <a:buNone/>
              <a:defRPr sz="2200">
                <a:solidFill>
                  <a:schemeClr val="bg1"/>
                </a:solidFill>
                <a:latin typeface="Verdana" charset="0"/>
                <a:ea typeface="Verdana" charset="0"/>
                <a:cs typeface="Verdana" charset="0"/>
              </a:defRPr>
            </a:lvl1pPr>
            <a:lvl2pPr marL="457200" indent="0">
              <a:buFontTx/>
              <a:buNone/>
              <a:defRPr sz="1800">
                <a:solidFill>
                  <a:schemeClr val="bg1"/>
                </a:solidFill>
                <a:latin typeface="Verdana" charset="0"/>
                <a:ea typeface="Verdana" charset="0"/>
                <a:cs typeface="Verdana" charset="0"/>
              </a:defRPr>
            </a:lvl2pPr>
            <a:lvl3pPr marL="914400" indent="0">
              <a:buFontTx/>
              <a:buNone/>
              <a:defRPr sz="1600">
                <a:solidFill>
                  <a:schemeClr val="bg1"/>
                </a:solidFill>
                <a:latin typeface="Verdana" charset="0"/>
                <a:ea typeface="Verdana" charset="0"/>
                <a:cs typeface="Verdana" charset="0"/>
              </a:defRPr>
            </a:lvl3pPr>
            <a:lvl4pPr marL="1371600" indent="0">
              <a:buFontTx/>
              <a:buNone/>
              <a:defRPr sz="1400">
                <a:solidFill>
                  <a:schemeClr val="bg1"/>
                </a:solidFill>
                <a:latin typeface="Verdana" charset="0"/>
                <a:ea typeface="Verdana" charset="0"/>
                <a:cs typeface="Verdana" charset="0"/>
              </a:defRPr>
            </a:lvl4pPr>
            <a:lvl5pPr marL="1828800" indent="0">
              <a:buFontTx/>
              <a:buNone/>
              <a:defRPr sz="1200">
                <a:solidFill>
                  <a:schemeClr val="bg1"/>
                </a:solidFill>
                <a:latin typeface="Verdana" charset="0"/>
                <a:ea typeface="Verdana" charset="0"/>
                <a:cs typeface="Verdan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12"/>
          </p:nvPr>
        </p:nvSpPr>
        <p:spPr>
          <a:xfrm>
            <a:off x="8132718" y="5989322"/>
            <a:ext cx="549728" cy="359228"/>
          </a:xfrm>
          <a:prstGeom prst="rect">
            <a:avLst/>
          </a:prstGeom>
        </p:spPr>
        <p:txBody>
          <a:bodyPr/>
          <a:lstStyle>
            <a:lvl1pPr algn="r">
              <a:defRPr b="0" i="0">
                <a:solidFill>
                  <a:schemeClr val="bg1"/>
                </a:solidFill>
                <a:latin typeface="Verdana Regular" charset="0"/>
              </a:defRPr>
            </a:lvl1pPr>
          </a:lstStyle>
          <a:p>
            <a:fld id="{8B724087-5CB7-6846-B411-8D7B61E7A95F}" type="slidenum">
              <a:rPr lang="en-US" smtClean="0"/>
              <a:pPr/>
              <a:t>‹N°›</a:t>
            </a:fld>
            <a:endParaRPr lang="en-US"/>
          </a:p>
        </p:txBody>
      </p:sp>
    </p:spTree>
    <p:extLst>
      <p:ext uri="{BB962C8B-B14F-4D97-AF65-F5344CB8AC3E}">
        <p14:creationId xmlns:p14="http://schemas.microsoft.com/office/powerpoint/2010/main" val="1807900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01438" y="0"/>
            <a:ext cx="2542562" cy="3240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4" name="Text Placeholder 6"/>
          <p:cNvSpPr>
            <a:spLocks noGrp="1"/>
          </p:cNvSpPr>
          <p:nvPr>
            <p:ph type="body" sz="quarter" idx="10" hasCustomPrompt="1"/>
          </p:nvPr>
        </p:nvSpPr>
        <p:spPr>
          <a:xfrm>
            <a:off x="952500" y="4232275"/>
            <a:ext cx="6042205" cy="731611"/>
          </a:xfrm>
          <a:prstGeom prst="rect">
            <a:avLst/>
          </a:prstGeom>
        </p:spPr>
        <p:txBody>
          <a:bodyPr/>
          <a:lstStyle>
            <a:lvl1pPr marL="0" indent="0">
              <a:buFontTx/>
              <a:buNone/>
              <a:defRPr sz="220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 text</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apo titre">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183173" y="336551"/>
            <a:ext cx="68873" cy="6264275"/>
          </a:xfrm>
          <a:prstGeom prst="rect">
            <a:avLst/>
          </a:prstGeom>
          <a:solidFill>
            <a:schemeClr val="folHlink"/>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algn="ctr" eaLnBrk="0" fontAlgn="base" hangingPunct="0">
              <a:spcBef>
                <a:spcPct val="0"/>
              </a:spcBef>
              <a:spcAft>
                <a:spcPct val="0"/>
              </a:spcAft>
              <a:defRPr sz="1400">
                <a:solidFill>
                  <a:schemeClr val="tx1"/>
                </a:solidFill>
                <a:latin typeface="Verdana" pitchFamily="34" charset="0"/>
              </a:defRPr>
            </a:lvl6pPr>
            <a:lvl7pPr marL="2971800" indent="-228600" algn="ctr" eaLnBrk="0" fontAlgn="base" hangingPunct="0">
              <a:spcBef>
                <a:spcPct val="0"/>
              </a:spcBef>
              <a:spcAft>
                <a:spcPct val="0"/>
              </a:spcAft>
              <a:defRPr sz="1400">
                <a:solidFill>
                  <a:schemeClr val="tx1"/>
                </a:solidFill>
                <a:latin typeface="Verdana" pitchFamily="34" charset="0"/>
              </a:defRPr>
            </a:lvl7pPr>
            <a:lvl8pPr marL="3429000" indent="-228600" algn="ctr" eaLnBrk="0" fontAlgn="base" hangingPunct="0">
              <a:spcBef>
                <a:spcPct val="0"/>
              </a:spcBef>
              <a:spcAft>
                <a:spcPct val="0"/>
              </a:spcAft>
              <a:defRPr sz="1400">
                <a:solidFill>
                  <a:schemeClr val="tx1"/>
                </a:solidFill>
                <a:latin typeface="Verdana" pitchFamily="34" charset="0"/>
              </a:defRPr>
            </a:lvl8pPr>
            <a:lvl9pPr marL="3886200" indent="-228600" algn="ctr" eaLnBrk="0" fontAlgn="base" hangingPunct="0">
              <a:spcBef>
                <a:spcPct val="0"/>
              </a:spcBef>
              <a:spcAft>
                <a:spcPct val="0"/>
              </a:spcAft>
              <a:defRPr sz="1400">
                <a:solidFill>
                  <a:schemeClr val="tx1"/>
                </a:solidFill>
                <a:latin typeface="Verdana" pitchFamily="34" charset="0"/>
              </a:defRPr>
            </a:lvl9pPr>
          </a:lstStyle>
          <a:p>
            <a:pPr algn="ctr" eaLnBrk="0" hangingPunct="0">
              <a:defRPr/>
            </a:pPr>
            <a:endParaRPr lang="de-DE" altLang="de-DE" sz="1292">
              <a:cs typeface="+mn-cs"/>
            </a:endParaRPr>
          </a:p>
        </p:txBody>
      </p:sp>
      <p:grpSp>
        <p:nvGrpSpPr>
          <p:cNvPr id="6" name="Gruppieren 3"/>
          <p:cNvGrpSpPr>
            <a:grpSpLocks noChangeAspect="1"/>
          </p:cNvGrpSpPr>
          <p:nvPr userDrawn="1"/>
        </p:nvGrpSpPr>
        <p:grpSpPr bwMode="auto">
          <a:xfrm>
            <a:off x="7457343" y="333376"/>
            <a:ext cx="1494692" cy="703263"/>
            <a:chOff x="107950" y="1441450"/>
            <a:chExt cx="8878888" cy="3859213"/>
          </a:xfrm>
        </p:grpSpPr>
        <p:sp>
          <p:nvSpPr>
            <p:cNvPr id="7" name="Freeform 5"/>
            <p:cNvSpPr>
              <a:spLocks noChangeAspect="1"/>
            </p:cNvSpPr>
            <p:nvPr/>
          </p:nvSpPr>
          <p:spPr bwMode="auto">
            <a:xfrm>
              <a:off x="766160" y="1441450"/>
              <a:ext cx="989626" cy="2365772"/>
            </a:xfrm>
            <a:custGeom>
              <a:avLst/>
              <a:gdLst>
                <a:gd name="T0" fmla="*/ 2147483647 w 1924"/>
                <a:gd name="T1" fmla="*/ 2147483647 h 4605"/>
                <a:gd name="T2" fmla="*/ 2147483647 w 1924"/>
                <a:gd name="T3" fmla="*/ 2147483647 h 4605"/>
                <a:gd name="T4" fmla="*/ 2147483647 w 1924"/>
                <a:gd name="T5" fmla="*/ 2147483647 h 4605"/>
                <a:gd name="T6" fmla="*/ 2147483647 w 1924"/>
                <a:gd name="T7" fmla="*/ 2147483647 h 4605"/>
                <a:gd name="T8" fmla="*/ 2147483647 w 1924"/>
                <a:gd name="T9" fmla="*/ 2147483647 h 4605"/>
                <a:gd name="T10" fmla="*/ 2147483647 w 1924"/>
                <a:gd name="T11" fmla="*/ 2147483647 h 4605"/>
                <a:gd name="T12" fmla="*/ 2147483647 w 1924"/>
                <a:gd name="T13" fmla="*/ 2147483647 h 4605"/>
                <a:gd name="T14" fmla="*/ 2147483647 w 1924"/>
                <a:gd name="T15" fmla="*/ 2147483647 h 4605"/>
                <a:gd name="T16" fmla="*/ 2147483647 w 1924"/>
                <a:gd name="T17" fmla="*/ 2147483647 h 4605"/>
                <a:gd name="T18" fmla="*/ 2147483647 w 1924"/>
                <a:gd name="T19" fmla="*/ 2147483647 h 4605"/>
                <a:gd name="T20" fmla="*/ 2147483647 w 1924"/>
                <a:gd name="T21" fmla="*/ 2147483647 h 4605"/>
                <a:gd name="T22" fmla="*/ 2147483647 w 1924"/>
                <a:gd name="T23" fmla="*/ 2147483647 h 4605"/>
                <a:gd name="T24" fmla="*/ 2147483647 w 1924"/>
                <a:gd name="T25" fmla="*/ 2147483647 h 4605"/>
                <a:gd name="T26" fmla="*/ 2147483647 w 1924"/>
                <a:gd name="T27" fmla="*/ 2147483647 h 4605"/>
                <a:gd name="T28" fmla="*/ 2147483647 w 1924"/>
                <a:gd name="T29" fmla="*/ 2147483647 h 4605"/>
                <a:gd name="T30" fmla="*/ 2147483647 w 1924"/>
                <a:gd name="T31" fmla="*/ 2147483647 h 4605"/>
                <a:gd name="T32" fmla="*/ 2147483647 w 1924"/>
                <a:gd name="T33" fmla="*/ 2147483647 h 4605"/>
                <a:gd name="T34" fmla="*/ 2147483647 w 1924"/>
                <a:gd name="T35" fmla="*/ 2147483647 h 4605"/>
                <a:gd name="T36" fmla="*/ 2147483647 w 1924"/>
                <a:gd name="T37" fmla="*/ 2147483647 h 4605"/>
                <a:gd name="T38" fmla="*/ 2147483647 w 1924"/>
                <a:gd name="T39" fmla="*/ 2147483647 h 4605"/>
                <a:gd name="T40" fmla="*/ 2147483647 w 1924"/>
                <a:gd name="T41" fmla="*/ 2147483647 h 4605"/>
                <a:gd name="T42" fmla="*/ 2147483647 w 1924"/>
                <a:gd name="T43" fmla="*/ 2147483647 h 4605"/>
                <a:gd name="T44" fmla="*/ 2147483647 w 1924"/>
                <a:gd name="T45" fmla="*/ 2147483647 h 4605"/>
                <a:gd name="T46" fmla="*/ 2147483647 w 1924"/>
                <a:gd name="T47" fmla="*/ 2147483647 h 4605"/>
                <a:gd name="T48" fmla="*/ 2147483647 w 1924"/>
                <a:gd name="T49" fmla="*/ 2147483647 h 4605"/>
                <a:gd name="T50" fmla="*/ 2147483647 w 1924"/>
                <a:gd name="T51" fmla="*/ 2147483647 h 4605"/>
                <a:gd name="T52" fmla="*/ 2147483647 w 1924"/>
                <a:gd name="T53" fmla="*/ 2147483647 h 4605"/>
                <a:gd name="T54" fmla="*/ 2147483647 w 1924"/>
                <a:gd name="T55" fmla="*/ 2147483647 h 4605"/>
                <a:gd name="T56" fmla="*/ 2147483647 w 1924"/>
                <a:gd name="T57" fmla="*/ 2147483647 h 4605"/>
                <a:gd name="T58" fmla="*/ 2147483647 w 1924"/>
                <a:gd name="T59" fmla="*/ 2147483647 h 4605"/>
                <a:gd name="T60" fmla="*/ 2147483647 w 1924"/>
                <a:gd name="T61" fmla="*/ 2147483647 h 4605"/>
                <a:gd name="T62" fmla="*/ 0 w 1924"/>
                <a:gd name="T63" fmla="*/ 0 h 4605"/>
                <a:gd name="T64" fmla="*/ 2147483647 w 1924"/>
                <a:gd name="T65" fmla="*/ 2147483647 h 4605"/>
                <a:gd name="T66" fmla="*/ 2147483647 w 1924"/>
                <a:gd name="T67" fmla="*/ 2147483647 h 4605"/>
                <a:gd name="T68" fmla="*/ 2147483647 w 1924"/>
                <a:gd name="T69" fmla="*/ 2147483647 h 4605"/>
                <a:gd name="T70" fmla="*/ 2147483647 w 1924"/>
                <a:gd name="T71" fmla="*/ 2147483647 h 4605"/>
                <a:gd name="T72" fmla="*/ 2147483647 w 1924"/>
                <a:gd name="T73" fmla="*/ 2147483647 h 4605"/>
                <a:gd name="T74" fmla="*/ 2147483647 w 1924"/>
                <a:gd name="T75" fmla="*/ 2147483647 h 4605"/>
                <a:gd name="T76" fmla="*/ 2147483647 w 1924"/>
                <a:gd name="T77" fmla="*/ 2147483647 h 4605"/>
                <a:gd name="T78" fmla="*/ 2147483647 w 1924"/>
                <a:gd name="T79" fmla="*/ 2147483647 h 4605"/>
                <a:gd name="T80" fmla="*/ 2147483647 w 1924"/>
                <a:gd name="T81" fmla="*/ 2147483647 h 4605"/>
                <a:gd name="T82" fmla="*/ 2147483647 w 1924"/>
                <a:gd name="T83" fmla="*/ 2147483647 h 4605"/>
                <a:gd name="T84" fmla="*/ 2147483647 w 1924"/>
                <a:gd name="T85" fmla="*/ 2147483647 h 4605"/>
                <a:gd name="T86" fmla="*/ 2147483647 w 1924"/>
                <a:gd name="T87" fmla="*/ 2147483647 h 4605"/>
                <a:gd name="T88" fmla="*/ 2147483647 w 1924"/>
                <a:gd name="T89" fmla="*/ 2147483647 h 4605"/>
                <a:gd name="T90" fmla="*/ 2147483647 w 1924"/>
                <a:gd name="T91" fmla="*/ 2147483647 h 4605"/>
                <a:gd name="T92" fmla="*/ 2147483647 w 1924"/>
                <a:gd name="T93" fmla="*/ 2147483647 h 4605"/>
                <a:gd name="T94" fmla="*/ 2147483647 w 1924"/>
                <a:gd name="T95" fmla="*/ 2147483647 h 4605"/>
                <a:gd name="T96" fmla="*/ 2147483647 w 1924"/>
                <a:gd name="T97" fmla="*/ 2147483647 h 4605"/>
                <a:gd name="T98" fmla="*/ 2147483647 w 1924"/>
                <a:gd name="T99" fmla="*/ 2147483647 h 4605"/>
                <a:gd name="T100" fmla="*/ 2147483647 w 1924"/>
                <a:gd name="T101" fmla="*/ 2147483647 h 4605"/>
                <a:gd name="T102" fmla="*/ 2147483647 w 1924"/>
                <a:gd name="T103" fmla="*/ 2147483647 h 4605"/>
                <a:gd name="T104" fmla="*/ 2147483647 w 1924"/>
                <a:gd name="T105" fmla="*/ 2147483647 h 4605"/>
                <a:gd name="T106" fmla="*/ 2147483647 w 1924"/>
                <a:gd name="T107" fmla="*/ 2147483647 h 4605"/>
                <a:gd name="T108" fmla="*/ 2147483647 w 1924"/>
                <a:gd name="T109" fmla="*/ 2147483647 h 4605"/>
                <a:gd name="T110" fmla="*/ 2147483647 w 1924"/>
                <a:gd name="T111" fmla="*/ 2147483647 h 4605"/>
                <a:gd name="T112" fmla="*/ 2147483647 w 1924"/>
                <a:gd name="T113" fmla="*/ 2147483647 h 4605"/>
                <a:gd name="T114" fmla="*/ 2147483647 w 1924"/>
                <a:gd name="T115" fmla="*/ 2147483647 h 4605"/>
                <a:gd name="T116" fmla="*/ 2147483647 w 1924"/>
                <a:gd name="T117" fmla="*/ 2147483647 h 4605"/>
                <a:gd name="T118" fmla="*/ 2147483647 w 1924"/>
                <a:gd name="T119" fmla="*/ 2147483647 h 4605"/>
                <a:gd name="T120" fmla="*/ 2147483647 w 1924"/>
                <a:gd name="T121" fmla="*/ 2147483647 h 4605"/>
                <a:gd name="T122" fmla="*/ 2147483647 w 1924"/>
                <a:gd name="T123" fmla="*/ 2147483647 h 4605"/>
                <a:gd name="T124" fmla="*/ 2147483647 w 1924"/>
                <a:gd name="T125" fmla="*/ 2147483647 h 46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24" h="4605">
                  <a:moveTo>
                    <a:pt x="1924" y="4605"/>
                  </a:moveTo>
                  <a:lnTo>
                    <a:pt x="1924" y="2918"/>
                  </a:lnTo>
                  <a:lnTo>
                    <a:pt x="1923" y="2857"/>
                  </a:lnTo>
                  <a:lnTo>
                    <a:pt x="1921" y="2800"/>
                  </a:lnTo>
                  <a:lnTo>
                    <a:pt x="1917" y="2745"/>
                  </a:lnTo>
                  <a:lnTo>
                    <a:pt x="1911" y="2693"/>
                  </a:lnTo>
                  <a:lnTo>
                    <a:pt x="1904" y="2643"/>
                  </a:lnTo>
                  <a:lnTo>
                    <a:pt x="1896" y="2595"/>
                  </a:lnTo>
                  <a:lnTo>
                    <a:pt x="1886" y="2550"/>
                  </a:lnTo>
                  <a:lnTo>
                    <a:pt x="1875" y="2507"/>
                  </a:lnTo>
                  <a:lnTo>
                    <a:pt x="1863" y="2465"/>
                  </a:lnTo>
                  <a:lnTo>
                    <a:pt x="1849" y="2426"/>
                  </a:lnTo>
                  <a:lnTo>
                    <a:pt x="1833" y="2389"/>
                  </a:lnTo>
                  <a:lnTo>
                    <a:pt x="1818" y="2354"/>
                  </a:lnTo>
                  <a:lnTo>
                    <a:pt x="1801" y="2320"/>
                  </a:lnTo>
                  <a:lnTo>
                    <a:pt x="1783" y="2288"/>
                  </a:lnTo>
                  <a:lnTo>
                    <a:pt x="1764" y="2257"/>
                  </a:lnTo>
                  <a:lnTo>
                    <a:pt x="1744" y="2229"/>
                  </a:lnTo>
                  <a:lnTo>
                    <a:pt x="1723" y="2202"/>
                  </a:lnTo>
                  <a:lnTo>
                    <a:pt x="1702" y="2176"/>
                  </a:lnTo>
                  <a:lnTo>
                    <a:pt x="1679" y="2152"/>
                  </a:lnTo>
                  <a:lnTo>
                    <a:pt x="1656" y="2128"/>
                  </a:lnTo>
                  <a:lnTo>
                    <a:pt x="1632" y="2106"/>
                  </a:lnTo>
                  <a:lnTo>
                    <a:pt x="1609" y="2085"/>
                  </a:lnTo>
                  <a:lnTo>
                    <a:pt x="1584" y="2065"/>
                  </a:lnTo>
                  <a:lnTo>
                    <a:pt x="1558" y="2046"/>
                  </a:lnTo>
                  <a:lnTo>
                    <a:pt x="1533" y="2028"/>
                  </a:lnTo>
                  <a:lnTo>
                    <a:pt x="1506" y="2011"/>
                  </a:lnTo>
                  <a:lnTo>
                    <a:pt x="1481" y="1994"/>
                  </a:lnTo>
                  <a:lnTo>
                    <a:pt x="1454" y="1979"/>
                  </a:lnTo>
                  <a:lnTo>
                    <a:pt x="1401" y="1948"/>
                  </a:lnTo>
                  <a:lnTo>
                    <a:pt x="1346" y="1920"/>
                  </a:lnTo>
                  <a:lnTo>
                    <a:pt x="1238" y="1866"/>
                  </a:lnTo>
                  <a:lnTo>
                    <a:pt x="1185" y="1839"/>
                  </a:lnTo>
                  <a:lnTo>
                    <a:pt x="1134" y="1812"/>
                  </a:lnTo>
                  <a:lnTo>
                    <a:pt x="1084" y="1784"/>
                  </a:lnTo>
                  <a:lnTo>
                    <a:pt x="1060" y="1770"/>
                  </a:lnTo>
                  <a:lnTo>
                    <a:pt x="1037" y="1754"/>
                  </a:lnTo>
                  <a:lnTo>
                    <a:pt x="1013" y="1738"/>
                  </a:lnTo>
                  <a:lnTo>
                    <a:pt x="991" y="1721"/>
                  </a:lnTo>
                  <a:lnTo>
                    <a:pt x="969" y="1703"/>
                  </a:lnTo>
                  <a:lnTo>
                    <a:pt x="949" y="1685"/>
                  </a:lnTo>
                  <a:lnTo>
                    <a:pt x="929" y="1666"/>
                  </a:lnTo>
                  <a:lnTo>
                    <a:pt x="910" y="1646"/>
                  </a:lnTo>
                  <a:lnTo>
                    <a:pt x="892" y="1625"/>
                  </a:lnTo>
                  <a:lnTo>
                    <a:pt x="875" y="1602"/>
                  </a:lnTo>
                  <a:lnTo>
                    <a:pt x="859" y="1579"/>
                  </a:lnTo>
                  <a:lnTo>
                    <a:pt x="843" y="1554"/>
                  </a:lnTo>
                  <a:lnTo>
                    <a:pt x="830" y="1528"/>
                  </a:lnTo>
                  <a:lnTo>
                    <a:pt x="817" y="1500"/>
                  </a:lnTo>
                  <a:lnTo>
                    <a:pt x="806" y="1471"/>
                  </a:lnTo>
                  <a:lnTo>
                    <a:pt x="796" y="1440"/>
                  </a:lnTo>
                  <a:lnTo>
                    <a:pt x="788" y="1408"/>
                  </a:lnTo>
                  <a:lnTo>
                    <a:pt x="780" y="1374"/>
                  </a:lnTo>
                  <a:lnTo>
                    <a:pt x="775" y="1338"/>
                  </a:lnTo>
                  <a:lnTo>
                    <a:pt x="771" y="1301"/>
                  </a:lnTo>
                  <a:lnTo>
                    <a:pt x="769" y="1261"/>
                  </a:lnTo>
                  <a:lnTo>
                    <a:pt x="768" y="1219"/>
                  </a:lnTo>
                  <a:lnTo>
                    <a:pt x="769" y="1185"/>
                  </a:lnTo>
                  <a:lnTo>
                    <a:pt x="771" y="1147"/>
                  </a:lnTo>
                  <a:lnTo>
                    <a:pt x="776" y="1107"/>
                  </a:lnTo>
                  <a:lnTo>
                    <a:pt x="780" y="1064"/>
                  </a:lnTo>
                  <a:lnTo>
                    <a:pt x="794" y="974"/>
                  </a:lnTo>
                  <a:lnTo>
                    <a:pt x="810" y="879"/>
                  </a:lnTo>
                  <a:lnTo>
                    <a:pt x="824" y="783"/>
                  </a:lnTo>
                  <a:lnTo>
                    <a:pt x="838" y="690"/>
                  </a:lnTo>
                  <a:lnTo>
                    <a:pt x="843" y="645"/>
                  </a:lnTo>
                  <a:lnTo>
                    <a:pt x="848" y="602"/>
                  </a:lnTo>
                  <a:lnTo>
                    <a:pt x="850" y="562"/>
                  </a:lnTo>
                  <a:lnTo>
                    <a:pt x="851" y="524"/>
                  </a:lnTo>
                  <a:lnTo>
                    <a:pt x="850" y="489"/>
                  </a:lnTo>
                  <a:lnTo>
                    <a:pt x="849" y="456"/>
                  </a:lnTo>
                  <a:lnTo>
                    <a:pt x="847" y="425"/>
                  </a:lnTo>
                  <a:lnTo>
                    <a:pt x="843" y="394"/>
                  </a:lnTo>
                  <a:lnTo>
                    <a:pt x="840" y="365"/>
                  </a:lnTo>
                  <a:lnTo>
                    <a:pt x="835" y="337"/>
                  </a:lnTo>
                  <a:lnTo>
                    <a:pt x="830" y="310"/>
                  </a:lnTo>
                  <a:lnTo>
                    <a:pt x="824" y="285"/>
                  </a:lnTo>
                  <a:lnTo>
                    <a:pt x="819" y="261"/>
                  </a:lnTo>
                  <a:lnTo>
                    <a:pt x="812" y="237"/>
                  </a:lnTo>
                  <a:lnTo>
                    <a:pt x="804" y="216"/>
                  </a:lnTo>
                  <a:lnTo>
                    <a:pt x="797" y="194"/>
                  </a:lnTo>
                  <a:lnTo>
                    <a:pt x="781" y="156"/>
                  </a:lnTo>
                  <a:lnTo>
                    <a:pt x="766" y="122"/>
                  </a:lnTo>
                  <a:lnTo>
                    <a:pt x="750" y="93"/>
                  </a:lnTo>
                  <a:lnTo>
                    <a:pt x="734" y="67"/>
                  </a:lnTo>
                  <a:lnTo>
                    <a:pt x="720" y="46"/>
                  </a:lnTo>
                  <a:lnTo>
                    <a:pt x="707" y="29"/>
                  </a:lnTo>
                  <a:lnTo>
                    <a:pt x="696" y="17"/>
                  </a:lnTo>
                  <a:lnTo>
                    <a:pt x="688" y="7"/>
                  </a:lnTo>
                  <a:lnTo>
                    <a:pt x="680" y="0"/>
                  </a:lnTo>
                  <a:lnTo>
                    <a:pt x="0" y="0"/>
                  </a:lnTo>
                  <a:lnTo>
                    <a:pt x="8" y="7"/>
                  </a:lnTo>
                  <a:lnTo>
                    <a:pt x="16" y="17"/>
                  </a:lnTo>
                  <a:lnTo>
                    <a:pt x="27" y="29"/>
                  </a:lnTo>
                  <a:lnTo>
                    <a:pt x="40" y="46"/>
                  </a:lnTo>
                  <a:lnTo>
                    <a:pt x="54" y="67"/>
                  </a:lnTo>
                  <a:lnTo>
                    <a:pt x="70" y="93"/>
                  </a:lnTo>
                  <a:lnTo>
                    <a:pt x="86" y="122"/>
                  </a:lnTo>
                  <a:lnTo>
                    <a:pt x="102" y="156"/>
                  </a:lnTo>
                  <a:lnTo>
                    <a:pt x="117" y="194"/>
                  </a:lnTo>
                  <a:lnTo>
                    <a:pt x="125" y="216"/>
                  </a:lnTo>
                  <a:lnTo>
                    <a:pt x="132" y="237"/>
                  </a:lnTo>
                  <a:lnTo>
                    <a:pt x="139" y="261"/>
                  </a:lnTo>
                  <a:lnTo>
                    <a:pt x="144" y="285"/>
                  </a:lnTo>
                  <a:lnTo>
                    <a:pt x="150" y="310"/>
                  </a:lnTo>
                  <a:lnTo>
                    <a:pt x="155" y="337"/>
                  </a:lnTo>
                  <a:lnTo>
                    <a:pt x="160" y="365"/>
                  </a:lnTo>
                  <a:lnTo>
                    <a:pt x="163" y="394"/>
                  </a:lnTo>
                  <a:lnTo>
                    <a:pt x="167" y="425"/>
                  </a:lnTo>
                  <a:lnTo>
                    <a:pt x="169" y="456"/>
                  </a:lnTo>
                  <a:lnTo>
                    <a:pt x="171" y="489"/>
                  </a:lnTo>
                  <a:lnTo>
                    <a:pt x="171" y="524"/>
                  </a:lnTo>
                  <a:lnTo>
                    <a:pt x="170" y="562"/>
                  </a:lnTo>
                  <a:lnTo>
                    <a:pt x="168" y="602"/>
                  </a:lnTo>
                  <a:lnTo>
                    <a:pt x="163" y="645"/>
                  </a:lnTo>
                  <a:lnTo>
                    <a:pt x="158" y="689"/>
                  </a:lnTo>
                  <a:lnTo>
                    <a:pt x="145" y="782"/>
                  </a:lnTo>
                  <a:lnTo>
                    <a:pt x="130" y="876"/>
                  </a:lnTo>
                  <a:lnTo>
                    <a:pt x="114" y="971"/>
                  </a:lnTo>
                  <a:lnTo>
                    <a:pt x="100" y="1062"/>
                  </a:lnTo>
                  <a:lnTo>
                    <a:pt x="96" y="1104"/>
                  </a:lnTo>
                  <a:lnTo>
                    <a:pt x="91" y="1146"/>
                  </a:lnTo>
                  <a:lnTo>
                    <a:pt x="89" y="1184"/>
                  </a:lnTo>
                  <a:lnTo>
                    <a:pt x="88" y="1219"/>
                  </a:lnTo>
                  <a:lnTo>
                    <a:pt x="89" y="1261"/>
                  </a:lnTo>
                  <a:lnTo>
                    <a:pt x="91" y="1301"/>
                  </a:lnTo>
                  <a:lnTo>
                    <a:pt x="95" y="1339"/>
                  </a:lnTo>
                  <a:lnTo>
                    <a:pt x="100" y="1375"/>
                  </a:lnTo>
                  <a:lnTo>
                    <a:pt x="108" y="1409"/>
                  </a:lnTo>
                  <a:lnTo>
                    <a:pt x="116" y="1442"/>
                  </a:lnTo>
                  <a:lnTo>
                    <a:pt x="126" y="1473"/>
                  </a:lnTo>
                  <a:lnTo>
                    <a:pt x="137" y="1502"/>
                  </a:lnTo>
                  <a:lnTo>
                    <a:pt x="150" y="1529"/>
                  </a:lnTo>
                  <a:lnTo>
                    <a:pt x="163" y="1556"/>
                  </a:lnTo>
                  <a:lnTo>
                    <a:pt x="179" y="1581"/>
                  </a:lnTo>
                  <a:lnTo>
                    <a:pt x="195" y="1604"/>
                  </a:lnTo>
                  <a:lnTo>
                    <a:pt x="212" y="1627"/>
                  </a:lnTo>
                  <a:lnTo>
                    <a:pt x="230" y="1649"/>
                  </a:lnTo>
                  <a:lnTo>
                    <a:pt x="249" y="1670"/>
                  </a:lnTo>
                  <a:lnTo>
                    <a:pt x="268" y="1689"/>
                  </a:lnTo>
                  <a:lnTo>
                    <a:pt x="289" y="1707"/>
                  </a:lnTo>
                  <a:lnTo>
                    <a:pt x="311" y="1725"/>
                  </a:lnTo>
                  <a:lnTo>
                    <a:pt x="333" y="1741"/>
                  </a:lnTo>
                  <a:lnTo>
                    <a:pt x="356" y="1758"/>
                  </a:lnTo>
                  <a:lnTo>
                    <a:pt x="379" y="1774"/>
                  </a:lnTo>
                  <a:lnTo>
                    <a:pt x="404" y="1789"/>
                  </a:lnTo>
                  <a:lnTo>
                    <a:pt x="453" y="1818"/>
                  </a:lnTo>
                  <a:lnTo>
                    <a:pt x="505" y="1845"/>
                  </a:lnTo>
                  <a:lnTo>
                    <a:pt x="558" y="1872"/>
                  </a:lnTo>
                  <a:lnTo>
                    <a:pt x="666" y="1926"/>
                  </a:lnTo>
                  <a:lnTo>
                    <a:pt x="720" y="1955"/>
                  </a:lnTo>
                  <a:lnTo>
                    <a:pt x="772" y="1985"/>
                  </a:lnTo>
                  <a:lnTo>
                    <a:pt x="799" y="2001"/>
                  </a:lnTo>
                  <a:lnTo>
                    <a:pt x="825" y="2017"/>
                  </a:lnTo>
                  <a:lnTo>
                    <a:pt x="852" y="2035"/>
                  </a:lnTo>
                  <a:lnTo>
                    <a:pt x="877" y="2053"/>
                  </a:lnTo>
                  <a:lnTo>
                    <a:pt x="903" y="2072"/>
                  </a:lnTo>
                  <a:lnTo>
                    <a:pt x="928" y="2091"/>
                  </a:lnTo>
                  <a:lnTo>
                    <a:pt x="951" y="2112"/>
                  </a:lnTo>
                  <a:lnTo>
                    <a:pt x="975" y="2135"/>
                  </a:lnTo>
                  <a:lnTo>
                    <a:pt x="997" y="2157"/>
                  </a:lnTo>
                  <a:lnTo>
                    <a:pt x="1020" y="2182"/>
                  </a:lnTo>
                  <a:lnTo>
                    <a:pt x="1041" y="2208"/>
                  </a:lnTo>
                  <a:lnTo>
                    <a:pt x="1062" y="2235"/>
                  </a:lnTo>
                  <a:lnTo>
                    <a:pt x="1083" y="2263"/>
                  </a:lnTo>
                  <a:lnTo>
                    <a:pt x="1101" y="2293"/>
                  </a:lnTo>
                  <a:lnTo>
                    <a:pt x="1119" y="2325"/>
                  </a:lnTo>
                  <a:lnTo>
                    <a:pt x="1137" y="2358"/>
                  </a:lnTo>
                  <a:lnTo>
                    <a:pt x="1152" y="2393"/>
                  </a:lnTo>
                  <a:lnTo>
                    <a:pt x="1167" y="2430"/>
                  </a:lnTo>
                  <a:lnTo>
                    <a:pt x="1180" y="2470"/>
                  </a:lnTo>
                  <a:lnTo>
                    <a:pt x="1193" y="2510"/>
                  </a:lnTo>
                  <a:lnTo>
                    <a:pt x="1204" y="2554"/>
                  </a:lnTo>
                  <a:lnTo>
                    <a:pt x="1214" y="2599"/>
                  </a:lnTo>
                  <a:lnTo>
                    <a:pt x="1223" y="2646"/>
                  </a:lnTo>
                  <a:lnTo>
                    <a:pt x="1230" y="2695"/>
                  </a:lnTo>
                  <a:lnTo>
                    <a:pt x="1236" y="2747"/>
                  </a:lnTo>
                  <a:lnTo>
                    <a:pt x="1239" y="2801"/>
                  </a:lnTo>
                  <a:lnTo>
                    <a:pt x="1242" y="2858"/>
                  </a:lnTo>
                  <a:lnTo>
                    <a:pt x="1242" y="2918"/>
                  </a:lnTo>
                  <a:lnTo>
                    <a:pt x="1242" y="4605"/>
                  </a:lnTo>
                  <a:lnTo>
                    <a:pt x="1924" y="4605"/>
                  </a:lnTo>
                  <a:close/>
                </a:path>
              </a:pathLst>
            </a:custGeom>
            <a:solidFill>
              <a:srgbClr val="0063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662"/>
            </a:p>
          </p:txBody>
        </p:sp>
        <p:sp>
          <p:nvSpPr>
            <p:cNvPr id="8" name="Freeform 6"/>
            <p:cNvSpPr>
              <a:spLocks noChangeAspect="1"/>
            </p:cNvSpPr>
            <p:nvPr/>
          </p:nvSpPr>
          <p:spPr bwMode="auto">
            <a:xfrm>
              <a:off x="107950" y="1441450"/>
              <a:ext cx="988085" cy="2365772"/>
            </a:xfrm>
            <a:custGeom>
              <a:avLst/>
              <a:gdLst>
                <a:gd name="T0" fmla="*/ 2147483647 w 1924"/>
                <a:gd name="T1" fmla="*/ 2147483647 h 4605"/>
                <a:gd name="T2" fmla="*/ 2147483647 w 1924"/>
                <a:gd name="T3" fmla="*/ 2147483647 h 4605"/>
                <a:gd name="T4" fmla="*/ 2147483647 w 1924"/>
                <a:gd name="T5" fmla="*/ 2147483647 h 4605"/>
                <a:gd name="T6" fmla="*/ 2147483647 w 1924"/>
                <a:gd name="T7" fmla="*/ 2147483647 h 4605"/>
                <a:gd name="T8" fmla="*/ 2147483647 w 1924"/>
                <a:gd name="T9" fmla="*/ 2147483647 h 4605"/>
                <a:gd name="T10" fmla="*/ 2147483647 w 1924"/>
                <a:gd name="T11" fmla="*/ 2147483647 h 4605"/>
                <a:gd name="T12" fmla="*/ 2147483647 w 1924"/>
                <a:gd name="T13" fmla="*/ 2147483647 h 4605"/>
                <a:gd name="T14" fmla="*/ 2147483647 w 1924"/>
                <a:gd name="T15" fmla="*/ 2147483647 h 4605"/>
                <a:gd name="T16" fmla="*/ 2147483647 w 1924"/>
                <a:gd name="T17" fmla="*/ 2147483647 h 4605"/>
                <a:gd name="T18" fmla="*/ 2147483647 w 1924"/>
                <a:gd name="T19" fmla="*/ 2147483647 h 4605"/>
                <a:gd name="T20" fmla="*/ 2147483647 w 1924"/>
                <a:gd name="T21" fmla="*/ 2147483647 h 4605"/>
                <a:gd name="T22" fmla="*/ 2147483647 w 1924"/>
                <a:gd name="T23" fmla="*/ 2147483647 h 4605"/>
                <a:gd name="T24" fmla="*/ 2147483647 w 1924"/>
                <a:gd name="T25" fmla="*/ 2147483647 h 4605"/>
                <a:gd name="T26" fmla="*/ 2147483647 w 1924"/>
                <a:gd name="T27" fmla="*/ 2147483647 h 4605"/>
                <a:gd name="T28" fmla="*/ 2147483647 w 1924"/>
                <a:gd name="T29" fmla="*/ 2147483647 h 4605"/>
                <a:gd name="T30" fmla="*/ 2147483647 w 1924"/>
                <a:gd name="T31" fmla="*/ 2147483647 h 4605"/>
                <a:gd name="T32" fmla="*/ 2147483647 w 1924"/>
                <a:gd name="T33" fmla="*/ 2147483647 h 4605"/>
                <a:gd name="T34" fmla="*/ 2147483647 w 1924"/>
                <a:gd name="T35" fmla="*/ 2147483647 h 4605"/>
                <a:gd name="T36" fmla="*/ 2147483647 w 1924"/>
                <a:gd name="T37" fmla="*/ 2147483647 h 4605"/>
                <a:gd name="T38" fmla="*/ 2147483647 w 1924"/>
                <a:gd name="T39" fmla="*/ 2147483647 h 4605"/>
                <a:gd name="T40" fmla="*/ 2147483647 w 1924"/>
                <a:gd name="T41" fmla="*/ 2147483647 h 4605"/>
                <a:gd name="T42" fmla="*/ 2147483647 w 1924"/>
                <a:gd name="T43" fmla="*/ 2147483647 h 4605"/>
                <a:gd name="T44" fmla="*/ 2147483647 w 1924"/>
                <a:gd name="T45" fmla="*/ 2147483647 h 4605"/>
                <a:gd name="T46" fmla="*/ 2147483647 w 1924"/>
                <a:gd name="T47" fmla="*/ 2147483647 h 4605"/>
                <a:gd name="T48" fmla="*/ 2147483647 w 1924"/>
                <a:gd name="T49" fmla="*/ 2147483647 h 4605"/>
                <a:gd name="T50" fmla="*/ 2147483647 w 1924"/>
                <a:gd name="T51" fmla="*/ 2147483647 h 4605"/>
                <a:gd name="T52" fmla="*/ 2147483647 w 1924"/>
                <a:gd name="T53" fmla="*/ 2147483647 h 4605"/>
                <a:gd name="T54" fmla="*/ 2147483647 w 1924"/>
                <a:gd name="T55" fmla="*/ 2147483647 h 4605"/>
                <a:gd name="T56" fmla="*/ 2147483647 w 1924"/>
                <a:gd name="T57" fmla="*/ 2147483647 h 4605"/>
                <a:gd name="T58" fmla="*/ 2147483647 w 1924"/>
                <a:gd name="T59" fmla="*/ 2147483647 h 4605"/>
                <a:gd name="T60" fmla="*/ 2147483647 w 1924"/>
                <a:gd name="T61" fmla="*/ 2147483647 h 4605"/>
                <a:gd name="T62" fmla="*/ 0 w 1924"/>
                <a:gd name="T63" fmla="*/ 0 h 4605"/>
                <a:gd name="T64" fmla="*/ 2147483647 w 1924"/>
                <a:gd name="T65" fmla="*/ 2147483647 h 4605"/>
                <a:gd name="T66" fmla="*/ 2147483647 w 1924"/>
                <a:gd name="T67" fmla="*/ 2147483647 h 4605"/>
                <a:gd name="T68" fmla="*/ 2147483647 w 1924"/>
                <a:gd name="T69" fmla="*/ 2147483647 h 4605"/>
                <a:gd name="T70" fmla="*/ 2147483647 w 1924"/>
                <a:gd name="T71" fmla="*/ 2147483647 h 4605"/>
                <a:gd name="T72" fmla="*/ 2147483647 w 1924"/>
                <a:gd name="T73" fmla="*/ 2147483647 h 4605"/>
                <a:gd name="T74" fmla="*/ 2147483647 w 1924"/>
                <a:gd name="T75" fmla="*/ 2147483647 h 4605"/>
                <a:gd name="T76" fmla="*/ 2147483647 w 1924"/>
                <a:gd name="T77" fmla="*/ 2147483647 h 4605"/>
                <a:gd name="T78" fmla="*/ 2147483647 w 1924"/>
                <a:gd name="T79" fmla="*/ 2147483647 h 4605"/>
                <a:gd name="T80" fmla="*/ 2147483647 w 1924"/>
                <a:gd name="T81" fmla="*/ 2147483647 h 4605"/>
                <a:gd name="T82" fmla="*/ 2147483647 w 1924"/>
                <a:gd name="T83" fmla="*/ 2147483647 h 4605"/>
                <a:gd name="T84" fmla="*/ 2147483647 w 1924"/>
                <a:gd name="T85" fmla="*/ 2147483647 h 4605"/>
                <a:gd name="T86" fmla="*/ 2147483647 w 1924"/>
                <a:gd name="T87" fmla="*/ 2147483647 h 4605"/>
                <a:gd name="T88" fmla="*/ 2147483647 w 1924"/>
                <a:gd name="T89" fmla="*/ 2147483647 h 4605"/>
                <a:gd name="T90" fmla="*/ 2147483647 w 1924"/>
                <a:gd name="T91" fmla="*/ 2147483647 h 4605"/>
                <a:gd name="T92" fmla="*/ 2147483647 w 1924"/>
                <a:gd name="T93" fmla="*/ 2147483647 h 4605"/>
                <a:gd name="T94" fmla="*/ 2147483647 w 1924"/>
                <a:gd name="T95" fmla="*/ 2147483647 h 4605"/>
                <a:gd name="T96" fmla="*/ 2147483647 w 1924"/>
                <a:gd name="T97" fmla="*/ 2147483647 h 4605"/>
                <a:gd name="T98" fmla="*/ 2147483647 w 1924"/>
                <a:gd name="T99" fmla="*/ 2147483647 h 4605"/>
                <a:gd name="T100" fmla="*/ 2147483647 w 1924"/>
                <a:gd name="T101" fmla="*/ 2147483647 h 4605"/>
                <a:gd name="T102" fmla="*/ 2147483647 w 1924"/>
                <a:gd name="T103" fmla="*/ 2147483647 h 4605"/>
                <a:gd name="T104" fmla="*/ 2147483647 w 1924"/>
                <a:gd name="T105" fmla="*/ 2147483647 h 4605"/>
                <a:gd name="T106" fmla="*/ 2147483647 w 1924"/>
                <a:gd name="T107" fmla="*/ 2147483647 h 4605"/>
                <a:gd name="T108" fmla="*/ 2147483647 w 1924"/>
                <a:gd name="T109" fmla="*/ 2147483647 h 4605"/>
                <a:gd name="T110" fmla="*/ 2147483647 w 1924"/>
                <a:gd name="T111" fmla="*/ 2147483647 h 4605"/>
                <a:gd name="T112" fmla="*/ 2147483647 w 1924"/>
                <a:gd name="T113" fmla="*/ 2147483647 h 4605"/>
                <a:gd name="T114" fmla="*/ 2147483647 w 1924"/>
                <a:gd name="T115" fmla="*/ 2147483647 h 4605"/>
                <a:gd name="T116" fmla="*/ 2147483647 w 1924"/>
                <a:gd name="T117" fmla="*/ 2147483647 h 4605"/>
                <a:gd name="T118" fmla="*/ 2147483647 w 1924"/>
                <a:gd name="T119" fmla="*/ 2147483647 h 4605"/>
                <a:gd name="T120" fmla="*/ 2147483647 w 1924"/>
                <a:gd name="T121" fmla="*/ 2147483647 h 4605"/>
                <a:gd name="T122" fmla="*/ 2147483647 w 1924"/>
                <a:gd name="T123" fmla="*/ 2147483647 h 4605"/>
                <a:gd name="T124" fmla="*/ 2147483647 w 1924"/>
                <a:gd name="T125" fmla="*/ 2147483647 h 46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24" h="4605">
                  <a:moveTo>
                    <a:pt x="1924" y="4605"/>
                  </a:moveTo>
                  <a:lnTo>
                    <a:pt x="1924" y="2918"/>
                  </a:lnTo>
                  <a:lnTo>
                    <a:pt x="1923" y="2857"/>
                  </a:lnTo>
                  <a:lnTo>
                    <a:pt x="1921" y="2800"/>
                  </a:lnTo>
                  <a:lnTo>
                    <a:pt x="1916" y="2745"/>
                  </a:lnTo>
                  <a:lnTo>
                    <a:pt x="1911" y="2693"/>
                  </a:lnTo>
                  <a:lnTo>
                    <a:pt x="1904" y="2643"/>
                  </a:lnTo>
                  <a:lnTo>
                    <a:pt x="1895" y="2595"/>
                  </a:lnTo>
                  <a:lnTo>
                    <a:pt x="1886" y="2550"/>
                  </a:lnTo>
                  <a:lnTo>
                    <a:pt x="1875" y="2507"/>
                  </a:lnTo>
                  <a:lnTo>
                    <a:pt x="1862" y="2465"/>
                  </a:lnTo>
                  <a:lnTo>
                    <a:pt x="1848" y="2426"/>
                  </a:lnTo>
                  <a:lnTo>
                    <a:pt x="1833" y="2389"/>
                  </a:lnTo>
                  <a:lnTo>
                    <a:pt x="1817" y="2354"/>
                  </a:lnTo>
                  <a:lnTo>
                    <a:pt x="1800" y="2320"/>
                  </a:lnTo>
                  <a:lnTo>
                    <a:pt x="1783" y="2288"/>
                  </a:lnTo>
                  <a:lnTo>
                    <a:pt x="1763" y="2257"/>
                  </a:lnTo>
                  <a:lnTo>
                    <a:pt x="1743" y="2229"/>
                  </a:lnTo>
                  <a:lnTo>
                    <a:pt x="1723" y="2202"/>
                  </a:lnTo>
                  <a:lnTo>
                    <a:pt x="1700" y="2176"/>
                  </a:lnTo>
                  <a:lnTo>
                    <a:pt x="1679" y="2152"/>
                  </a:lnTo>
                  <a:lnTo>
                    <a:pt x="1656" y="2128"/>
                  </a:lnTo>
                  <a:lnTo>
                    <a:pt x="1632" y="2106"/>
                  </a:lnTo>
                  <a:lnTo>
                    <a:pt x="1608" y="2085"/>
                  </a:lnTo>
                  <a:lnTo>
                    <a:pt x="1584" y="2065"/>
                  </a:lnTo>
                  <a:lnTo>
                    <a:pt x="1558" y="2046"/>
                  </a:lnTo>
                  <a:lnTo>
                    <a:pt x="1532" y="2028"/>
                  </a:lnTo>
                  <a:lnTo>
                    <a:pt x="1506" y="2011"/>
                  </a:lnTo>
                  <a:lnTo>
                    <a:pt x="1480" y="1994"/>
                  </a:lnTo>
                  <a:lnTo>
                    <a:pt x="1453" y="1979"/>
                  </a:lnTo>
                  <a:lnTo>
                    <a:pt x="1399" y="1948"/>
                  </a:lnTo>
                  <a:lnTo>
                    <a:pt x="1345" y="1920"/>
                  </a:lnTo>
                  <a:lnTo>
                    <a:pt x="1237" y="1866"/>
                  </a:lnTo>
                  <a:lnTo>
                    <a:pt x="1185" y="1839"/>
                  </a:lnTo>
                  <a:lnTo>
                    <a:pt x="1133" y="1812"/>
                  </a:lnTo>
                  <a:lnTo>
                    <a:pt x="1083" y="1784"/>
                  </a:lnTo>
                  <a:lnTo>
                    <a:pt x="1059" y="1770"/>
                  </a:lnTo>
                  <a:lnTo>
                    <a:pt x="1035" y="1754"/>
                  </a:lnTo>
                  <a:lnTo>
                    <a:pt x="1013" y="1738"/>
                  </a:lnTo>
                  <a:lnTo>
                    <a:pt x="990" y="1721"/>
                  </a:lnTo>
                  <a:lnTo>
                    <a:pt x="969" y="1703"/>
                  </a:lnTo>
                  <a:lnTo>
                    <a:pt x="947" y="1685"/>
                  </a:lnTo>
                  <a:lnTo>
                    <a:pt x="928" y="1666"/>
                  </a:lnTo>
                  <a:lnTo>
                    <a:pt x="909" y="1646"/>
                  </a:lnTo>
                  <a:lnTo>
                    <a:pt x="891" y="1625"/>
                  </a:lnTo>
                  <a:lnTo>
                    <a:pt x="874" y="1602"/>
                  </a:lnTo>
                  <a:lnTo>
                    <a:pt x="858" y="1579"/>
                  </a:lnTo>
                  <a:lnTo>
                    <a:pt x="843" y="1554"/>
                  </a:lnTo>
                  <a:lnTo>
                    <a:pt x="829" y="1528"/>
                  </a:lnTo>
                  <a:lnTo>
                    <a:pt x="817" y="1500"/>
                  </a:lnTo>
                  <a:lnTo>
                    <a:pt x="806" y="1471"/>
                  </a:lnTo>
                  <a:lnTo>
                    <a:pt x="796" y="1440"/>
                  </a:lnTo>
                  <a:lnTo>
                    <a:pt x="787" y="1408"/>
                  </a:lnTo>
                  <a:lnTo>
                    <a:pt x="780" y="1374"/>
                  </a:lnTo>
                  <a:lnTo>
                    <a:pt x="774" y="1338"/>
                  </a:lnTo>
                  <a:lnTo>
                    <a:pt x="771" y="1301"/>
                  </a:lnTo>
                  <a:lnTo>
                    <a:pt x="768" y="1261"/>
                  </a:lnTo>
                  <a:lnTo>
                    <a:pt x="768" y="1219"/>
                  </a:lnTo>
                  <a:lnTo>
                    <a:pt x="768" y="1185"/>
                  </a:lnTo>
                  <a:lnTo>
                    <a:pt x="771" y="1147"/>
                  </a:lnTo>
                  <a:lnTo>
                    <a:pt x="774" y="1107"/>
                  </a:lnTo>
                  <a:lnTo>
                    <a:pt x="780" y="1064"/>
                  </a:lnTo>
                  <a:lnTo>
                    <a:pt x="793" y="974"/>
                  </a:lnTo>
                  <a:lnTo>
                    <a:pt x="809" y="879"/>
                  </a:lnTo>
                  <a:lnTo>
                    <a:pt x="824" y="783"/>
                  </a:lnTo>
                  <a:lnTo>
                    <a:pt x="837" y="690"/>
                  </a:lnTo>
                  <a:lnTo>
                    <a:pt x="843" y="645"/>
                  </a:lnTo>
                  <a:lnTo>
                    <a:pt x="846" y="602"/>
                  </a:lnTo>
                  <a:lnTo>
                    <a:pt x="850" y="562"/>
                  </a:lnTo>
                  <a:lnTo>
                    <a:pt x="851" y="524"/>
                  </a:lnTo>
                  <a:lnTo>
                    <a:pt x="850" y="489"/>
                  </a:lnTo>
                  <a:lnTo>
                    <a:pt x="849" y="456"/>
                  </a:lnTo>
                  <a:lnTo>
                    <a:pt x="846" y="425"/>
                  </a:lnTo>
                  <a:lnTo>
                    <a:pt x="843" y="394"/>
                  </a:lnTo>
                  <a:lnTo>
                    <a:pt x="840" y="365"/>
                  </a:lnTo>
                  <a:lnTo>
                    <a:pt x="835" y="337"/>
                  </a:lnTo>
                  <a:lnTo>
                    <a:pt x="829" y="310"/>
                  </a:lnTo>
                  <a:lnTo>
                    <a:pt x="824" y="285"/>
                  </a:lnTo>
                  <a:lnTo>
                    <a:pt x="817" y="261"/>
                  </a:lnTo>
                  <a:lnTo>
                    <a:pt x="810" y="237"/>
                  </a:lnTo>
                  <a:lnTo>
                    <a:pt x="804" y="216"/>
                  </a:lnTo>
                  <a:lnTo>
                    <a:pt x="797" y="194"/>
                  </a:lnTo>
                  <a:lnTo>
                    <a:pt x="781" y="156"/>
                  </a:lnTo>
                  <a:lnTo>
                    <a:pt x="765" y="122"/>
                  </a:lnTo>
                  <a:lnTo>
                    <a:pt x="750" y="93"/>
                  </a:lnTo>
                  <a:lnTo>
                    <a:pt x="734" y="67"/>
                  </a:lnTo>
                  <a:lnTo>
                    <a:pt x="719" y="46"/>
                  </a:lnTo>
                  <a:lnTo>
                    <a:pt x="707" y="29"/>
                  </a:lnTo>
                  <a:lnTo>
                    <a:pt x="696" y="17"/>
                  </a:lnTo>
                  <a:lnTo>
                    <a:pt x="687" y="7"/>
                  </a:lnTo>
                  <a:lnTo>
                    <a:pt x="680" y="0"/>
                  </a:lnTo>
                  <a:lnTo>
                    <a:pt x="0" y="0"/>
                  </a:lnTo>
                  <a:lnTo>
                    <a:pt x="8" y="7"/>
                  </a:lnTo>
                  <a:lnTo>
                    <a:pt x="16" y="17"/>
                  </a:lnTo>
                  <a:lnTo>
                    <a:pt x="27" y="29"/>
                  </a:lnTo>
                  <a:lnTo>
                    <a:pt x="39" y="46"/>
                  </a:lnTo>
                  <a:lnTo>
                    <a:pt x="54" y="67"/>
                  </a:lnTo>
                  <a:lnTo>
                    <a:pt x="70" y="93"/>
                  </a:lnTo>
                  <a:lnTo>
                    <a:pt x="85" y="122"/>
                  </a:lnTo>
                  <a:lnTo>
                    <a:pt x="101" y="156"/>
                  </a:lnTo>
                  <a:lnTo>
                    <a:pt x="117" y="194"/>
                  </a:lnTo>
                  <a:lnTo>
                    <a:pt x="124" y="216"/>
                  </a:lnTo>
                  <a:lnTo>
                    <a:pt x="131" y="237"/>
                  </a:lnTo>
                  <a:lnTo>
                    <a:pt x="137" y="261"/>
                  </a:lnTo>
                  <a:lnTo>
                    <a:pt x="144" y="285"/>
                  </a:lnTo>
                  <a:lnTo>
                    <a:pt x="149" y="310"/>
                  </a:lnTo>
                  <a:lnTo>
                    <a:pt x="155" y="337"/>
                  </a:lnTo>
                  <a:lnTo>
                    <a:pt x="160" y="365"/>
                  </a:lnTo>
                  <a:lnTo>
                    <a:pt x="163" y="394"/>
                  </a:lnTo>
                  <a:lnTo>
                    <a:pt x="166" y="425"/>
                  </a:lnTo>
                  <a:lnTo>
                    <a:pt x="169" y="456"/>
                  </a:lnTo>
                  <a:lnTo>
                    <a:pt x="170" y="489"/>
                  </a:lnTo>
                  <a:lnTo>
                    <a:pt x="171" y="524"/>
                  </a:lnTo>
                  <a:lnTo>
                    <a:pt x="170" y="562"/>
                  </a:lnTo>
                  <a:lnTo>
                    <a:pt x="167" y="602"/>
                  </a:lnTo>
                  <a:lnTo>
                    <a:pt x="163" y="645"/>
                  </a:lnTo>
                  <a:lnTo>
                    <a:pt x="157" y="689"/>
                  </a:lnTo>
                  <a:lnTo>
                    <a:pt x="144" y="782"/>
                  </a:lnTo>
                  <a:lnTo>
                    <a:pt x="129" y="876"/>
                  </a:lnTo>
                  <a:lnTo>
                    <a:pt x="114" y="971"/>
                  </a:lnTo>
                  <a:lnTo>
                    <a:pt x="100" y="1062"/>
                  </a:lnTo>
                  <a:lnTo>
                    <a:pt x="94" y="1104"/>
                  </a:lnTo>
                  <a:lnTo>
                    <a:pt x="91" y="1146"/>
                  </a:lnTo>
                  <a:lnTo>
                    <a:pt x="88" y="1184"/>
                  </a:lnTo>
                  <a:lnTo>
                    <a:pt x="88" y="1219"/>
                  </a:lnTo>
                  <a:lnTo>
                    <a:pt x="88" y="1261"/>
                  </a:lnTo>
                  <a:lnTo>
                    <a:pt x="91" y="1301"/>
                  </a:lnTo>
                  <a:lnTo>
                    <a:pt x="94" y="1339"/>
                  </a:lnTo>
                  <a:lnTo>
                    <a:pt x="100" y="1375"/>
                  </a:lnTo>
                  <a:lnTo>
                    <a:pt x="107" y="1409"/>
                  </a:lnTo>
                  <a:lnTo>
                    <a:pt x="116" y="1442"/>
                  </a:lnTo>
                  <a:lnTo>
                    <a:pt x="126" y="1473"/>
                  </a:lnTo>
                  <a:lnTo>
                    <a:pt x="137" y="1502"/>
                  </a:lnTo>
                  <a:lnTo>
                    <a:pt x="149" y="1529"/>
                  </a:lnTo>
                  <a:lnTo>
                    <a:pt x="163" y="1556"/>
                  </a:lnTo>
                  <a:lnTo>
                    <a:pt x="178" y="1581"/>
                  </a:lnTo>
                  <a:lnTo>
                    <a:pt x="193" y="1604"/>
                  </a:lnTo>
                  <a:lnTo>
                    <a:pt x="211" y="1627"/>
                  </a:lnTo>
                  <a:lnTo>
                    <a:pt x="229" y="1649"/>
                  </a:lnTo>
                  <a:lnTo>
                    <a:pt x="248" y="1670"/>
                  </a:lnTo>
                  <a:lnTo>
                    <a:pt x="267" y="1689"/>
                  </a:lnTo>
                  <a:lnTo>
                    <a:pt x="289" y="1707"/>
                  </a:lnTo>
                  <a:lnTo>
                    <a:pt x="310" y="1725"/>
                  </a:lnTo>
                  <a:lnTo>
                    <a:pt x="333" y="1741"/>
                  </a:lnTo>
                  <a:lnTo>
                    <a:pt x="355" y="1758"/>
                  </a:lnTo>
                  <a:lnTo>
                    <a:pt x="379" y="1774"/>
                  </a:lnTo>
                  <a:lnTo>
                    <a:pt x="402" y="1789"/>
                  </a:lnTo>
                  <a:lnTo>
                    <a:pt x="453" y="1818"/>
                  </a:lnTo>
                  <a:lnTo>
                    <a:pt x="505" y="1845"/>
                  </a:lnTo>
                  <a:lnTo>
                    <a:pt x="557" y="1872"/>
                  </a:lnTo>
                  <a:lnTo>
                    <a:pt x="664" y="1926"/>
                  </a:lnTo>
                  <a:lnTo>
                    <a:pt x="718" y="1955"/>
                  </a:lnTo>
                  <a:lnTo>
                    <a:pt x="772" y="1985"/>
                  </a:lnTo>
                  <a:lnTo>
                    <a:pt x="799" y="2001"/>
                  </a:lnTo>
                  <a:lnTo>
                    <a:pt x="825" y="2017"/>
                  </a:lnTo>
                  <a:lnTo>
                    <a:pt x="851" y="2035"/>
                  </a:lnTo>
                  <a:lnTo>
                    <a:pt x="877" y="2053"/>
                  </a:lnTo>
                  <a:lnTo>
                    <a:pt x="901" y="2072"/>
                  </a:lnTo>
                  <a:lnTo>
                    <a:pt x="926" y="2091"/>
                  </a:lnTo>
                  <a:lnTo>
                    <a:pt x="951" y="2112"/>
                  </a:lnTo>
                  <a:lnTo>
                    <a:pt x="974" y="2135"/>
                  </a:lnTo>
                  <a:lnTo>
                    <a:pt x="997" y="2157"/>
                  </a:lnTo>
                  <a:lnTo>
                    <a:pt x="1019" y="2182"/>
                  </a:lnTo>
                  <a:lnTo>
                    <a:pt x="1041" y="2208"/>
                  </a:lnTo>
                  <a:lnTo>
                    <a:pt x="1062" y="2235"/>
                  </a:lnTo>
                  <a:lnTo>
                    <a:pt x="1081" y="2263"/>
                  </a:lnTo>
                  <a:lnTo>
                    <a:pt x="1100" y="2293"/>
                  </a:lnTo>
                  <a:lnTo>
                    <a:pt x="1118" y="2325"/>
                  </a:lnTo>
                  <a:lnTo>
                    <a:pt x="1135" y="2358"/>
                  </a:lnTo>
                  <a:lnTo>
                    <a:pt x="1151" y="2393"/>
                  </a:lnTo>
                  <a:lnTo>
                    <a:pt x="1167" y="2430"/>
                  </a:lnTo>
                  <a:lnTo>
                    <a:pt x="1180" y="2470"/>
                  </a:lnTo>
                  <a:lnTo>
                    <a:pt x="1192" y="2510"/>
                  </a:lnTo>
                  <a:lnTo>
                    <a:pt x="1204" y="2554"/>
                  </a:lnTo>
                  <a:lnTo>
                    <a:pt x="1214" y="2599"/>
                  </a:lnTo>
                  <a:lnTo>
                    <a:pt x="1222" y="2646"/>
                  </a:lnTo>
                  <a:lnTo>
                    <a:pt x="1230" y="2695"/>
                  </a:lnTo>
                  <a:lnTo>
                    <a:pt x="1235" y="2747"/>
                  </a:lnTo>
                  <a:lnTo>
                    <a:pt x="1239" y="2801"/>
                  </a:lnTo>
                  <a:lnTo>
                    <a:pt x="1241" y="2858"/>
                  </a:lnTo>
                  <a:lnTo>
                    <a:pt x="1242" y="2918"/>
                  </a:lnTo>
                  <a:lnTo>
                    <a:pt x="1242" y="4605"/>
                  </a:lnTo>
                  <a:lnTo>
                    <a:pt x="1924" y="4605"/>
                  </a:lnTo>
                  <a:close/>
                </a:path>
              </a:pathLst>
            </a:custGeom>
            <a:solidFill>
              <a:srgbClr val="0063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662"/>
            </a:p>
          </p:txBody>
        </p:sp>
        <p:sp>
          <p:nvSpPr>
            <p:cNvPr id="9" name="Freeform 7"/>
            <p:cNvSpPr>
              <a:spLocks noChangeAspect="1"/>
            </p:cNvSpPr>
            <p:nvPr/>
          </p:nvSpPr>
          <p:spPr bwMode="auto">
            <a:xfrm>
              <a:off x="1415120" y="1441450"/>
              <a:ext cx="989626" cy="2365772"/>
            </a:xfrm>
            <a:custGeom>
              <a:avLst/>
              <a:gdLst>
                <a:gd name="T0" fmla="*/ 2147483647 w 1924"/>
                <a:gd name="T1" fmla="*/ 2147483647 h 4605"/>
                <a:gd name="T2" fmla="*/ 2147483647 w 1924"/>
                <a:gd name="T3" fmla="*/ 2147483647 h 4605"/>
                <a:gd name="T4" fmla="*/ 2147483647 w 1924"/>
                <a:gd name="T5" fmla="*/ 2147483647 h 4605"/>
                <a:gd name="T6" fmla="*/ 2147483647 w 1924"/>
                <a:gd name="T7" fmla="*/ 2147483647 h 4605"/>
                <a:gd name="T8" fmla="*/ 2147483647 w 1924"/>
                <a:gd name="T9" fmla="*/ 2147483647 h 4605"/>
                <a:gd name="T10" fmla="*/ 2147483647 w 1924"/>
                <a:gd name="T11" fmla="*/ 2147483647 h 4605"/>
                <a:gd name="T12" fmla="*/ 2147483647 w 1924"/>
                <a:gd name="T13" fmla="*/ 2147483647 h 4605"/>
                <a:gd name="T14" fmla="*/ 2147483647 w 1924"/>
                <a:gd name="T15" fmla="*/ 2147483647 h 4605"/>
                <a:gd name="T16" fmla="*/ 2147483647 w 1924"/>
                <a:gd name="T17" fmla="*/ 2147483647 h 4605"/>
                <a:gd name="T18" fmla="*/ 2147483647 w 1924"/>
                <a:gd name="T19" fmla="*/ 2147483647 h 4605"/>
                <a:gd name="T20" fmla="*/ 2147483647 w 1924"/>
                <a:gd name="T21" fmla="*/ 2147483647 h 4605"/>
                <a:gd name="T22" fmla="*/ 2147483647 w 1924"/>
                <a:gd name="T23" fmla="*/ 2147483647 h 4605"/>
                <a:gd name="T24" fmla="*/ 2147483647 w 1924"/>
                <a:gd name="T25" fmla="*/ 2147483647 h 4605"/>
                <a:gd name="T26" fmla="*/ 2147483647 w 1924"/>
                <a:gd name="T27" fmla="*/ 2147483647 h 4605"/>
                <a:gd name="T28" fmla="*/ 2147483647 w 1924"/>
                <a:gd name="T29" fmla="*/ 2147483647 h 4605"/>
                <a:gd name="T30" fmla="*/ 2147483647 w 1924"/>
                <a:gd name="T31" fmla="*/ 2147483647 h 4605"/>
                <a:gd name="T32" fmla="*/ 2147483647 w 1924"/>
                <a:gd name="T33" fmla="*/ 2147483647 h 4605"/>
                <a:gd name="T34" fmla="*/ 2147483647 w 1924"/>
                <a:gd name="T35" fmla="*/ 2147483647 h 4605"/>
                <a:gd name="T36" fmla="*/ 2147483647 w 1924"/>
                <a:gd name="T37" fmla="*/ 2147483647 h 4605"/>
                <a:gd name="T38" fmla="*/ 2147483647 w 1924"/>
                <a:gd name="T39" fmla="*/ 2147483647 h 4605"/>
                <a:gd name="T40" fmla="*/ 2147483647 w 1924"/>
                <a:gd name="T41" fmla="*/ 2147483647 h 4605"/>
                <a:gd name="T42" fmla="*/ 2147483647 w 1924"/>
                <a:gd name="T43" fmla="*/ 2147483647 h 4605"/>
                <a:gd name="T44" fmla="*/ 2147483647 w 1924"/>
                <a:gd name="T45" fmla="*/ 2147483647 h 4605"/>
                <a:gd name="T46" fmla="*/ 2147483647 w 1924"/>
                <a:gd name="T47" fmla="*/ 2147483647 h 4605"/>
                <a:gd name="T48" fmla="*/ 2147483647 w 1924"/>
                <a:gd name="T49" fmla="*/ 2147483647 h 4605"/>
                <a:gd name="T50" fmla="*/ 2147483647 w 1924"/>
                <a:gd name="T51" fmla="*/ 2147483647 h 4605"/>
                <a:gd name="T52" fmla="*/ 2147483647 w 1924"/>
                <a:gd name="T53" fmla="*/ 2147483647 h 4605"/>
                <a:gd name="T54" fmla="*/ 2147483647 w 1924"/>
                <a:gd name="T55" fmla="*/ 2147483647 h 4605"/>
                <a:gd name="T56" fmla="*/ 2147483647 w 1924"/>
                <a:gd name="T57" fmla="*/ 2147483647 h 4605"/>
                <a:gd name="T58" fmla="*/ 2147483647 w 1924"/>
                <a:gd name="T59" fmla="*/ 2147483647 h 4605"/>
                <a:gd name="T60" fmla="*/ 2147483647 w 1924"/>
                <a:gd name="T61" fmla="*/ 2147483647 h 4605"/>
                <a:gd name="T62" fmla="*/ 2147483647 w 1924"/>
                <a:gd name="T63" fmla="*/ 0 h 4605"/>
                <a:gd name="T64" fmla="*/ 2147483647 w 1924"/>
                <a:gd name="T65" fmla="*/ 2147483647 h 4605"/>
                <a:gd name="T66" fmla="*/ 2147483647 w 1924"/>
                <a:gd name="T67" fmla="*/ 2147483647 h 4605"/>
                <a:gd name="T68" fmla="*/ 2147483647 w 1924"/>
                <a:gd name="T69" fmla="*/ 2147483647 h 4605"/>
                <a:gd name="T70" fmla="*/ 2147483647 w 1924"/>
                <a:gd name="T71" fmla="*/ 2147483647 h 4605"/>
                <a:gd name="T72" fmla="*/ 2147483647 w 1924"/>
                <a:gd name="T73" fmla="*/ 2147483647 h 4605"/>
                <a:gd name="T74" fmla="*/ 2147483647 w 1924"/>
                <a:gd name="T75" fmla="*/ 2147483647 h 4605"/>
                <a:gd name="T76" fmla="*/ 2147483647 w 1924"/>
                <a:gd name="T77" fmla="*/ 2147483647 h 4605"/>
                <a:gd name="T78" fmla="*/ 2147483647 w 1924"/>
                <a:gd name="T79" fmla="*/ 2147483647 h 4605"/>
                <a:gd name="T80" fmla="*/ 2147483647 w 1924"/>
                <a:gd name="T81" fmla="*/ 2147483647 h 4605"/>
                <a:gd name="T82" fmla="*/ 2147483647 w 1924"/>
                <a:gd name="T83" fmla="*/ 2147483647 h 4605"/>
                <a:gd name="T84" fmla="*/ 2147483647 w 1924"/>
                <a:gd name="T85" fmla="*/ 2147483647 h 4605"/>
                <a:gd name="T86" fmla="*/ 2147483647 w 1924"/>
                <a:gd name="T87" fmla="*/ 2147483647 h 4605"/>
                <a:gd name="T88" fmla="*/ 2147483647 w 1924"/>
                <a:gd name="T89" fmla="*/ 2147483647 h 4605"/>
                <a:gd name="T90" fmla="*/ 2147483647 w 1924"/>
                <a:gd name="T91" fmla="*/ 2147483647 h 4605"/>
                <a:gd name="T92" fmla="*/ 2147483647 w 1924"/>
                <a:gd name="T93" fmla="*/ 2147483647 h 4605"/>
                <a:gd name="T94" fmla="*/ 2147483647 w 1924"/>
                <a:gd name="T95" fmla="*/ 2147483647 h 4605"/>
                <a:gd name="T96" fmla="*/ 2147483647 w 1924"/>
                <a:gd name="T97" fmla="*/ 2147483647 h 4605"/>
                <a:gd name="T98" fmla="*/ 2147483647 w 1924"/>
                <a:gd name="T99" fmla="*/ 2147483647 h 4605"/>
                <a:gd name="T100" fmla="*/ 2147483647 w 1924"/>
                <a:gd name="T101" fmla="*/ 2147483647 h 4605"/>
                <a:gd name="T102" fmla="*/ 2147483647 w 1924"/>
                <a:gd name="T103" fmla="*/ 2147483647 h 4605"/>
                <a:gd name="T104" fmla="*/ 2147483647 w 1924"/>
                <a:gd name="T105" fmla="*/ 2147483647 h 4605"/>
                <a:gd name="T106" fmla="*/ 2147483647 w 1924"/>
                <a:gd name="T107" fmla="*/ 2147483647 h 4605"/>
                <a:gd name="T108" fmla="*/ 2147483647 w 1924"/>
                <a:gd name="T109" fmla="*/ 2147483647 h 4605"/>
                <a:gd name="T110" fmla="*/ 2147483647 w 1924"/>
                <a:gd name="T111" fmla="*/ 2147483647 h 4605"/>
                <a:gd name="T112" fmla="*/ 2147483647 w 1924"/>
                <a:gd name="T113" fmla="*/ 2147483647 h 4605"/>
                <a:gd name="T114" fmla="*/ 2147483647 w 1924"/>
                <a:gd name="T115" fmla="*/ 2147483647 h 4605"/>
                <a:gd name="T116" fmla="*/ 2147483647 w 1924"/>
                <a:gd name="T117" fmla="*/ 2147483647 h 4605"/>
                <a:gd name="T118" fmla="*/ 2147483647 w 1924"/>
                <a:gd name="T119" fmla="*/ 2147483647 h 4605"/>
                <a:gd name="T120" fmla="*/ 2147483647 w 1924"/>
                <a:gd name="T121" fmla="*/ 2147483647 h 4605"/>
                <a:gd name="T122" fmla="*/ 2147483647 w 1924"/>
                <a:gd name="T123" fmla="*/ 2147483647 h 4605"/>
                <a:gd name="T124" fmla="*/ 2147483647 w 1924"/>
                <a:gd name="T125" fmla="*/ 2147483647 h 46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24" h="4605">
                  <a:moveTo>
                    <a:pt x="1924" y="4605"/>
                  </a:moveTo>
                  <a:lnTo>
                    <a:pt x="1243" y="4605"/>
                  </a:lnTo>
                  <a:lnTo>
                    <a:pt x="1243" y="2918"/>
                  </a:lnTo>
                  <a:lnTo>
                    <a:pt x="1241" y="2858"/>
                  </a:lnTo>
                  <a:lnTo>
                    <a:pt x="1239" y="2801"/>
                  </a:lnTo>
                  <a:lnTo>
                    <a:pt x="1235" y="2747"/>
                  </a:lnTo>
                  <a:lnTo>
                    <a:pt x="1229" y="2695"/>
                  </a:lnTo>
                  <a:lnTo>
                    <a:pt x="1222" y="2646"/>
                  </a:lnTo>
                  <a:lnTo>
                    <a:pt x="1213" y="2599"/>
                  </a:lnTo>
                  <a:lnTo>
                    <a:pt x="1203" y="2554"/>
                  </a:lnTo>
                  <a:lnTo>
                    <a:pt x="1192" y="2510"/>
                  </a:lnTo>
                  <a:lnTo>
                    <a:pt x="1180" y="2470"/>
                  </a:lnTo>
                  <a:lnTo>
                    <a:pt x="1166" y="2430"/>
                  </a:lnTo>
                  <a:lnTo>
                    <a:pt x="1152" y="2393"/>
                  </a:lnTo>
                  <a:lnTo>
                    <a:pt x="1136" y="2358"/>
                  </a:lnTo>
                  <a:lnTo>
                    <a:pt x="1119" y="2325"/>
                  </a:lnTo>
                  <a:lnTo>
                    <a:pt x="1101" y="2293"/>
                  </a:lnTo>
                  <a:lnTo>
                    <a:pt x="1082" y="2263"/>
                  </a:lnTo>
                  <a:lnTo>
                    <a:pt x="1062" y="2235"/>
                  </a:lnTo>
                  <a:lnTo>
                    <a:pt x="1041" y="2208"/>
                  </a:lnTo>
                  <a:lnTo>
                    <a:pt x="1019" y="2182"/>
                  </a:lnTo>
                  <a:lnTo>
                    <a:pt x="998" y="2157"/>
                  </a:lnTo>
                  <a:lnTo>
                    <a:pt x="974" y="2135"/>
                  </a:lnTo>
                  <a:lnTo>
                    <a:pt x="950" y="2112"/>
                  </a:lnTo>
                  <a:lnTo>
                    <a:pt x="927" y="2091"/>
                  </a:lnTo>
                  <a:lnTo>
                    <a:pt x="902" y="2072"/>
                  </a:lnTo>
                  <a:lnTo>
                    <a:pt x="876" y="2053"/>
                  </a:lnTo>
                  <a:lnTo>
                    <a:pt x="851" y="2035"/>
                  </a:lnTo>
                  <a:lnTo>
                    <a:pt x="826" y="2017"/>
                  </a:lnTo>
                  <a:lnTo>
                    <a:pt x="799" y="2001"/>
                  </a:lnTo>
                  <a:lnTo>
                    <a:pt x="773" y="1985"/>
                  </a:lnTo>
                  <a:lnTo>
                    <a:pt x="719" y="1955"/>
                  </a:lnTo>
                  <a:lnTo>
                    <a:pt x="665" y="1926"/>
                  </a:lnTo>
                  <a:lnTo>
                    <a:pt x="557" y="1872"/>
                  </a:lnTo>
                  <a:lnTo>
                    <a:pt x="504" y="1845"/>
                  </a:lnTo>
                  <a:lnTo>
                    <a:pt x="452" y="1818"/>
                  </a:lnTo>
                  <a:lnTo>
                    <a:pt x="403" y="1789"/>
                  </a:lnTo>
                  <a:lnTo>
                    <a:pt x="378" y="1774"/>
                  </a:lnTo>
                  <a:lnTo>
                    <a:pt x="355" y="1758"/>
                  </a:lnTo>
                  <a:lnTo>
                    <a:pt x="332" y="1741"/>
                  </a:lnTo>
                  <a:lnTo>
                    <a:pt x="310" y="1725"/>
                  </a:lnTo>
                  <a:lnTo>
                    <a:pt x="288" y="1707"/>
                  </a:lnTo>
                  <a:lnTo>
                    <a:pt x="268" y="1689"/>
                  </a:lnTo>
                  <a:lnTo>
                    <a:pt x="248" y="1670"/>
                  </a:lnTo>
                  <a:lnTo>
                    <a:pt x="229" y="1649"/>
                  </a:lnTo>
                  <a:lnTo>
                    <a:pt x="211" y="1627"/>
                  </a:lnTo>
                  <a:lnTo>
                    <a:pt x="194" y="1604"/>
                  </a:lnTo>
                  <a:lnTo>
                    <a:pt x="178" y="1581"/>
                  </a:lnTo>
                  <a:lnTo>
                    <a:pt x="162" y="1556"/>
                  </a:lnTo>
                  <a:lnTo>
                    <a:pt x="149" y="1529"/>
                  </a:lnTo>
                  <a:lnTo>
                    <a:pt x="137" y="1502"/>
                  </a:lnTo>
                  <a:lnTo>
                    <a:pt x="125" y="1473"/>
                  </a:lnTo>
                  <a:lnTo>
                    <a:pt x="115" y="1442"/>
                  </a:lnTo>
                  <a:lnTo>
                    <a:pt x="107" y="1409"/>
                  </a:lnTo>
                  <a:lnTo>
                    <a:pt x="101" y="1375"/>
                  </a:lnTo>
                  <a:lnTo>
                    <a:pt x="95" y="1339"/>
                  </a:lnTo>
                  <a:lnTo>
                    <a:pt x="91" y="1301"/>
                  </a:lnTo>
                  <a:lnTo>
                    <a:pt x="88" y="1261"/>
                  </a:lnTo>
                  <a:lnTo>
                    <a:pt x="87" y="1219"/>
                  </a:lnTo>
                  <a:lnTo>
                    <a:pt x="88" y="1184"/>
                  </a:lnTo>
                  <a:lnTo>
                    <a:pt x="91" y="1146"/>
                  </a:lnTo>
                  <a:lnTo>
                    <a:pt x="95" y="1104"/>
                  </a:lnTo>
                  <a:lnTo>
                    <a:pt x="101" y="1062"/>
                  </a:lnTo>
                  <a:lnTo>
                    <a:pt x="114" y="971"/>
                  </a:lnTo>
                  <a:lnTo>
                    <a:pt x="129" y="876"/>
                  </a:lnTo>
                  <a:lnTo>
                    <a:pt x="144" y="782"/>
                  </a:lnTo>
                  <a:lnTo>
                    <a:pt x="158" y="689"/>
                  </a:lnTo>
                  <a:lnTo>
                    <a:pt x="162" y="645"/>
                  </a:lnTo>
                  <a:lnTo>
                    <a:pt x="167" y="602"/>
                  </a:lnTo>
                  <a:lnTo>
                    <a:pt x="169" y="562"/>
                  </a:lnTo>
                  <a:lnTo>
                    <a:pt x="170" y="524"/>
                  </a:lnTo>
                  <a:lnTo>
                    <a:pt x="170" y="489"/>
                  </a:lnTo>
                  <a:lnTo>
                    <a:pt x="168" y="456"/>
                  </a:lnTo>
                  <a:lnTo>
                    <a:pt x="166" y="425"/>
                  </a:lnTo>
                  <a:lnTo>
                    <a:pt x="164" y="394"/>
                  </a:lnTo>
                  <a:lnTo>
                    <a:pt x="159" y="365"/>
                  </a:lnTo>
                  <a:lnTo>
                    <a:pt x="155" y="337"/>
                  </a:lnTo>
                  <a:lnTo>
                    <a:pt x="150" y="310"/>
                  </a:lnTo>
                  <a:lnTo>
                    <a:pt x="143" y="285"/>
                  </a:lnTo>
                  <a:lnTo>
                    <a:pt x="138" y="261"/>
                  </a:lnTo>
                  <a:lnTo>
                    <a:pt x="131" y="237"/>
                  </a:lnTo>
                  <a:lnTo>
                    <a:pt x="124" y="216"/>
                  </a:lnTo>
                  <a:lnTo>
                    <a:pt x="116" y="194"/>
                  </a:lnTo>
                  <a:lnTo>
                    <a:pt x="101" y="156"/>
                  </a:lnTo>
                  <a:lnTo>
                    <a:pt x="85" y="122"/>
                  </a:lnTo>
                  <a:lnTo>
                    <a:pt x="69" y="93"/>
                  </a:lnTo>
                  <a:lnTo>
                    <a:pt x="53" y="67"/>
                  </a:lnTo>
                  <a:lnTo>
                    <a:pt x="40" y="46"/>
                  </a:lnTo>
                  <a:lnTo>
                    <a:pt x="26" y="29"/>
                  </a:lnTo>
                  <a:lnTo>
                    <a:pt x="15" y="17"/>
                  </a:lnTo>
                  <a:lnTo>
                    <a:pt x="7" y="7"/>
                  </a:lnTo>
                  <a:lnTo>
                    <a:pt x="0" y="0"/>
                  </a:lnTo>
                  <a:lnTo>
                    <a:pt x="679" y="0"/>
                  </a:lnTo>
                  <a:lnTo>
                    <a:pt x="687" y="7"/>
                  </a:lnTo>
                  <a:lnTo>
                    <a:pt x="696" y="17"/>
                  </a:lnTo>
                  <a:lnTo>
                    <a:pt x="706" y="29"/>
                  </a:lnTo>
                  <a:lnTo>
                    <a:pt x="720" y="46"/>
                  </a:lnTo>
                  <a:lnTo>
                    <a:pt x="735" y="67"/>
                  </a:lnTo>
                  <a:lnTo>
                    <a:pt x="750" y="93"/>
                  </a:lnTo>
                  <a:lnTo>
                    <a:pt x="766" y="122"/>
                  </a:lnTo>
                  <a:lnTo>
                    <a:pt x="782" y="156"/>
                  </a:lnTo>
                  <a:lnTo>
                    <a:pt x="797" y="194"/>
                  </a:lnTo>
                  <a:lnTo>
                    <a:pt x="805" y="216"/>
                  </a:lnTo>
                  <a:lnTo>
                    <a:pt x="812" y="237"/>
                  </a:lnTo>
                  <a:lnTo>
                    <a:pt x="819" y="261"/>
                  </a:lnTo>
                  <a:lnTo>
                    <a:pt x="826" y="285"/>
                  </a:lnTo>
                  <a:lnTo>
                    <a:pt x="831" y="310"/>
                  </a:lnTo>
                  <a:lnTo>
                    <a:pt x="837" y="337"/>
                  </a:lnTo>
                  <a:lnTo>
                    <a:pt x="841" y="365"/>
                  </a:lnTo>
                  <a:lnTo>
                    <a:pt x="845" y="394"/>
                  </a:lnTo>
                  <a:lnTo>
                    <a:pt x="848" y="425"/>
                  </a:lnTo>
                  <a:lnTo>
                    <a:pt x="850" y="456"/>
                  </a:lnTo>
                  <a:lnTo>
                    <a:pt x="851" y="489"/>
                  </a:lnTo>
                  <a:lnTo>
                    <a:pt x="853" y="524"/>
                  </a:lnTo>
                  <a:lnTo>
                    <a:pt x="851" y="562"/>
                  </a:lnTo>
                  <a:lnTo>
                    <a:pt x="849" y="602"/>
                  </a:lnTo>
                  <a:lnTo>
                    <a:pt x="845" y="645"/>
                  </a:lnTo>
                  <a:lnTo>
                    <a:pt x="839" y="690"/>
                  </a:lnTo>
                  <a:lnTo>
                    <a:pt x="826" y="783"/>
                  </a:lnTo>
                  <a:lnTo>
                    <a:pt x="811" y="879"/>
                  </a:lnTo>
                  <a:lnTo>
                    <a:pt x="795" y="974"/>
                  </a:lnTo>
                  <a:lnTo>
                    <a:pt x="782" y="1064"/>
                  </a:lnTo>
                  <a:lnTo>
                    <a:pt x="777" y="1107"/>
                  </a:lnTo>
                  <a:lnTo>
                    <a:pt x="773" y="1147"/>
                  </a:lnTo>
                  <a:lnTo>
                    <a:pt x="771" y="1185"/>
                  </a:lnTo>
                  <a:lnTo>
                    <a:pt x="769" y="1219"/>
                  </a:lnTo>
                  <a:lnTo>
                    <a:pt x="771" y="1261"/>
                  </a:lnTo>
                  <a:lnTo>
                    <a:pt x="773" y="1301"/>
                  </a:lnTo>
                  <a:lnTo>
                    <a:pt x="776" y="1338"/>
                  </a:lnTo>
                  <a:lnTo>
                    <a:pt x="782" y="1374"/>
                  </a:lnTo>
                  <a:lnTo>
                    <a:pt x="790" y="1408"/>
                  </a:lnTo>
                  <a:lnTo>
                    <a:pt x="797" y="1440"/>
                  </a:lnTo>
                  <a:lnTo>
                    <a:pt x="808" y="1471"/>
                  </a:lnTo>
                  <a:lnTo>
                    <a:pt x="819" y="1500"/>
                  </a:lnTo>
                  <a:lnTo>
                    <a:pt x="831" y="1528"/>
                  </a:lnTo>
                  <a:lnTo>
                    <a:pt x="845" y="1554"/>
                  </a:lnTo>
                  <a:lnTo>
                    <a:pt x="859" y="1579"/>
                  </a:lnTo>
                  <a:lnTo>
                    <a:pt x="876" y="1602"/>
                  </a:lnTo>
                  <a:lnTo>
                    <a:pt x="893" y="1625"/>
                  </a:lnTo>
                  <a:lnTo>
                    <a:pt x="911" y="1646"/>
                  </a:lnTo>
                  <a:lnTo>
                    <a:pt x="930" y="1666"/>
                  </a:lnTo>
                  <a:lnTo>
                    <a:pt x="949" y="1685"/>
                  </a:lnTo>
                  <a:lnTo>
                    <a:pt x="971" y="1703"/>
                  </a:lnTo>
                  <a:lnTo>
                    <a:pt x="992" y="1721"/>
                  </a:lnTo>
                  <a:lnTo>
                    <a:pt x="1014" y="1738"/>
                  </a:lnTo>
                  <a:lnTo>
                    <a:pt x="1037" y="1754"/>
                  </a:lnTo>
                  <a:lnTo>
                    <a:pt x="1060" y="1770"/>
                  </a:lnTo>
                  <a:lnTo>
                    <a:pt x="1085" y="1784"/>
                  </a:lnTo>
                  <a:lnTo>
                    <a:pt x="1135" y="1812"/>
                  </a:lnTo>
                  <a:lnTo>
                    <a:pt x="1186" y="1839"/>
                  </a:lnTo>
                  <a:lnTo>
                    <a:pt x="1239" y="1866"/>
                  </a:lnTo>
                  <a:lnTo>
                    <a:pt x="1347" y="1920"/>
                  </a:lnTo>
                  <a:lnTo>
                    <a:pt x="1401" y="1948"/>
                  </a:lnTo>
                  <a:lnTo>
                    <a:pt x="1454" y="1979"/>
                  </a:lnTo>
                  <a:lnTo>
                    <a:pt x="1481" y="1994"/>
                  </a:lnTo>
                  <a:lnTo>
                    <a:pt x="1507" y="2011"/>
                  </a:lnTo>
                  <a:lnTo>
                    <a:pt x="1533" y="2028"/>
                  </a:lnTo>
                  <a:lnTo>
                    <a:pt x="1558" y="2046"/>
                  </a:lnTo>
                  <a:lnTo>
                    <a:pt x="1584" y="2065"/>
                  </a:lnTo>
                  <a:lnTo>
                    <a:pt x="1609" y="2085"/>
                  </a:lnTo>
                  <a:lnTo>
                    <a:pt x="1633" y="2106"/>
                  </a:lnTo>
                  <a:lnTo>
                    <a:pt x="1656" y="2128"/>
                  </a:lnTo>
                  <a:lnTo>
                    <a:pt x="1679" y="2152"/>
                  </a:lnTo>
                  <a:lnTo>
                    <a:pt x="1701" y="2176"/>
                  </a:lnTo>
                  <a:lnTo>
                    <a:pt x="1722" y="2202"/>
                  </a:lnTo>
                  <a:lnTo>
                    <a:pt x="1744" y="2229"/>
                  </a:lnTo>
                  <a:lnTo>
                    <a:pt x="1763" y="2257"/>
                  </a:lnTo>
                  <a:lnTo>
                    <a:pt x="1782" y="2288"/>
                  </a:lnTo>
                  <a:lnTo>
                    <a:pt x="1800" y="2320"/>
                  </a:lnTo>
                  <a:lnTo>
                    <a:pt x="1817" y="2354"/>
                  </a:lnTo>
                  <a:lnTo>
                    <a:pt x="1834" y="2389"/>
                  </a:lnTo>
                  <a:lnTo>
                    <a:pt x="1848" y="2426"/>
                  </a:lnTo>
                  <a:lnTo>
                    <a:pt x="1862" y="2465"/>
                  </a:lnTo>
                  <a:lnTo>
                    <a:pt x="1874" y="2507"/>
                  </a:lnTo>
                  <a:lnTo>
                    <a:pt x="1885" y="2550"/>
                  </a:lnTo>
                  <a:lnTo>
                    <a:pt x="1896" y="2595"/>
                  </a:lnTo>
                  <a:lnTo>
                    <a:pt x="1903" y="2643"/>
                  </a:lnTo>
                  <a:lnTo>
                    <a:pt x="1911" y="2693"/>
                  </a:lnTo>
                  <a:lnTo>
                    <a:pt x="1917" y="2745"/>
                  </a:lnTo>
                  <a:lnTo>
                    <a:pt x="1920" y="2800"/>
                  </a:lnTo>
                  <a:lnTo>
                    <a:pt x="1924" y="2857"/>
                  </a:lnTo>
                  <a:lnTo>
                    <a:pt x="1924" y="2918"/>
                  </a:lnTo>
                  <a:lnTo>
                    <a:pt x="1924" y="4605"/>
                  </a:lnTo>
                  <a:close/>
                </a:path>
              </a:pathLst>
            </a:custGeom>
            <a:solidFill>
              <a:srgbClr val="0063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662"/>
            </a:p>
          </p:txBody>
        </p:sp>
        <p:sp>
          <p:nvSpPr>
            <p:cNvPr id="10" name="Freeform 8"/>
            <p:cNvSpPr>
              <a:spLocks noChangeAspect="1" noEditPoints="1"/>
            </p:cNvSpPr>
            <p:nvPr/>
          </p:nvSpPr>
          <p:spPr bwMode="auto">
            <a:xfrm>
              <a:off x="3391289" y="3079767"/>
              <a:ext cx="2403158" cy="728997"/>
            </a:xfrm>
            <a:custGeom>
              <a:avLst/>
              <a:gdLst>
                <a:gd name="T0" fmla="*/ 2147483647 w 4675"/>
                <a:gd name="T1" fmla="*/ 2147483647 h 1417"/>
                <a:gd name="T2" fmla="*/ 2147483647 w 4675"/>
                <a:gd name="T3" fmla="*/ 2147483647 h 1417"/>
                <a:gd name="T4" fmla="*/ 2147483647 w 4675"/>
                <a:gd name="T5" fmla="*/ 2147483647 h 1417"/>
                <a:gd name="T6" fmla="*/ 2147483647 w 4675"/>
                <a:gd name="T7" fmla="*/ 2147483647 h 1417"/>
                <a:gd name="T8" fmla="*/ 2147483647 w 4675"/>
                <a:gd name="T9" fmla="*/ 2147483647 h 1417"/>
                <a:gd name="T10" fmla="*/ 2147483647 w 4675"/>
                <a:gd name="T11" fmla="*/ 2147483647 h 1417"/>
                <a:gd name="T12" fmla="*/ 2147483647 w 4675"/>
                <a:gd name="T13" fmla="*/ 2147483647 h 1417"/>
                <a:gd name="T14" fmla="*/ 2147483647 w 4675"/>
                <a:gd name="T15" fmla="*/ 2147483647 h 1417"/>
                <a:gd name="T16" fmla="*/ 2147483647 w 4675"/>
                <a:gd name="T17" fmla="*/ 2147483647 h 1417"/>
                <a:gd name="T18" fmla="*/ 2147483647 w 4675"/>
                <a:gd name="T19" fmla="*/ 2147483647 h 1417"/>
                <a:gd name="T20" fmla="*/ 2147483647 w 4675"/>
                <a:gd name="T21" fmla="*/ 2147483647 h 1417"/>
                <a:gd name="T22" fmla="*/ 2147483647 w 4675"/>
                <a:gd name="T23" fmla="*/ 2147483647 h 1417"/>
                <a:gd name="T24" fmla="*/ 2147483647 w 4675"/>
                <a:gd name="T25" fmla="*/ 2147483647 h 1417"/>
                <a:gd name="T26" fmla="*/ 2147483647 w 4675"/>
                <a:gd name="T27" fmla="*/ 2147483647 h 1417"/>
                <a:gd name="T28" fmla="*/ 2147483647 w 4675"/>
                <a:gd name="T29" fmla="*/ 2147483647 h 1417"/>
                <a:gd name="T30" fmla="*/ 2147483647 w 4675"/>
                <a:gd name="T31" fmla="*/ 2147483647 h 1417"/>
                <a:gd name="T32" fmla="*/ 2147483647 w 4675"/>
                <a:gd name="T33" fmla="*/ 2147483647 h 1417"/>
                <a:gd name="T34" fmla="*/ 2147483647 w 4675"/>
                <a:gd name="T35" fmla="*/ 2147483647 h 1417"/>
                <a:gd name="T36" fmla="*/ 2147483647 w 4675"/>
                <a:gd name="T37" fmla="*/ 2147483647 h 1417"/>
                <a:gd name="T38" fmla="*/ 2147483647 w 4675"/>
                <a:gd name="T39" fmla="*/ 2147483647 h 1417"/>
                <a:gd name="T40" fmla="*/ 2147483647 w 4675"/>
                <a:gd name="T41" fmla="*/ 2147483647 h 1417"/>
                <a:gd name="T42" fmla="*/ 2147483647 w 4675"/>
                <a:gd name="T43" fmla="*/ 2147483647 h 1417"/>
                <a:gd name="T44" fmla="*/ 2147483647 w 4675"/>
                <a:gd name="T45" fmla="*/ 2147483647 h 1417"/>
                <a:gd name="T46" fmla="*/ 2147483647 w 4675"/>
                <a:gd name="T47" fmla="*/ 2147483647 h 1417"/>
                <a:gd name="T48" fmla="*/ 2147483647 w 4675"/>
                <a:gd name="T49" fmla="*/ 2147483647 h 1417"/>
                <a:gd name="T50" fmla="*/ 2147483647 w 4675"/>
                <a:gd name="T51" fmla="*/ 2147483647 h 1417"/>
                <a:gd name="T52" fmla="*/ 2147483647 w 4675"/>
                <a:gd name="T53" fmla="*/ 2147483647 h 1417"/>
                <a:gd name="T54" fmla="*/ 2147483647 w 4675"/>
                <a:gd name="T55" fmla="*/ 2147483647 h 1417"/>
                <a:gd name="T56" fmla="*/ 2147483647 w 4675"/>
                <a:gd name="T57" fmla="*/ 2147483647 h 1417"/>
                <a:gd name="T58" fmla="*/ 2147483647 w 4675"/>
                <a:gd name="T59" fmla="*/ 2147483647 h 1417"/>
                <a:gd name="T60" fmla="*/ 2147483647 w 4675"/>
                <a:gd name="T61" fmla="*/ 2147483647 h 1417"/>
                <a:gd name="T62" fmla="*/ 2147483647 w 4675"/>
                <a:gd name="T63" fmla="*/ 2147483647 h 1417"/>
                <a:gd name="T64" fmla="*/ 2147483647 w 4675"/>
                <a:gd name="T65" fmla="*/ 0 h 1417"/>
                <a:gd name="T66" fmla="*/ 2147483647 w 4675"/>
                <a:gd name="T67" fmla="*/ 2147483647 h 1417"/>
                <a:gd name="T68" fmla="*/ 2147483647 w 4675"/>
                <a:gd name="T69" fmla="*/ 2147483647 h 1417"/>
                <a:gd name="T70" fmla="*/ 2147483647 w 4675"/>
                <a:gd name="T71" fmla="*/ 2147483647 h 1417"/>
                <a:gd name="T72" fmla="*/ 2147483647 w 4675"/>
                <a:gd name="T73" fmla="*/ 2147483647 h 1417"/>
                <a:gd name="T74" fmla="*/ 2147483647 w 4675"/>
                <a:gd name="T75" fmla="*/ 2147483647 h 1417"/>
                <a:gd name="T76" fmla="*/ 2147483647 w 4675"/>
                <a:gd name="T77" fmla="*/ 2147483647 h 1417"/>
                <a:gd name="T78" fmla="*/ 2147483647 w 4675"/>
                <a:gd name="T79" fmla="*/ 2147483647 h 1417"/>
                <a:gd name="T80" fmla="*/ 2147483647 w 4675"/>
                <a:gd name="T81" fmla="*/ 2147483647 h 1417"/>
                <a:gd name="T82" fmla="*/ 2147483647 w 4675"/>
                <a:gd name="T83" fmla="*/ 2147483647 h 1417"/>
                <a:gd name="T84" fmla="*/ 2147483647 w 4675"/>
                <a:gd name="T85" fmla="*/ 2147483647 h 1417"/>
                <a:gd name="T86" fmla="*/ 2147483647 w 4675"/>
                <a:gd name="T87" fmla="*/ 2147483647 h 1417"/>
                <a:gd name="T88" fmla="*/ 2147483647 w 4675"/>
                <a:gd name="T89" fmla="*/ 2147483647 h 1417"/>
                <a:gd name="T90" fmla="*/ 2147483647 w 4675"/>
                <a:gd name="T91" fmla="*/ 2147483647 h 1417"/>
                <a:gd name="T92" fmla="*/ 2147483647 w 4675"/>
                <a:gd name="T93" fmla="*/ 2147483647 h 1417"/>
                <a:gd name="T94" fmla="*/ 2147483647 w 4675"/>
                <a:gd name="T95" fmla="*/ 2147483647 h 1417"/>
                <a:gd name="T96" fmla="*/ 2147483647 w 4675"/>
                <a:gd name="T97" fmla="*/ 2147483647 h 1417"/>
                <a:gd name="T98" fmla="*/ 2147483647 w 4675"/>
                <a:gd name="T99" fmla="*/ 2147483647 h 1417"/>
                <a:gd name="T100" fmla="*/ 2147483647 w 4675"/>
                <a:gd name="T101" fmla="*/ 2147483647 h 1417"/>
                <a:gd name="T102" fmla="*/ 2147483647 w 4675"/>
                <a:gd name="T103" fmla="*/ 2147483647 h 1417"/>
                <a:gd name="T104" fmla="*/ 2147483647 w 4675"/>
                <a:gd name="T105" fmla="*/ 2147483647 h 1417"/>
                <a:gd name="T106" fmla="*/ 2147483647 w 4675"/>
                <a:gd name="T107" fmla="*/ 2147483647 h 1417"/>
                <a:gd name="T108" fmla="*/ 2147483647 w 4675"/>
                <a:gd name="T109" fmla="*/ 2147483647 h 1417"/>
                <a:gd name="T110" fmla="*/ 2147483647 w 4675"/>
                <a:gd name="T111" fmla="*/ 2147483647 h 141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675" h="1417">
                  <a:moveTo>
                    <a:pt x="860" y="1417"/>
                  </a:moveTo>
                  <a:lnTo>
                    <a:pt x="534" y="786"/>
                  </a:lnTo>
                  <a:lnTo>
                    <a:pt x="361" y="993"/>
                  </a:lnTo>
                  <a:lnTo>
                    <a:pt x="361" y="1417"/>
                  </a:lnTo>
                  <a:lnTo>
                    <a:pt x="0" y="1417"/>
                  </a:lnTo>
                  <a:lnTo>
                    <a:pt x="0" y="0"/>
                  </a:lnTo>
                  <a:lnTo>
                    <a:pt x="361" y="0"/>
                  </a:lnTo>
                  <a:lnTo>
                    <a:pt x="361" y="540"/>
                  </a:lnTo>
                  <a:lnTo>
                    <a:pt x="783" y="0"/>
                  </a:lnTo>
                  <a:lnTo>
                    <a:pt x="1217" y="0"/>
                  </a:lnTo>
                  <a:lnTo>
                    <a:pt x="793" y="495"/>
                  </a:lnTo>
                  <a:lnTo>
                    <a:pt x="1284" y="1417"/>
                  </a:lnTo>
                  <a:lnTo>
                    <a:pt x="860" y="1417"/>
                  </a:lnTo>
                  <a:close/>
                  <a:moveTo>
                    <a:pt x="2360" y="1417"/>
                  </a:moveTo>
                  <a:lnTo>
                    <a:pt x="2747" y="1417"/>
                  </a:lnTo>
                  <a:lnTo>
                    <a:pt x="2224" y="0"/>
                  </a:lnTo>
                  <a:lnTo>
                    <a:pt x="1867" y="0"/>
                  </a:lnTo>
                  <a:lnTo>
                    <a:pt x="1345" y="1417"/>
                  </a:lnTo>
                  <a:lnTo>
                    <a:pt x="1726" y="1417"/>
                  </a:lnTo>
                  <a:lnTo>
                    <a:pt x="1809" y="1145"/>
                  </a:lnTo>
                  <a:lnTo>
                    <a:pt x="2277" y="1145"/>
                  </a:lnTo>
                  <a:lnTo>
                    <a:pt x="2360" y="1417"/>
                  </a:lnTo>
                  <a:close/>
                  <a:moveTo>
                    <a:pt x="1902" y="847"/>
                  </a:moveTo>
                  <a:lnTo>
                    <a:pt x="2044" y="390"/>
                  </a:lnTo>
                  <a:lnTo>
                    <a:pt x="2183" y="847"/>
                  </a:lnTo>
                  <a:lnTo>
                    <a:pt x="1902" y="847"/>
                  </a:lnTo>
                  <a:close/>
                  <a:moveTo>
                    <a:pt x="3554" y="1417"/>
                  </a:moveTo>
                  <a:lnTo>
                    <a:pt x="3554" y="1417"/>
                  </a:lnTo>
                  <a:lnTo>
                    <a:pt x="3586" y="1415"/>
                  </a:lnTo>
                  <a:lnTo>
                    <a:pt x="3616" y="1414"/>
                  </a:lnTo>
                  <a:lnTo>
                    <a:pt x="3647" y="1412"/>
                  </a:lnTo>
                  <a:lnTo>
                    <a:pt x="3675" y="1409"/>
                  </a:lnTo>
                  <a:lnTo>
                    <a:pt x="3703" y="1404"/>
                  </a:lnTo>
                  <a:lnTo>
                    <a:pt x="3730" y="1400"/>
                  </a:lnTo>
                  <a:lnTo>
                    <a:pt x="3756" y="1393"/>
                  </a:lnTo>
                  <a:lnTo>
                    <a:pt x="3780" y="1386"/>
                  </a:lnTo>
                  <a:lnTo>
                    <a:pt x="3804" y="1378"/>
                  </a:lnTo>
                  <a:lnTo>
                    <a:pt x="3828" y="1369"/>
                  </a:lnTo>
                  <a:lnTo>
                    <a:pt x="3849" y="1359"/>
                  </a:lnTo>
                  <a:lnTo>
                    <a:pt x="3870" y="1348"/>
                  </a:lnTo>
                  <a:lnTo>
                    <a:pt x="3890" y="1337"/>
                  </a:lnTo>
                  <a:lnTo>
                    <a:pt x="3910" y="1324"/>
                  </a:lnTo>
                  <a:lnTo>
                    <a:pt x="3928" y="1311"/>
                  </a:lnTo>
                  <a:lnTo>
                    <a:pt x="3944" y="1297"/>
                  </a:lnTo>
                  <a:lnTo>
                    <a:pt x="3961" y="1282"/>
                  </a:lnTo>
                  <a:lnTo>
                    <a:pt x="3976" y="1266"/>
                  </a:lnTo>
                  <a:lnTo>
                    <a:pt x="3990" y="1249"/>
                  </a:lnTo>
                  <a:lnTo>
                    <a:pt x="4003" y="1232"/>
                  </a:lnTo>
                  <a:lnTo>
                    <a:pt x="4015" y="1213"/>
                  </a:lnTo>
                  <a:lnTo>
                    <a:pt x="4026" y="1194"/>
                  </a:lnTo>
                  <a:lnTo>
                    <a:pt x="4037" y="1174"/>
                  </a:lnTo>
                  <a:lnTo>
                    <a:pt x="4046" y="1154"/>
                  </a:lnTo>
                  <a:lnTo>
                    <a:pt x="4053" y="1132"/>
                  </a:lnTo>
                  <a:lnTo>
                    <a:pt x="4060" y="1110"/>
                  </a:lnTo>
                  <a:lnTo>
                    <a:pt x="4066" y="1086"/>
                  </a:lnTo>
                  <a:lnTo>
                    <a:pt x="4070" y="1063"/>
                  </a:lnTo>
                  <a:lnTo>
                    <a:pt x="4075" y="1038"/>
                  </a:lnTo>
                  <a:lnTo>
                    <a:pt x="4077" y="1012"/>
                  </a:lnTo>
                  <a:lnTo>
                    <a:pt x="4079" y="986"/>
                  </a:lnTo>
                  <a:lnTo>
                    <a:pt x="4079" y="959"/>
                  </a:lnTo>
                  <a:lnTo>
                    <a:pt x="4078" y="930"/>
                  </a:lnTo>
                  <a:lnTo>
                    <a:pt x="4076" y="902"/>
                  </a:lnTo>
                  <a:lnTo>
                    <a:pt x="4071" y="876"/>
                  </a:lnTo>
                  <a:lnTo>
                    <a:pt x="4065" y="851"/>
                  </a:lnTo>
                  <a:lnTo>
                    <a:pt x="4057" y="828"/>
                  </a:lnTo>
                  <a:lnTo>
                    <a:pt x="4048" y="805"/>
                  </a:lnTo>
                  <a:lnTo>
                    <a:pt x="4037" y="784"/>
                  </a:lnTo>
                  <a:lnTo>
                    <a:pt x="4024" y="764"/>
                  </a:lnTo>
                  <a:lnTo>
                    <a:pt x="4011" y="745"/>
                  </a:lnTo>
                  <a:lnTo>
                    <a:pt x="3995" y="728"/>
                  </a:lnTo>
                  <a:lnTo>
                    <a:pt x="3978" y="711"/>
                  </a:lnTo>
                  <a:lnTo>
                    <a:pt x="3960" y="696"/>
                  </a:lnTo>
                  <a:lnTo>
                    <a:pt x="3941" y="682"/>
                  </a:lnTo>
                  <a:lnTo>
                    <a:pt x="3921" y="669"/>
                  </a:lnTo>
                  <a:lnTo>
                    <a:pt x="3899" y="657"/>
                  </a:lnTo>
                  <a:lnTo>
                    <a:pt x="3877" y="647"/>
                  </a:lnTo>
                  <a:lnTo>
                    <a:pt x="3895" y="636"/>
                  </a:lnTo>
                  <a:lnTo>
                    <a:pt x="3912" y="624"/>
                  </a:lnTo>
                  <a:lnTo>
                    <a:pt x="3928" y="613"/>
                  </a:lnTo>
                  <a:lnTo>
                    <a:pt x="3942" y="600"/>
                  </a:lnTo>
                  <a:lnTo>
                    <a:pt x="3957" y="586"/>
                  </a:lnTo>
                  <a:lnTo>
                    <a:pt x="3970" y="573"/>
                  </a:lnTo>
                  <a:lnTo>
                    <a:pt x="3983" y="557"/>
                  </a:lnTo>
                  <a:lnTo>
                    <a:pt x="3995" y="541"/>
                  </a:lnTo>
                  <a:lnTo>
                    <a:pt x="4005" y="524"/>
                  </a:lnTo>
                  <a:lnTo>
                    <a:pt x="4014" y="505"/>
                  </a:lnTo>
                  <a:lnTo>
                    <a:pt x="4022" y="486"/>
                  </a:lnTo>
                  <a:lnTo>
                    <a:pt x="4029" y="466"/>
                  </a:lnTo>
                  <a:lnTo>
                    <a:pt x="4034" y="444"/>
                  </a:lnTo>
                  <a:lnTo>
                    <a:pt x="4038" y="421"/>
                  </a:lnTo>
                  <a:lnTo>
                    <a:pt x="4040" y="396"/>
                  </a:lnTo>
                  <a:lnTo>
                    <a:pt x="4041" y="369"/>
                  </a:lnTo>
                  <a:lnTo>
                    <a:pt x="4040" y="348"/>
                  </a:lnTo>
                  <a:lnTo>
                    <a:pt x="4039" y="327"/>
                  </a:lnTo>
                  <a:lnTo>
                    <a:pt x="4037" y="305"/>
                  </a:lnTo>
                  <a:lnTo>
                    <a:pt x="4033" y="285"/>
                  </a:lnTo>
                  <a:lnTo>
                    <a:pt x="4030" y="266"/>
                  </a:lnTo>
                  <a:lnTo>
                    <a:pt x="4024" y="247"/>
                  </a:lnTo>
                  <a:lnTo>
                    <a:pt x="4019" y="229"/>
                  </a:lnTo>
                  <a:lnTo>
                    <a:pt x="4012" y="211"/>
                  </a:lnTo>
                  <a:lnTo>
                    <a:pt x="4004" y="194"/>
                  </a:lnTo>
                  <a:lnTo>
                    <a:pt x="3995" y="178"/>
                  </a:lnTo>
                  <a:lnTo>
                    <a:pt x="3986" y="163"/>
                  </a:lnTo>
                  <a:lnTo>
                    <a:pt x="3975" y="148"/>
                  </a:lnTo>
                  <a:lnTo>
                    <a:pt x="3964" y="133"/>
                  </a:lnTo>
                  <a:lnTo>
                    <a:pt x="3951" y="120"/>
                  </a:lnTo>
                  <a:lnTo>
                    <a:pt x="3938" y="108"/>
                  </a:lnTo>
                  <a:lnTo>
                    <a:pt x="3923" y="95"/>
                  </a:lnTo>
                  <a:lnTo>
                    <a:pt x="3907" y="84"/>
                  </a:lnTo>
                  <a:lnTo>
                    <a:pt x="3892" y="73"/>
                  </a:lnTo>
                  <a:lnTo>
                    <a:pt x="3875" y="63"/>
                  </a:lnTo>
                  <a:lnTo>
                    <a:pt x="3856" y="54"/>
                  </a:lnTo>
                  <a:lnTo>
                    <a:pt x="3837" y="45"/>
                  </a:lnTo>
                  <a:lnTo>
                    <a:pt x="3816" y="37"/>
                  </a:lnTo>
                  <a:lnTo>
                    <a:pt x="3796" y="30"/>
                  </a:lnTo>
                  <a:lnTo>
                    <a:pt x="3774" y="23"/>
                  </a:lnTo>
                  <a:lnTo>
                    <a:pt x="3750" y="18"/>
                  </a:lnTo>
                  <a:lnTo>
                    <a:pt x="3726" y="13"/>
                  </a:lnTo>
                  <a:lnTo>
                    <a:pt x="3702" y="9"/>
                  </a:lnTo>
                  <a:lnTo>
                    <a:pt x="3675" y="5"/>
                  </a:lnTo>
                  <a:lnTo>
                    <a:pt x="3648" y="3"/>
                  </a:lnTo>
                  <a:lnTo>
                    <a:pt x="3620" y="1"/>
                  </a:lnTo>
                  <a:lnTo>
                    <a:pt x="3590" y="0"/>
                  </a:lnTo>
                  <a:lnTo>
                    <a:pt x="3561" y="0"/>
                  </a:lnTo>
                  <a:lnTo>
                    <a:pt x="2887" y="0"/>
                  </a:lnTo>
                  <a:lnTo>
                    <a:pt x="2887" y="1417"/>
                  </a:lnTo>
                  <a:lnTo>
                    <a:pt x="3554" y="1417"/>
                  </a:lnTo>
                  <a:close/>
                  <a:moveTo>
                    <a:pt x="3549" y="293"/>
                  </a:moveTo>
                  <a:lnTo>
                    <a:pt x="3549" y="293"/>
                  </a:lnTo>
                  <a:lnTo>
                    <a:pt x="3567" y="293"/>
                  </a:lnTo>
                  <a:lnTo>
                    <a:pt x="3585" y="295"/>
                  </a:lnTo>
                  <a:lnTo>
                    <a:pt x="3600" y="297"/>
                  </a:lnTo>
                  <a:lnTo>
                    <a:pt x="3614" y="302"/>
                  </a:lnTo>
                  <a:lnTo>
                    <a:pt x="3627" y="306"/>
                  </a:lnTo>
                  <a:lnTo>
                    <a:pt x="3639" y="312"/>
                  </a:lnTo>
                  <a:lnTo>
                    <a:pt x="3649" y="319"/>
                  </a:lnTo>
                  <a:lnTo>
                    <a:pt x="3658" y="326"/>
                  </a:lnTo>
                  <a:lnTo>
                    <a:pt x="3665" y="335"/>
                  </a:lnTo>
                  <a:lnTo>
                    <a:pt x="3671" y="344"/>
                  </a:lnTo>
                  <a:lnTo>
                    <a:pt x="3677" y="354"/>
                  </a:lnTo>
                  <a:lnTo>
                    <a:pt x="3681" y="364"/>
                  </a:lnTo>
                  <a:lnTo>
                    <a:pt x="3685" y="375"/>
                  </a:lnTo>
                  <a:lnTo>
                    <a:pt x="3687" y="387"/>
                  </a:lnTo>
                  <a:lnTo>
                    <a:pt x="3688" y="400"/>
                  </a:lnTo>
                  <a:lnTo>
                    <a:pt x="3688" y="412"/>
                  </a:lnTo>
                  <a:lnTo>
                    <a:pt x="3688" y="426"/>
                  </a:lnTo>
                  <a:lnTo>
                    <a:pt x="3687" y="438"/>
                  </a:lnTo>
                  <a:lnTo>
                    <a:pt x="3685" y="450"/>
                  </a:lnTo>
                  <a:lnTo>
                    <a:pt x="3681" y="462"/>
                  </a:lnTo>
                  <a:lnTo>
                    <a:pt x="3677" y="472"/>
                  </a:lnTo>
                  <a:lnTo>
                    <a:pt x="3671" y="482"/>
                  </a:lnTo>
                  <a:lnTo>
                    <a:pt x="3666" y="491"/>
                  </a:lnTo>
                  <a:lnTo>
                    <a:pt x="3658" y="499"/>
                  </a:lnTo>
                  <a:lnTo>
                    <a:pt x="3649" y="506"/>
                  </a:lnTo>
                  <a:lnTo>
                    <a:pt x="3640" y="513"/>
                  </a:lnTo>
                  <a:lnTo>
                    <a:pt x="3629" y="519"/>
                  </a:lnTo>
                  <a:lnTo>
                    <a:pt x="3616" y="523"/>
                  </a:lnTo>
                  <a:lnTo>
                    <a:pt x="3603" y="527"/>
                  </a:lnTo>
                  <a:lnTo>
                    <a:pt x="3587" y="530"/>
                  </a:lnTo>
                  <a:lnTo>
                    <a:pt x="3571" y="531"/>
                  </a:lnTo>
                  <a:lnTo>
                    <a:pt x="3553" y="532"/>
                  </a:lnTo>
                  <a:lnTo>
                    <a:pt x="3231" y="532"/>
                  </a:lnTo>
                  <a:lnTo>
                    <a:pt x="3231" y="293"/>
                  </a:lnTo>
                  <a:lnTo>
                    <a:pt x="3549" y="293"/>
                  </a:lnTo>
                  <a:close/>
                  <a:moveTo>
                    <a:pt x="3565" y="815"/>
                  </a:moveTo>
                  <a:lnTo>
                    <a:pt x="3565" y="815"/>
                  </a:lnTo>
                  <a:lnTo>
                    <a:pt x="3585" y="815"/>
                  </a:lnTo>
                  <a:lnTo>
                    <a:pt x="3603" y="818"/>
                  </a:lnTo>
                  <a:lnTo>
                    <a:pt x="3620" y="821"/>
                  </a:lnTo>
                  <a:lnTo>
                    <a:pt x="3635" y="826"/>
                  </a:lnTo>
                  <a:lnTo>
                    <a:pt x="3650" y="831"/>
                  </a:lnTo>
                  <a:lnTo>
                    <a:pt x="3662" y="838"/>
                  </a:lnTo>
                  <a:lnTo>
                    <a:pt x="3675" y="846"/>
                  </a:lnTo>
                  <a:lnTo>
                    <a:pt x="3685" y="855"/>
                  </a:lnTo>
                  <a:lnTo>
                    <a:pt x="3695" y="865"/>
                  </a:lnTo>
                  <a:lnTo>
                    <a:pt x="3703" y="876"/>
                  </a:lnTo>
                  <a:lnTo>
                    <a:pt x="3710" y="888"/>
                  </a:lnTo>
                  <a:lnTo>
                    <a:pt x="3715" y="902"/>
                  </a:lnTo>
                  <a:lnTo>
                    <a:pt x="3720" y="915"/>
                  </a:lnTo>
                  <a:lnTo>
                    <a:pt x="3722" y="931"/>
                  </a:lnTo>
                  <a:lnTo>
                    <a:pt x="3724" y="948"/>
                  </a:lnTo>
                  <a:lnTo>
                    <a:pt x="3725" y="965"/>
                  </a:lnTo>
                  <a:lnTo>
                    <a:pt x="3724" y="982"/>
                  </a:lnTo>
                  <a:lnTo>
                    <a:pt x="3722" y="997"/>
                  </a:lnTo>
                  <a:lnTo>
                    <a:pt x="3720" y="1013"/>
                  </a:lnTo>
                  <a:lnTo>
                    <a:pt x="3715" y="1028"/>
                  </a:lnTo>
                  <a:lnTo>
                    <a:pt x="3710" y="1041"/>
                  </a:lnTo>
                  <a:lnTo>
                    <a:pt x="3703" y="1055"/>
                  </a:lnTo>
                  <a:lnTo>
                    <a:pt x="3695" y="1066"/>
                  </a:lnTo>
                  <a:lnTo>
                    <a:pt x="3686" y="1077"/>
                  </a:lnTo>
                  <a:lnTo>
                    <a:pt x="3675" y="1087"/>
                  </a:lnTo>
                  <a:lnTo>
                    <a:pt x="3663" y="1095"/>
                  </a:lnTo>
                  <a:lnTo>
                    <a:pt x="3650" y="1103"/>
                  </a:lnTo>
                  <a:lnTo>
                    <a:pt x="3635" y="1110"/>
                  </a:lnTo>
                  <a:lnTo>
                    <a:pt x="3620" y="1114"/>
                  </a:lnTo>
                  <a:lnTo>
                    <a:pt x="3602" y="1118"/>
                  </a:lnTo>
                  <a:lnTo>
                    <a:pt x="3584" y="1120"/>
                  </a:lnTo>
                  <a:lnTo>
                    <a:pt x="3563" y="1121"/>
                  </a:lnTo>
                  <a:lnTo>
                    <a:pt x="3231" y="1121"/>
                  </a:lnTo>
                  <a:lnTo>
                    <a:pt x="3231" y="815"/>
                  </a:lnTo>
                  <a:lnTo>
                    <a:pt x="3565" y="815"/>
                  </a:lnTo>
                  <a:close/>
                  <a:moveTo>
                    <a:pt x="4312" y="1417"/>
                  </a:moveTo>
                  <a:lnTo>
                    <a:pt x="4675" y="1417"/>
                  </a:lnTo>
                  <a:lnTo>
                    <a:pt x="4675" y="0"/>
                  </a:lnTo>
                  <a:lnTo>
                    <a:pt x="4312" y="0"/>
                  </a:lnTo>
                  <a:lnTo>
                    <a:pt x="4312" y="1417"/>
                  </a:lnTo>
                  <a:close/>
                </a:path>
              </a:pathLst>
            </a:custGeom>
            <a:solidFill>
              <a:srgbClr val="0063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662"/>
            </a:p>
          </p:txBody>
        </p:sp>
        <p:sp>
          <p:nvSpPr>
            <p:cNvPr id="11" name="Freeform 9"/>
            <p:cNvSpPr>
              <a:spLocks noChangeAspect="1" noEditPoints="1"/>
            </p:cNvSpPr>
            <p:nvPr/>
          </p:nvSpPr>
          <p:spPr bwMode="auto">
            <a:xfrm>
              <a:off x="3391289" y="1974712"/>
              <a:ext cx="5595549" cy="752115"/>
            </a:xfrm>
            <a:custGeom>
              <a:avLst/>
              <a:gdLst>
                <a:gd name="T0" fmla="*/ 2147483647 w 10889"/>
                <a:gd name="T1" fmla="*/ 2147483647 h 1464"/>
                <a:gd name="T2" fmla="*/ 2147483647 w 10889"/>
                <a:gd name="T3" fmla="*/ 2147483647 h 1464"/>
                <a:gd name="T4" fmla="*/ 2147483647 w 10889"/>
                <a:gd name="T5" fmla="*/ 2147483647 h 1464"/>
                <a:gd name="T6" fmla="*/ 2147483647 w 10889"/>
                <a:gd name="T7" fmla="*/ 2147483647 h 1464"/>
                <a:gd name="T8" fmla="*/ 2147483647 w 10889"/>
                <a:gd name="T9" fmla="*/ 2147483647 h 1464"/>
                <a:gd name="T10" fmla="*/ 2147483647 w 10889"/>
                <a:gd name="T11" fmla="*/ 2147483647 h 1464"/>
                <a:gd name="T12" fmla="*/ 2147483647 w 10889"/>
                <a:gd name="T13" fmla="*/ 2147483647 h 1464"/>
                <a:gd name="T14" fmla="*/ 2147483647 w 10889"/>
                <a:gd name="T15" fmla="*/ 2147483647 h 1464"/>
                <a:gd name="T16" fmla="*/ 2147483647 w 10889"/>
                <a:gd name="T17" fmla="*/ 2147483647 h 1464"/>
                <a:gd name="T18" fmla="*/ 2147483647 w 10889"/>
                <a:gd name="T19" fmla="*/ 2147483647 h 1464"/>
                <a:gd name="T20" fmla="*/ 2147483647 w 10889"/>
                <a:gd name="T21" fmla="*/ 2147483647 h 1464"/>
                <a:gd name="T22" fmla="*/ 2147483647 w 10889"/>
                <a:gd name="T23" fmla="*/ 2147483647 h 1464"/>
                <a:gd name="T24" fmla="*/ 2147483647 w 10889"/>
                <a:gd name="T25" fmla="*/ 2147483647 h 1464"/>
                <a:gd name="T26" fmla="*/ 2147483647 w 10889"/>
                <a:gd name="T27" fmla="*/ 2147483647 h 1464"/>
                <a:gd name="T28" fmla="*/ 2147483647 w 10889"/>
                <a:gd name="T29" fmla="*/ 2147483647 h 1464"/>
                <a:gd name="T30" fmla="*/ 2147483647 w 10889"/>
                <a:gd name="T31" fmla="*/ 2147483647 h 1464"/>
                <a:gd name="T32" fmla="*/ 2147483647 w 10889"/>
                <a:gd name="T33" fmla="*/ 2147483647 h 1464"/>
                <a:gd name="T34" fmla="*/ 2147483647 w 10889"/>
                <a:gd name="T35" fmla="*/ 2147483647 h 1464"/>
                <a:gd name="T36" fmla="*/ 2147483647 w 10889"/>
                <a:gd name="T37" fmla="*/ 2147483647 h 1464"/>
                <a:gd name="T38" fmla="*/ 2147483647 w 10889"/>
                <a:gd name="T39" fmla="*/ 0 h 1464"/>
                <a:gd name="T40" fmla="*/ 2147483647 w 10889"/>
                <a:gd name="T41" fmla="*/ 2147483647 h 1464"/>
                <a:gd name="T42" fmla="*/ 2147483647 w 10889"/>
                <a:gd name="T43" fmla="*/ 2147483647 h 1464"/>
                <a:gd name="T44" fmla="*/ 2147483647 w 10889"/>
                <a:gd name="T45" fmla="*/ 2147483647 h 1464"/>
                <a:gd name="T46" fmla="*/ 2147483647 w 10889"/>
                <a:gd name="T47" fmla="*/ 2147483647 h 1464"/>
                <a:gd name="T48" fmla="*/ 2147483647 w 10889"/>
                <a:gd name="T49" fmla="*/ 2147483647 h 1464"/>
                <a:gd name="T50" fmla="*/ 2147483647 w 10889"/>
                <a:gd name="T51" fmla="*/ 2147483647 h 1464"/>
                <a:gd name="T52" fmla="*/ 2147483647 w 10889"/>
                <a:gd name="T53" fmla="*/ 2147483647 h 1464"/>
                <a:gd name="T54" fmla="*/ 2147483647 w 10889"/>
                <a:gd name="T55" fmla="*/ 2147483647 h 1464"/>
                <a:gd name="T56" fmla="*/ 2147483647 w 10889"/>
                <a:gd name="T57" fmla="*/ 2147483647 h 1464"/>
                <a:gd name="T58" fmla="*/ 2147483647 w 10889"/>
                <a:gd name="T59" fmla="*/ 2147483647 h 1464"/>
                <a:gd name="T60" fmla="*/ 2147483647 w 10889"/>
                <a:gd name="T61" fmla="*/ 2147483647 h 1464"/>
                <a:gd name="T62" fmla="*/ 2147483647 w 10889"/>
                <a:gd name="T63" fmla="*/ 2147483647 h 1464"/>
                <a:gd name="T64" fmla="*/ 2147483647 w 10889"/>
                <a:gd name="T65" fmla="*/ 2147483647 h 1464"/>
                <a:gd name="T66" fmla="*/ 2147483647 w 10889"/>
                <a:gd name="T67" fmla="*/ 2147483647 h 1464"/>
                <a:gd name="T68" fmla="*/ 2147483647 w 10889"/>
                <a:gd name="T69" fmla="*/ 2147483647 h 1464"/>
                <a:gd name="T70" fmla="*/ 2147483647 w 10889"/>
                <a:gd name="T71" fmla="*/ 2147483647 h 1464"/>
                <a:gd name="T72" fmla="*/ 2147483647 w 10889"/>
                <a:gd name="T73" fmla="*/ 2147483647 h 1464"/>
                <a:gd name="T74" fmla="*/ 2147483647 w 10889"/>
                <a:gd name="T75" fmla="*/ 2147483647 h 1464"/>
                <a:gd name="T76" fmla="*/ 2147483647 w 10889"/>
                <a:gd name="T77" fmla="*/ 2147483647 h 1464"/>
                <a:gd name="T78" fmla="*/ 2147483647 w 10889"/>
                <a:gd name="T79" fmla="*/ 2147483647 h 1464"/>
                <a:gd name="T80" fmla="*/ 2147483647 w 10889"/>
                <a:gd name="T81" fmla="*/ 2147483647 h 1464"/>
                <a:gd name="T82" fmla="*/ 2147483647 w 10889"/>
                <a:gd name="T83" fmla="*/ 2147483647 h 1464"/>
                <a:gd name="T84" fmla="*/ 2147483647 w 10889"/>
                <a:gd name="T85" fmla="*/ 2147483647 h 1464"/>
                <a:gd name="T86" fmla="*/ 2147483647 w 10889"/>
                <a:gd name="T87" fmla="*/ 2147483647 h 1464"/>
                <a:gd name="T88" fmla="*/ 2147483647 w 10889"/>
                <a:gd name="T89" fmla="*/ 2147483647 h 1464"/>
                <a:gd name="T90" fmla="*/ 2147483647 w 10889"/>
                <a:gd name="T91" fmla="*/ 2147483647 h 1464"/>
                <a:gd name="T92" fmla="*/ 2147483647 w 10889"/>
                <a:gd name="T93" fmla="*/ 2147483647 h 1464"/>
                <a:gd name="T94" fmla="*/ 2147483647 w 10889"/>
                <a:gd name="T95" fmla="*/ 2147483647 h 1464"/>
                <a:gd name="T96" fmla="*/ 2147483647 w 10889"/>
                <a:gd name="T97" fmla="*/ 2147483647 h 1464"/>
                <a:gd name="T98" fmla="*/ 2147483647 w 10889"/>
                <a:gd name="T99" fmla="*/ 2147483647 h 1464"/>
                <a:gd name="T100" fmla="*/ 2147483647 w 10889"/>
                <a:gd name="T101" fmla="*/ 2147483647 h 1464"/>
                <a:gd name="T102" fmla="*/ 2147483647 w 10889"/>
                <a:gd name="T103" fmla="*/ 2147483647 h 1464"/>
                <a:gd name="T104" fmla="*/ 2147483647 w 10889"/>
                <a:gd name="T105" fmla="*/ 2147483647 h 1464"/>
                <a:gd name="T106" fmla="*/ 2147483647 w 10889"/>
                <a:gd name="T107" fmla="*/ 2147483647 h 1464"/>
                <a:gd name="T108" fmla="*/ 2147483647 w 10889"/>
                <a:gd name="T109" fmla="*/ 2147483647 h 1464"/>
                <a:gd name="T110" fmla="*/ 2147483647 w 10889"/>
                <a:gd name="T111" fmla="*/ 2147483647 h 1464"/>
                <a:gd name="T112" fmla="*/ 2147483647 w 10889"/>
                <a:gd name="T113" fmla="*/ 2147483647 h 1464"/>
                <a:gd name="T114" fmla="*/ 2147483647 w 10889"/>
                <a:gd name="T115" fmla="*/ 2147483647 h 1464"/>
                <a:gd name="T116" fmla="*/ 2147483647 w 10889"/>
                <a:gd name="T117" fmla="*/ 2147483647 h 1464"/>
                <a:gd name="T118" fmla="*/ 2147483647 w 10889"/>
                <a:gd name="T119" fmla="*/ 2147483647 h 1464"/>
                <a:gd name="T120" fmla="*/ 2147483647 w 10889"/>
                <a:gd name="T121" fmla="*/ 2147483647 h 1464"/>
                <a:gd name="T122" fmla="*/ 2147483647 w 10889"/>
                <a:gd name="T123" fmla="*/ 2147483647 h 14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889" h="1464">
                  <a:moveTo>
                    <a:pt x="356" y="340"/>
                  </a:moveTo>
                  <a:lnTo>
                    <a:pt x="356" y="559"/>
                  </a:lnTo>
                  <a:lnTo>
                    <a:pt x="857" y="559"/>
                  </a:lnTo>
                  <a:lnTo>
                    <a:pt x="857" y="872"/>
                  </a:lnTo>
                  <a:lnTo>
                    <a:pt x="356" y="872"/>
                  </a:lnTo>
                  <a:lnTo>
                    <a:pt x="356" y="1442"/>
                  </a:lnTo>
                  <a:lnTo>
                    <a:pt x="0" y="1442"/>
                  </a:lnTo>
                  <a:lnTo>
                    <a:pt x="0" y="23"/>
                  </a:lnTo>
                  <a:lnTo>
                    <a:pt x="1057" y="23"/>
                  </a:lnTo>
                  <a:lnTo>
                    <a:pt x="1057" y="340"/>
                  </a:lnTo>
                  <a:lnTo>
                    <a:pt x="356" y="340"/>
                  </a:lnTo>
                  <a:close/>
                  <a:moveTo>
                    <a:pt x="1989" y="1442"/>
                  </a:moveTo>
                  <a:lnTo>
                    <a:pt x="2390" y="1442"/>
                  </a:lnTo>
                  <a:lnTo>
                    <a:pt x="2110" y="897"/>
                  </a:lnTo>
                  <a:lnTo>
                    <a:pt x="2141" y="882"/>
                  </a:lnTo>
                  <a:lnTo>
                    <a:pt x="2169" y="868"/>
                  </a:lnTo>
                  <a:lnTo>
                    <a:pt x="2196" y="851"/>
                  </a:lnTo>
                  <a:lnTo>
                    <a:pt x="2220" y="832"/>
                  </a:lnTo>
                  <a:lnTo>
                    <a:pt x="2244" y="811"/>
                  </a:lnTo>
                  <a:lnTo>
                    <a:pt x="2265" y="790"/>
                  </a:lnTo>
                  <a:lnTo>
                    <a:pt x="2286" y="767"/>
                  </a:lnTo>
                  <a:lnTo>
                    <a:pt x="2302" y="742"/>
                  </a:lnTo>
                  <a:lnTo>
                    <a:pt x="2318" y="716"/>
                  </a:lnTo>
                  <a:lnTo>
                    <a:pt x="2333" y="688"/>
                  </a:lnTo>
                  <a:lnTo>
                    <a:pt x="2344" y="658"/>
                  </a:lnTo>
                  <a:lnTo>
                    <a:pt x="2354" y="626"/>
                  </a:lnTo>
                  <a:lnTo>
                    <a:pt x="2362" y="592"/>
                  </a:lnTo>
                  <a:lnTo>
                    <a:pt x="2368" y="558"/>
                  </a:lnTo>
                  <a:lnTo>
                    <a:pt x="2371" y="520"/>
                  </a:lnTo>
                  <a:lnTo>
                    <a:pt x="2372" y="481"/>
                  </a:lnTo>
                  <a:lnTo>
                    <a:pt x="2371" y="451"/>
                  </a:lnTo>
                  <a:lnTo>
                    <a:pt x="2370" y="423"/>
                  </a:lnTo>
                  <a:lnTo>
                    <a:pt x="2366" y="395"/>
                  </a:lnTo>
                  <a:lnTo>
                    <a:pt x="2362" y="368"/>
                  </a:lnTo>
                  <a:lnTo>
                    <a:pt x="2356" y="343"/>
                  </a:lnTo>
                  <a:lnTo>
                    <a:pt x="2350" y="318"/>
                  </a:lnTo>
                  <a:lnTo>
                    <a:pt x="2342" y="295"/>
                  </a:lnTo>
                  <a:lnTo>
                    <a:pt x="2333" y="272"/>
                  </a:lnTo>
                  <a:lnTo>
                    <a:pt x="2323" y="251"/>
                  </a:lnTo>
                  <a:lnTo>
                    <a:pt x="2311" y="231"/>
                  </a:lnTo>
                  <a:lnTo>
                    <a:pt x="2299" y="212"/>
                  </a:lnTo>
                  <a:lnTo>
                    <a:pt x="2286" y="194"/>
                  </a:lnTo>
                  <a:lnTo>
                    <a:pt x="2271" y="177"/>
                  </a:lnTo>
                  <a:lnTo>
                    <a:pt x="2256" y="160"/>
                  </a:lnTo>
                  <a:lnTo>
                    <a:pt x="2239" y="144"/>
                  </a:lnTo>
                  <a:lnTo>
                    <a:pt x="2223" y="131"/>
                  </a:lnTo>
                  <a:lnTo>
                    <a:pt x="2205" y="117"/>
                  </a:lnTo>
                  <a:lnTo>
                    <a:pt x="2185" y="105"/>
                  </a:lnTo>
                  <a:lnTo>
                    <a:pt x="2165" y="92"/>
                  </a:lnTo>
                  <a:lnTo>
                    <a:pt x="2145" y="82"/>
                  </a:lnTo>
                  <a:lnTo>
                    <a:pt x="2124" y="72"/>
                  </a:lnTo>
                  <a:lnTo>
                    <a:pt x="2101" y="63"/>
                  </a:lnTo>
                  <a:lnTo>
                    <a:pt x="2079" y="55"/>
                  </a:lnTo>
                  <a:lnTo>
                    <a:pt x="2054" y="49"/>
                  </a:lnTo>
                  <a:lnTo>
                    <a:pt x="2030" y="43"/>
                  </a:lnTo>
                  <a:lnTo>
                    <a:pt x="2005" y="37"/>
                  </a:lnTo>
                  <a:lnTo>
                    <a:pt x="1979" y="33"/>
                  </a:lnTo>
                  <a:lnTo>
                    <a:pt x="1953" y="29"/>
                  </a:lnTo>
                  <a:lnTo>
                    <a:pt x="1926" y="26"/>
                  </a:lnTo>
                  <a:lnTo>
                    <a:pt x="1898" y="24"/>
                  </a:lnTo>
                  <a:lnTo>
                    <a:pt x="1870" y="23"/>
                  </a:lnTo>
                  <a:lnTo>
                    <a:pt x="1840" y="23"/>
                  </a:lnTo>
                  <a:lnTo>
                    <a:pt x="1195" y="23"/>
                  </a:lnTo>
                  <a:lnTo>
                    <a:pt x="1195" y="1442"/>
                  </a:lnTo>
                  <a:lnTo>
                    <a:pt x="1548" y="1442"/>
                  </a:lnTo>
                  <a:lnTo>
                    <a:pt x="1548" y="953"/>
                  </a:lnTo>
                  <a:lnTo>
                    <a:pt x="1749" y="953"/>
                  </a:lnTo>
                  <a:lnTo>
                    <a:pt x="1989" y="1442"/>
                  </a:lnTo>
                  <a:close/>
                  <a:moveTo>
                    <a:pt x="1830" y="329"/>
                  </a:moveTo>
                  <a:lnTo>
                    <a:pt x="1830" y="329"/>
                  </a:lnTo>
                  <a:lnTo>
                    <a:pt x="1853" y="329"/>
                  </a:lnTo>
                  <a:lnTo>
                    <a:pt x="1874" y="332"/>
                  </a:lnTo>
                  <a:lnTo>
                    <a:pt x="1894" y="335"/>
                  </a:lnTo>
                  <a:lnTo>
                    <a:pt x="1912" y="340"/>
                  </a:lnTo>
                  <a:lnTo>
                    <a:pt x="1928" y="345"/>
                  </a:lnTo>
                  <a:lnTo>
                    <a:pt x="1944" y="353"/>
                  </a:lnTo>
                  <a:lnTo>
                    <a:pt x="1957" y="361"/>
                  </a:lnTo>
                  <a:lnTo>
                    <a:pt x="1969" y="371"/>
                  </a:lnTo>
                  <a:lnTo>
                    <a:pt x="1980" y="382"/>
                  </a:lnTo>
                  <a:lnTo>
                    <a:pt x="1989" y="394"/>
                  </a:lnTo>
                  <a:lnTo>
                    <a:pt x="1996" y="407"/>
                  </a:lnTo>
                  <a:lnTo>
                    <a:pt x="2002" y="422"/>
                  </a:lnTo>
                  <a:lnTo>
                    <a:pt x="2007" y="436"/>
                  </a:lnTo>
                  <a:lnTo>
                    <a:pt x="2010" y="453"/>
                  </a:lnTo>
                  <a:lnTo>
                    <a:pt x="2012" y="471"/>
                  </a:lnTo>
                  <a:lnTo>
                    <a:pt x="2012" y="489"/>
                  </a:lnTo>
                  <a:lnTo>
                    <a:pt x="2012" y="509"/>
                  </a:lnTo>
                  <a:lnTo>
                    <a:pt x="2010" y="528"/>
                  </a:lnTo>
                  <a:lnTo>
                    <a:pt x="2007" y="545"/>
                  </a:lnTo>
                  <a:lnTo>
                    <a:pt x="2002" y="562"/>
                  </a:lnTo>
                  <a:lnTo>
                    <a:pt x="1996" y="577"/>
                  </a:lnTo>
                  <a:lnTo>
                    <a:pt x="1988" y="590"/>
                  </a:lnTo>
                  <a:lnTo>
                    <a:pt x="1979" y="602"/>
                  </a:lnTo>
                  <a:lnTo>
                    <a:pt x="1969" y="615"/>
                  </a:lnTo>
                  <a:lnTo>
                    <a:pt x="1956" y="624"/>
                  </a:lnTo>
                  <a:lnTo>
                    <a:pt x="1943" y="633"/>
                  </a:lnTo>
                  <a:lnTo>
                    <a:pt x="1927" y="641"/>
                  </a:lnTo>
                  <a:lnTo>
                    <a:pt x="1910" y="646"/>
                  </a:lnTo>
                  <a:lnTo>
                    <a:pt x="1892" y="651"/>
                  </a:lnTo>
                  <a:lnTo>
                    <a:pt x="1872" y="654"/>
                  </a:lnTo>
                  <a:lnTo>
                    <a:pt x="1849" y="656"/>
                  </a:lnTo>
                  <a:lnTo>
                    <a:pt x="1827" y="658"/>
                  </a:lnTo>
                  <a:lnTo>
                    <a:pt x="1548" y="658"/>
                  </a:lnTo>
                  <a:lnTo>
                    <a:pt x="1548" y="329"/>
                  </a:lnTo>
                  <a:lnTo>
                    <a:pt x="1830" y="329"/>
                  </a:lnTo>
                  <a:close/>
                  <a:moveTo>
                    <a:pt x="2575" y="1442"/>
                  </a:moveTo>
                  <a:lnTo>
                    <a:pt x="3649" y="1442"/>
                  </a:lnTo>
                  <a:lnTo>
                    <a:pt x="3649" y="1129"/>
                  </a:lnTo>
                  <a:lnTo>
                    <a:pt x="2931" y="1129"/>
                  </a:lnTo>
                  <a:lnTo>
                    <a:pt x="2931" y="852"/>
                  </a:lnTo>
                  <a:lnTo>
                    <a:pt x="3378" y="852"/>
                  </a:lnTo>
                  <a:lnTo>
                    <a:pt x="3378" y="544"/>
                  </a:lnTo>
                  <a:lnTo>
                    <a:pt x="2931" y="544"/>
                  </a:lnTo>
                  <a:lnTo>
                    <a:pt x="2931" y="335"/>
                  </a:lnTo>
                  <a:lnTo>
                    <a:pt x="3599" y="335"/>
                  </a:lnTo>
                  <a:lnTo>
                    <a:pt x="3599" y="23"/>
                  </a:lnTo>
                  <a:lnTo>
                    <a:pt x="2575" y="23"/>
                  </a:lnTo>
                  <a:lnTo>
                    <a:pt x="2575" y="1442"/>
                  </a:lnTo>
                  <a:close/>
                  <a:moveTo>
                    <a:pt x="4302" y="1464"/>
                  </a:moveTo>
                  <a:lnTo>
                    <a:pt x="4302" y="1464"/>
                  </a:lnTo>
                  <a:lnTo>
                    <a:pt x="4334" y="1464"/>
                  </a:lnTo>
                  <a:lnTo>
                    <a:pt x="4367" y="1462"/>
                  </a:lnTo>
                  <a:lnTo>
                    <a:pt x="4398" y="1461"/>
                  </a:lnTo>
                  <a:lnTo>
                    <a:pt x="4429" y="1458"/>
                  </a:lnTo>
                  <a:lnTo>
                    <a:pt x="4459" y="1453"/>
                  </a:lnTo>
                  <a:lnTo>
                    <a:pt x="4487" y="1449"/>
                  </a:lnTo>
                  <a:lnTo>
                    <a:pt x="4515" y="1443"/>
                  </a:lnTo>
                  <a:lnTo>
                    <a:pt x="4542" y="1436"/>
                  </a:lnTo>
                  <a:lnTo>
                    <a:pt x="4569" y="1428"/>
                  </a:lnTo>
                  <a:lnTo>
                    <a:pt x="4594" y="1420"/>
                  </a:lnTo>
                  <a:lnTo>
                    <a:pt x="4619" y="1411"/>
                  </a:lnTo>
                  <a:lnTo>
                    <a:pt x="4641" y="1400"/>
                  </a:lnTo>
                  <a:lnTo>
                    <a:pt x="4664" y="1390"/>
                  </a:lnTo>
                  <a:lnTo>
                    <a:pt x="4685" y="1378"/>
                  </a:lnTo>
                  <a:lnTo>
                    <a:pt x="4705" y="1365"/>
                  </a:lnTo>
                  <a:lnTo>
                    <a:pt x="4724" y="1351"/>
                  </a:lnTo>
                  <a:lnTo>
                    <a:pt x="4742" y="1336"/>
                  </a:lnTo>
                  <a:lnTo>
                    <a:pt x="4760" y="1320"/>
                  </a:lnTo>
                  <a:lnTo>
                    <a:pt x="4776" y="1305"/>
                  </a:lnTo>
                  <a:lnTo>
                    <a:pt x="4791" y="1287"/>
                  </a:lnTo>
                  <a:lnTo>
                    <a:pt x="4805" y="1269"/>
                  </a:lnTo>
                  <a:lnTo>
                    <a:pt x="4818" y="1250"/>
                  </a:lnTo>
                  <a:lnTo>
                    <a:pt x="4829" y="1229"/>
                  </a:lnTo>
                  <a:lnTo>
                    <a:pt x="4840" y="1208"/>
                  </a:lnTo>
                  <a:lnTo>
                    <a:pt x="4849" y="1187"/>
                  </a:lnTo>
                  <a:lnTo>
                    <a:pt x="4857" y="1164"/>
                  </a:lnTo>
                  <a:lnTo>
                    <a:pt x="4864" y="1141"/>
                  </a:lnTo>
                  <a:lnTo>
                    <a:pt x="4869" y="1116"/>
                  </a:lnTo>
                  <a:lnTo>
                    <a:pt x="4874" y="1090"/>
                  </a:lnTo>
                  <a:lnTo>
                    <a:pt x="4877" y="1063"/>
                  </a:lnTo>
                  <a:lnTo>
                    <a:pt x="4879" y="1036"/>
                  </a:lnTo>
                  <a:lnTo>
                    <a:pt x="4879" y="1008"/>
                  </a:lnTo>
                  <a:lnTo>
                    <a:pt x="4879" y="982"/>
                  </a:lnTo>
                  <a:lnTo>
                    <a:pt x="4877" y="958"/>
                  </a:lnTo>
                  <a:lnTo>
                    <a:pt x="4875" y="934"/>
                  </a:lnTo>
                  <a:lnTo>
                    <a:pt x="4872" y="911"/>
                  </a:lnTo>
                  <a:lnTo>
                    <a:pt x="4866" y="890"/>
                  </a:lnTo>
                  <a:lnTo>
                    <a:pt x="4860" y="869"/>
                  </a:lnTo>
                  <a:lnTo>
                    <a:pt x="4854" y="849"/>
                  </a:lnTo>
                  <a:lnTo>
                    <a:pt x="4846" y="829"/>
                  </a:lnTo>
                  <a:lnTo>
                    <a:pt x="4837" y="811"/>
                  </a:lnTo>
                  <a:lnTo>
                    <a:pt x="4827" y="793"/>
                  </a:lnTo>
                  <a:lnTo>
                    <a:pt x="4815" y="778"/>
                  </a:lnTo>
                  <a:lnTo>
                    <a:pt x="4804" y="761"/>
                  </a:lnTo>
                  <a:lnTo>
                    <a:pt x="4791" y="746"/>
                  </a:lnTo>
                  <a:lnTo>
                    <a:pt x="4777" y="732"/>
                  </a:lnTo>
                  <a:lnTo>
                    <a:pt x="4763" y="718"/>
                  </a:lnTo>
                  <a:lnTo>
                    <a:pt x="4747" y="705"/>
                  </a:lnTo>
                  <a:lnTo>
                    <a:pt x="4730" y="692"/>
                  </a:lnTo>
                  <a:lnTo>
                    <a:pt x="4712" y="680"/>
                  </a:lnTo>
                  <a:lnTo>
                    <a:pt x="4694" y="669"/>
                  </a:lnTo>
                  <a:lnTo>
                    <a:pt x="4674" y="658"/>
                  </a:lnTo>
                  <a:lnTo>
                    <a:pt x="4654" y="646"/>
                  </a:lnTo>
                  <a:lnTo>
                    <a:pt x="4633" y="637"/>
                  </a:lnTo>
                  <a:lnTo>
                    <a:pt x="4611" y="627"/>
                  </a:lnTo>
                  <a:lnTo>
                    <a:pt x="4588" y="618"/>
                  </a:lnTo>
                  <a:lnTo>
                    <a:pt x="4540" y="601"/>
                  </a:lnTo>
                  <a:lnTo>
                    <a:pt x="4488" y="585"/>
                  </a:lnTo>
                  <a:lnTo>
                    <a:pt x="4434" y="570"/>
                  </a:lnTo>
                  <a:lnTo>
                    <a:pt x="4377" y="556"/>
                  </a:lnTo>
                  <a:lnTo>
                    <a:pt x="4310" y="540"/>
                  </a:lnTo>
                  <a:lnTo>
                    <a:pt x="4255" y="524"/>
                  </a:lnTo>
                  <a:lnTo>
                    <a:pt x="4232" y="516"/>
                  </a:lnTo>
                  <a:lnTo>
                    <a:pt x="4212" y="509"/>
                  </a:lnTo>
                  <a:lnTo>
                    <a:pt x="4194" y="501"/>
                  </a:lnTo>
                  <a:lnTo>
                    <a:pt x="4178" y="494"/>
                  </a:lnTo>
                  <a:lnTo>
                    <a:pt x="4166" y="486"/>
                  </a:lnTo>
                  <a:lnTo>
                    <a:pt x="4155" y="478"/>
                  </a:lnTo>
                  <a:lnTo>
                    <a:pt x="4146" y="470"/>
                  </a:lnTo>
                  <a:lnTo>
                    <a:pt x="4139" y="461"/>
                  </a:lnTo>
                  <a:lnTo>
                    <a:pt x="4133" y="451"/>
                  </a:lnTo>
                  <a:lnTo>
                    <a:pt x="4130" y="441"/>
                  </a:lnTo>
                  <a:lnTo>
                    <a:pt x="4128" y="429"/>
                  </a:lnTo>
                  <a:lnTo>
                    <a:pt x="4128" y="418"/>
                  </a:lnTo>
                  <a:lnTo>
                    <a:pt x="4128" y="408"/>
                  </a:lnTo>
                  <a:lnTo>
                    <a:pt x="4129" y="398"/>
                  </a:lnTo>
                  <a:lnTo>
                    <a:pt x="4131" y="389"/>
                  </a:lnTo>
                  <a:lnTo>
                    <a:pt x="4135" y="380"/>
                  </a:lnTo>
                  <a:lnTo>
                    <a:pt x="4140" y="371"/>
                  </a:lnTo>
                  <a:lnTo>
                    <a:pt x="4146" y="363"/>
                  </a:lnTo>
                  <a:lnTo>
                    <a:pt x="4152" y="355"/>
                  </a:lnTo>
                  <a:lnTo>
                    <a:pt x="4161" y="347"/>
                  </a:lnTo>
                  <a:lnTo>
                    <a:pt x="4171" y="342"/>
                  </a:lnTo>
                  <a:lnTo>
                    <a:pt x="4183" y="336"/>
                  </a:lnTo>
                  <a:lnTo>
                    <a:pt x="4196" y="331"/>
                  </a:lnTo>
                  <a:lnTo>
                    <a:pt x="4211" y="326"/>
                  </a:lnTo>
                  <a:lnTo>
                    <a:pt x="4229" y="324"/>
                  </a:lnTo>
                  <a:lnTo>
                    <a:pt x="4248" y="320"/>
                  </a:lnTo>
                  <a:lnTo>
                    <a:pt x="4268" y="319"/>
                  </a:lnTo>
                  <a:lnTo>
                    <a:pt x="4292" y="319"/>
                  </a:lnTo>
                  <a:lnTo>
                    <a:pt x="4318" y="319"/>
                  </a:lnTo>
                  <a:lnTo>
                    <a:pt x="4343" y="322"/>
                  </a:lnTo>
                  <a:lnTo>
                    <a:pt x="4368" y="324"/>
                  </a:lnTo>
                  <a:lnTo>
                    <a:pt x="4393" y="327"/>
                  </a:lnTo>
                  <a:lnTo>
                    <a:pt x="4418" y="333"/>
                  </a:lnTo>
                  <a:lnTo>
                    <a:pt x="4441" y="338"/>
                  </a:lnTo>
                  <a:lnTo>
                    <a:pt x="4465" y="345"/>
                  </a:lnTo>
                  <a:lnTo>
                    <a:pt x="4488" y="353"/>
                  </a:lnTo>
                  <a:lnTo>
                    <a:pt x="4511" y="362"/>
                  </a:lnTo>
                  <a:lnTo>
                    <a:pt x="4534" y="372"/>
                  </a:lnTo>
                  <a:lnTo>
                    <a:pt x="4556" y="383"/>
                  </a:lnTo>
                  <a:lnTo>
                    <a:pt x="4578" y="395"/>
                  </a:lnTo>
                  <a:lnTo>
                    <a:pt x="4601" y="408"/>
                  </a:lnTo>
                  <a:lnTo>
                    <a:pt x="4622" y="422"/>
                  </a:lnTo>
                  <a:lnTo>
                    <a:pt x="4643" y="435"/>
                  </a:lnTo>
                  <a:lnTo>
                    <a:pt x="4665" y="451"/>
                  </a:lnTo>
                  <a:lnTo>
                    <a:pt x="4857" y="185"/>
                  </a:lnTo>
                  <a:lnTo>
                    <a:pt x="4830" y="163"/>
                  </a:lnTo>
                  <a:lnTo>
                    <a:pt x="4802" y="143"/>
                  </a:lnTo>
                  <a:lnTo>
                    <a:pt x="4774" y="124"/>
                  </a:lnTo>
                  <a:lnTo>
                    <a:pt x="4744" y="107"/>
                  </a:lnTo>
                  <a:lnTo>
                    <a:pt x="4713" y="90"/>
                  </a:lnTo>
                  <a:lnTo>
                    <a:pt x="4683" y="74"/>
                  </a:lnTo>
                  <a:lnTo>
                    <a:pt x="4650" y="61"/>
                  </a:lnTo>
                  <a:lnTo>
                    <a:pt x="4618" y="49"/>
                  </a:lnTo>
                  <a:lnTo>
                    <a:pt x="4583" y="37"/>
                  </a:lnTo>
                  <a:lnTo>
                    <a:pt x="4548" y="27"/>
                  </a:lnTo>
                  <a:lnTo>
                    <a:pt x="4511" y="19"/>
                  </a:lnTo>
                  <a:lnTo>
                    <a:pt x="4473" y="13"/>
                  </a:lnTo>
                  <a:lnTo>
                    <a:pt x="4434" y="7"/>
                  </a:lnTo>
                  <a:lnTo>
                    <a:pt x="4394" y="4"/>
                  </a:lnTo>
                  <a:lnTo>
                    <a:pt x="4351" y="1"/>
                  </a:lnTo>
                  <a:lnTo>
                    <a:pt x="4309" y="0"/>
                  </a:lnTo>
                  <a:lnTo>
                    <a:pt x="4278" y="1"/>
                  </a:lnTo>
                  <a:lnTo>
                    <a:pt x="4249" y="3"/>
                  </a:lnTo>
                  <a:lnTo>
                    <a:pt x="4221" y="5"/>
                  </a:lnTo>
                  <a:lnTo>
                    <a:pt x="4193" y="8"/>
                  </a:lnTo>
                  <a:lnTo>
                    <a:pt x="4166" y="13"/>
                  </a:lnTo>
                  <a:lnTo>
                    <a:pt x="4139" y="18"/>
                  </a:lnTo>
                  <a:lnTo>
                    <a:pt x="4113" y="24"/>
                  </a:lnTo>
                  <a:lnTo>
                    <a:pt x="4088" y="32"/>
                  </a:lnTo>
                  <a:lnTo>
                    <a:pt x="4064" y="40"/>
                  </a:lnTo>
                  <a:lnTo>
                    <a:pt x="4040" y="49"/>
                  </a:lnTo>
                  <a:lnTo>
                    <a:pt x="4017" y="59"/>
                  </a:lnTo>
                  <a:lnTo>
                    <a:pt x="3996" y="69"/>
                  </a:lnTo>
                  <a:lnTo>
                    <a:pt x="3975" y="80"/>
                  </a:lnTo>
                  <a:lnTo>
                    <a:pt x="3955" y="92"/>
                  </a:lnTo>
                  <a:lnTo>
                    <a:pt x="3935" y="106"/>
                  </a:lnTo>
                  <a:lnTo>
                    <a:pt x="3917" y="119"/>
                  </a:lnTo>
                  <a:lnTo>
                    <a:pt x="3899" y="134"/>
                  </a:lnTo>
                  <a:lnTo>
                    <a:pt x="3884" y="150"/>
                  </a:lnTo>
                  <a:lnTo>
                    <a:pt x="3868" y="167"/>
                  </a:lnTo>
                  <a:lnTo>
                    <a:pt x="3853" y="183"/>
                  </a:lnTo>
                  <a:lnTo>
                    <a:pt x="3840" y="200"/>
                  </a:lnTo>
                  <a:lnTo>
                    <a:pt x="3828" y="219"/>
                  </a:lnTo>
                  <a:lnTo>
                    <a:pt x="3816" y="238"/>
                  </a:lnTo>
                  <a:lnTo>
                    <a:pt x="3806" y="258"/>
                  </a:lnTo>
                  <a:lnTo>
                    <a:pt x="3797" y="278"/>
                  </a:lnTo>
                  <a:lnTo>
                    <a:pt x="3789" y="299"/>
                  </a:lnTo>
                  <a:lnTo>
                    <a:pt x="3783" y="320"/>
                  </a:lnTo>
                  <a:lnTo>
                    <a:pt x="3777" y="343"/>
                  </a:lnTo>
                  <a:lnTo>
                    <a:pt x="3772" y="367"/>
                  </a:lnTo>
                  <a:lnTo>
                    <a:pt x="3769" y="390"/>
                  </a:lnTo>
                  <a:lnTo>
                    <a:pt x="3767" y="414"/>
                  </a:lnTo>
                  <a:lnTo>
                    <a:pt x="3767" y="438"/>
                  </a:lnTo>
                  <a:lnTo>
                    <a:pt x="3767" y="464"/>
                  </a:lnTo>
                  <a:lnTo>
                    <a:pt x="3769" y="489"/>
                  </a:lnTo>
                  <a:lnTo>
                    <a:pt x="3771" y="513"/>
                  </a:lnTo>
                  <a:lnTo>
                    <a:pt x="3775" y="535"/>
                  </a:lnTo>
                  <a:lnTo>
                    <a:pt x="3779" y="558"/>
                  </a:lnTo>
                  <a:lnTo>
                    <a:pt x="3785" y="578"/>
                  </a:lnTo>
                  <a:lnTo>
                    <a:pt x="3790" y="598"/>
                  </a:lnTo>
                  <a:lnTo>
                    <a:pt x="3798" y="616"/>
                  </a:lnTo>
                  <a:lnTo>
                    <a:pt x="3806" y="634"/>
                  </a:lnTo>
                  <a:lnTo>
                    <a:pt x="3815" y="652"/>
                  </a:lnTo>
                  <a:lnTo>
                    <a:pt x="3826" y="668"/>
                  </a:lnTo>
                  <a:lnTo>
                    <a:pt x="3838" y="683"/>
                  </a:lnTo>
                  <a:lnTo>
                    <a:pt x="3849" y="698"/>
                  </a:lnTo>
                  <a:lnTo>
                    <a:pt x="3862" y="713"/>
                  </a:lnTo>
                  <a:lnTo>
                    <a:pt x="3876" y="726"/>
                  </a:lnTo>
                  <a:lnTo>
                    <a:pt x="3892" y="738"/>
                  </a:lnTo>
                  <a:lnTo>
                    <a:pt x="3907" y="751"/>
                  </a:lnTo>
                  <a:lnTo>
                    <a:pt x="3924" y="762"/>
                  </a:lnTo>
                  <a:lnTo>
                    <a:pt x="3941" y="773"/>
                  </a:lnTo>
                  <a:lnTo>
                    <a:pt x="3960" y="785"/>
                  </a:lnTo>
                  <a:lnTo>
                    <a:pt x="3979" y="795"/>
                  </a:lnTo>
                  <a:lnTo>
                    <a:pt x="3999" y="804"/>
                  </a:lnTo>
                  <a:lnTo>
                    <a:pt x="4021" y="813"/>
                  </a:lnTo>
                  <a:lnTo>
                    <a:pt x="4043" y="822"/>
                  </a:lnTo>
                  <a:lnTo>
                    <a:pt x="4091" y="838"/>
                  </a:lnTo>
                  <a:lnTo>
                    <a:pt x="4141" y="854"/>
                  </a:lnTo>
                  <a:lnTo>
                    <a:pt x="4195" y="869"/>
                  </a:lnTo>
                  <a:lnTo>
                    <a:pt x="4253" y="882"/>
                  </a:lnTo>
                  <a:lnTo>
                    <a:pt x="4327" y="900"/>
                  </a:lnTo>
                  <a:lnTo>
                    <a:pt x="4358" y="909"/>
                  </a:lnTo>
                  <a:lnTo>
                    <a:pt x="4385" y="918"/>
                  </a:lnTo>
                  <a:lnTo>
                    <a:pt x="4410" y="927"/>
                  </a:lnTo>
                  <a:lnTo>
                    <a:pt x="4432" y="935"/>
                  </a:lnTo>
                  <a:lnTo>
                    <a:pt x="4450" y="944"/>
                  </a:lnTo>
                  <a:lnTo>
                    <a:pt x="4467" y="952"/>
                  </a:lnTo>
                  <a:lnTo>
                    <a:pt x="4481" y="961"/>
                  </a:lnTo>
                  <a:lnTo>
                    <a:pt x="4492" y="970"/>
                  </a:lnTo>
                  <a:lnTo>
                    <a:pt x="4501" y="980"/>
                  </a:lnTo>
                  <a:lnTo>
                    <a:pt x="4507" y="990"/>
                  </a:lnTo>
                  <a:lnTo>
                    <a:pt x="4513" y="1000"/>
                  </a:lnTo>
                  <a:lnTo>
                    <a:pt x="4516" y="1011"/>
                  </a:lnTo>
                  <a:lnTo>
                    <a:pt x="4519" y="1023"/>
                  </a:lnTo>
                  <a:lnTo>
                    <a:pt x="4519" y="1035"/>
                  </a:lnTo>
                  <a:lnTo>
                    <a:pt x="4519" y="1049"/>
                  </a:lnTo>
                  <a:lnTo>
                    <a:pt x="4516" y="1062"/>
                  </a:lnTo>
                  <a:lnTo>
                    <a:pt x="4513" y="1074"/>
                  </a:lnTo>
                  <a:lnTo>
                    <a:pt x="4507" y="1086"/>
                  </a:lnTo>
                  <a:lnTo>
                    <a:pt x="4501" y="1096"/>
                  </a:lnTo>
                  <a:lnTo>
                    <a:pt x="4493" y="1105"/>
                  </a:lnTo>
                  <a:lnTo>
                    <a:pt x="4484" y="1113"/>
                  </a:lnTo>
                  <a:lnTo>
                    <a:pt x="4472" y="1120"/>
                  </a:lnTo>
                  <a:lnTo>
                    <a:pt x="4459" y="1126"/>
                  </a:lnTo>
                  <a:lnTo>
                    <a:pt x="4443" y="1132"/>
                  </a:lnTo>
                  <a:lnTo>
                    <a:pt x="4428" y="1136"/>
                  </a:lnTo>
                  <a:lnTo>
                    <a:pt x="4409" y="1140"/>
                  </a:lnTo>
                  <a:lnTo>
                    <a:pt x="4388" y="1143"/>
                  </a:lnTo>
                  <a:lnTo>
                    <a:pt x="4366" y="1144"/>
                  </a:lnTo>
                  <a:lnTo>
                    <a:pt x="4341" y="1145"/>
                  </a:lnTo>
                  <a:lnTo>
                    <a:pt x="4314" y="1146"/>
                  </a:lnTo>
                  <a:lnTo>
                    <a:pt x="4288" y="1145"/>
                  </a:lnTo>
                  <a:lnTo>
                    <a:pt x="4262" y="1143"/>
                  </a:lnTo>
                  <a:lnTo>
                    <a:pt x="4235" y="1140"/>
                  </a:lnTo>
                  <a:lnTo>
                    <a:pt x="4210" y="1135"/>
                  </a:lnTo>
                  <a:lnTo>
                    <a:pt x="4182" y="1129"/>
                  </a:lnTo>
                  <a:lnTo>
                    <a:pt x="4155" y="1122"/>
                  </a:lnTo>
                  <a:lnTo>
                    <a:pt x="4128" y="1114"/>
                  </a:lnTo>
                  <a:lnTo>
                    <a:pt x="4101" y="1105"/>
                  </a:lnTo>
                  <a:lnTo>
                    <a:pt x="4075" y="1095"/>
                  </a:lnTo>
                  <a:lnTo>
                    <a:pt x="4049" y="1083"/>
                  </a:lnTo>
                  <a:lnTo>
                    <a:pt x="4023" y="1071"/>
                  </a:lnTo>
                  <a:lnTo>
                    <a:pt x="3999" y="1059"/>
                  </a:lnTo>
                  <a:lnTo>
                    <a:pt x="3976" y="1045"/>
                  </a:lnTo>
                  <a:lnTo>
                    <a:pt x="3953" y="1032"/>
                  </a:lnTo>
                  <a:lnTo>
                    <a:pt x="3932" y="1017"/>
                  </a:lnTo>
                  <a:lnTo>
                    <a:pt x="3913" y="1002"/>
                  </a:lnTo>
                  <a:lnTo>
                    <a:pt x="3720" y="1264"/>
                  </a:lnTo>
                  <a:lnTo>
                    <a:pt x="3745" y="1286"/>
                  </a:lnTo>
                  <a:lnTo>
                    <a:pt x="3774" y="1306"/>
                  </a:lnTo>
                  <a:lnTo>
                    <a:pt x="3804" y="1326"/>
                  </a:lnTo>
                  <a:lnTo>
                    <a:pt x="3834" y="1345"/>
                  </a:lnTo>
                  <a:lnTo>
                    <a:pt x="3868" y="1362"/>
                  </a:lnTo>
                  <a:lnTo>
                    <a:pt x="3902" y="1379"/>
                  </a:lnTo>
                  <a:lnTo>
                    <a:pt x="3938" y="1395"/>
                  </a:lnTo>
                  <a:lnTo>
                    <a:pt x="3975" y="1408"/>
                  </a:lnTo>
                  <a:lnTo>
                    <a:pt x="4012" y="1420"/>
                  </a:lnTo>
                  <a:lnTo>
                    <a:pt x="4051" y="1432"/>
                  </a:lnTo>
                  <a:lnTo>
                    <a:pt x="4092" y="1442"/>
                  </a:lnTo>
                  <a:lnTo>
                    <a:pt x="4132" y="1450"/>
                  </a:lnTo>
                  <a:lnTo>
                    <a:pt x="4174" y="1456"/>
                  </a:lnTo>
                  <a:lnTo>
                    <a:pt x="4216" y="1461"/>
                  </a:lnTo>
                  <a:lnTo>
                    <a:pt x="4259" y="1463"/>
                  </a:lnTo>
                  <a:lnTo>
                    <a:pt x="4302" y="1464"/>
                  </a:lnTo>
                  <a:close/>
                  <a:moveTo>
                    <a:pt x="5072" y="1442"/>
                  </a:moveTo>
                  <a:lnTo>
                    <a:pt x="6145" y="1442"/>
                  </a:lnTo>
                  <a:lnTo>
                    <a:pt x="6145" y="1129"/>
                  </a:lnTo>
                  <a:lnTo>
                    <a:pt x="5427" y="1129"/>
                  </a:lnTo>
                  <a:lnTo>
                    <a:pt x="5427" y="852"/>
                  </a:lnTo>
                  <a:lnTo>
                    <a:pt x="5874" y="852"/>
                  </a:lnTo>
                  <a:lnTo>
                    <a:pt x="5874" y="544"/>
                  </a:lnTo>
                  <a:lnTo>
                    <a:pt x="5427" y="544"/>
                  </a:lnTo>
                  <a:lnTo>
                    <a:pt x="5427" y="335"/>
                  </a:lnTo>
                  <a:lnTo>
                    <a:pt x="6096" y="335"/>
                  </a:lnTo>
                  <a:lnTo>
                    <a:pt x="6096" y="23"/>
                  </a:lnTo>
                  <a:lnTo>
                    <a:pt x="5072" y="23"/>
                  </a:lnTo>
                  <a:lnTo>
                    <a:pt x="5072" y="1442"/>
                  </a:lnTo>
                  <a:close/>
                  <a:moveTo>
                    <a:pt x="7232" y="1442"/>
                  </a:moveTo>
                  <a:lnTo>
                    <a:pt x="7531" y="1442"/>
                  </a:lnTo>
                  <a:lnTo>
                    <a:pt x="7531" y="23"/>
                  </a:lnTo>
                  <a:lnTo>
                    <a:pt x="7186" y="23"/>
                  </a:lnTo>
                  <a:lnTo>
                    <a:pt x="7186" y="797"/>
                  </a:lnTo>
                  <a:lnTo>
                    <a:pt x="6638" y="23"/>
                  </a:lnTo>
                  <a:lnTo>
                    <a:pt x="6316" y="23"/>
                  </a:lnTo>
                  <a:lnTo>
                    <a:pt x="6316" y="1442"/>
                  </a:lnTo>
                  <a:lnTo>
                    <a:pt x="6661" y="1442"/>
                  </a:lnTo>
                  <a:lnTo>
                    <a:pt x="6661" y="629"/>
                  </a:lnTo>
                  <a:lnTo>
                    <a:pt x="7232" y="1442"/>
                  </a:lnTo>
                  <a:close/>
                  <a:moveTo>
                    <a:pt x="7788" y="1442"/>
                  </a:moveTo>
                  <a:lnTo>
                    <a:pt x="8151" y="1442"/>
                  </a:lnTo>
                  <a:lnTo>
                    <a:pt x="8151" y="23"/>
                  </a:lnTo>
                  <a:lnTo>
                    <a:pt x="7788" y="23"/>
                  </a:lnTo>
                  <a:lnTo>
                    <a:pt x="7788" y="1442"/>
                  </a:lnTo>
                  <a:close/>
                  <a:moveTo>
                    <a:pt x="8992" y="1464"/>
                  </a:moveTo>
                  <a:lnTo>
                    <a:pt x="8992" y="1464"/>
                  </a:lnTo>
                  <a:lnTo>
                    <a:pt x="9026" y="1464"/>
                  </a:lnTo>
                  <a:lnTo>
                    <a:pt x="9058" y="1462"/>
                  </a:lnTo>
                  <a:lnTo>
                    <a:pt x="9090" y="1459"/>
                  </a:lnTo>
                  <a:lnTo>
                    <a:pt x="9121" y="1455"/>
                  </a:lnTo>
                  <a:lnTo>
                    <a:pt x="9151" y="1450"/>
                  </a:lnTo>
                  <a:lnTo>
                    <a:pt x="9181" y="1443"/>
                  </a:lnTo>
                  <a:lnTo>
                    <a:pt x="9210" y="1435"/>
                  </a:lnTo>
                  <a:lnTo>
                    <a:pt x="9238" y="1426"/>
                  </a:lnTo>
                  <a:lnTo>
                    <a:pt x="9265" y="1416"/>
                  </a:lnTo>
                  <a:lnTo>
                    <a:pt x="9291" y="1405"/>
                  </a:lnTo>
                  <a:lnTo>
                    <a:pt x="9317" y="1392"/>
                  </a:lnTo>
                  <a:lnTo>
                    <a:pt x="9341" y="1379"/>
                  </a:lnTo>
                  <a:lnTo>
                    <a:pt x="9365" y="1363"/>
                  </a:lnTo>
                  <a:lnTo>
                    <a:pt x="9387" y="1347"/>
                  </a:lnTo>
                  <a:lnTo>
                    <a:pt x="9409" y="1329"/>
                  </a:lnTo>
                  <a:lnTo>
                    <a:pt x="9430" y="1310"/>
                  </a:lnTo>
                  <a:lnTo>
                    <a:pt x="9449" y="1290"/>
                  </a:lnTo>
                  <a:lnTo>
                    <a:pt x="9468" y="1269"/>
                  </a:lnTo>
                  <a:lnTo>
                    <a:pt x="9485" y="1246"/>
                  </a:lnTo>
                  <a:lnTo>
                    <a:pt x="9502" y="1222"/>
                  </a:lnTo>
                  <a:lnTo>
                    <a:pt x="9517" y="1197"/>
                  </a:lnTo>
                  <a:lnTo>
                    <a:pt x="9531" y="1170"/>
                  </a:lnTo>
                  <a:lnTo>
                    <a:pt x="9544" y="1142"/>
                  </a:lnTo>
                  <a:lnTo>
                    <a:pt x="9555" y="1113"/>
                  </a:lnTo>
                  <a:lnTo>
                    <a:pt x="9566" y="1082"/>
                  </a:lnTo>
                  <a:lnTo>
                    <a:pt x="9575" y="1050"/>
                  </a:lnTo>
                  <a:lnTo>
                    <a:pt x="9583" y="1017"/>
                  </a:lnTo>
                  <a:lnTo>
                    <a:pt x="9589" y="982"/>
                  </a:lnTo>
                  <a:lnTo>
                    <a:pt x="9594" y="946"/>
                  </a:lnTo>
                  <a:lnTo>
                    <a:pt x="9598" y="909"/>
                  </a:lnTo>
                  <a:lnTo>
                    <a:pt x="9600" y="870"/>
                  </a:lnTo>
                  <a:lnTo>
                    <a:pt x="9600" y="829"/>
                  </a:lnTo>
                  <a:lnTo>
                    <a:pt x="9600" y="23"/>
                  </a:lnTo>
                  <a:lnTo>
                    <a:pt x="9239" y="23"/>
                  </a:lnTo>
                  <a:lnTo>
                    <a:pt x="9239" y="829"/>
                  </a:lnTo>
                  <a:lnTo>
                    <a:pt x="9238" y="865"/>
                  </a:lnTo>
                  <a:lnTo>
                    <a:pt x="9236" y="898"/>
                  </a:lnTo>
                  <a:lnTo>
                    <a:pt x="9230" y="929"/>
                  </a:lnTo>
                  <a:lnTo>
                    <a:pt x="9223" y="960"/>
                  </a:lnTo>
                  <a:lnTo>
                    <a:pt x="9216" y="987"/>
                  </a:lnTo>
                  <a:lnTo>
                    <a:pt x="9205" y="1013"/>
                  </a:lnTo>
                  <a:lnTo>
                    <a:pt x="9193" y="1036"/>
                  </a:lnTo>
                  <a:lnTo>
                    <a:pt x="9185" y="1046"/>
                  </a:lnTo>
                  <a:lnTo>
                    <a:pt x="9178" y="1058"/>
                  </a:lnTo>
                  <a:lnTo>
                    <a:pt x="9171" y="1067"/>
                  </a:lnTo>
                  <a:lnTo>
                    <a:pt x="9163" y="1077"/>
                  </a:lnTo>
                  <a:lnTo>
                    <a:pt x="9154" y="1084"/>
                  </a:lnTo>
                  <a:lnTo>
                    <a:pt x="9144" y="1092"/>
                  </a:lnTo>
                  <a:lnTo>
                    <a:pt x="9135" y="1100"/>
                  </a:lnTo>
                  <a:lnTo>
                    <a:pt x="9124" y="1107"/>
                  </a:lnTo>
                  <a:lnTo>
                    <a:pt x="9113" y="1113"/>
                  </a:lnTo>
                  <a:lnTo>
                    <a:pt x="9102" y="1118"/>
                  </a:lnTo>
                  <a:lnTo>
                    <a:pt x="9091" y="1124"/>
                  </a:lnTo>
                  <a:lnTo>
                    <a:pt x="9078" y="1128"/>
                  </a:lnTo>
                  <a:lnTo>
                    <a:pt x="9066" y="1132"/>
                  </a:lnTo>
                  <a:lnTo>
                    <a:pt x="9053" y="1135"/>
                  </a:lnTo>
                  <a:lnTo>
                    <a:pt x="9039" y="1137"/>
                  </a:lnTo>
                  <a:lnTo>
                    <a:pt x="9026" y="1138"/>
                  </a:lnTo>
                  <a:lnTo>
                    <a:pt x="9011" y="1140"/>
                  </a:lnTo>
                  <a:lnTo>
                    <a:pt x="8996" y="1140"/>
                  </a:lnTo>
                  <a:lnTo>
                    <a:pt x="8981" y="1140"/>
                  </a:lnTo>
                  <a:lnTo>
                    <a:pt x="8966" y="1138"/>
                  </a:lnTo>
                  <a:lnTo>
                    <a:pt x="8951" y="1137"/>
                  </a:lnTo>
                  <a:lnTo>
                    <a:pt x="8938" y="1135"/>
                  </a:lnTo>
                  <a:lnTo>
                    <a:pt x="8924" y="1132"/>
                  </a:lnTo>
                  <a:lnTo>
                    <a:pt x="8912" y="1128"/>
                  </a:lnTo>
                  <a:lnTo>
                    <a:pt x="8900" y="1124"/>
                  </a:lnTo>
                  <a:lnTo>
                    <a:pt x="8888" y="1118"/>
                  </a:lnTo>
                  <a:lnTo>
                    <a:pt x="8877" y="1113"/>
                  </a:lnTo>
                  <a:lnTo>
                    <a:pt x="8866" y="1107"/>
                  </a:lnTo>
                  <a:lnTo>
                    <a:pt x="8856" y="1099"/>
                  </a:lnTo>
                  <a:lnTo>
                    <a:pt x="8846" y="1092"/>
                  </a:lnTo>
                  <a:lnTo>
                    <a:pt x="8837" y="1084"/>
                  </a:lnTo>
                  <a:lnTo>
                    <a:pt x="8828" y="1076"/>
                  </a:lnTo>
                  <a:lnTo>
                    <a:pt x="8820" y="1067"/>
                  </a:lnTo>
                  <a:lnTo>
                    <a:pt x="8812" y="1056"/>
                  </a:lnTo>
                  <a:lnTo>
                    <a:pt x="8804" y="1046"/>
                  </a:lnTo>
                  <a:lnTo>
                    <a:pt x="8797" y="1035"/>
                  </a:lnTo>
                  <a:lnTo>
                    <a:pt x="8791" y="1024"/>
                  </a:lnTo>
                  <a:lnTo>
                    <a:pt x="8785" y="1011"/>
                  </a:lnTo>
                  <a:lnTo>
                    <a:pt x="8774" y="987"/>
                  </a:lnTo>
                  <a:lnTo>
                    <a:pt x="8766" y="959"/>
                  </a:lnTo>
                  <a:lnTo>
                    <a:pt x="8759" y="929"/>
                  </a:lnTo>
                  <a:lnTo>
                    <a:pt x="8755" y="898"/>
                  </a:lnTo>
                  <a:lnTo>
                    <a:pt x="8751" y="864"/>
                  </a:lnTo>
                  <a:lnTo>
                    <a:pt x="8750" y="829"/>
                  </a:lnTo>
                  <a:lnTo>
                    <a:pt x="8750" y="23"/>
                  </a:lnTo>
                  <a:lnTo>
                    <a:pt x="8387" y="23"/>
                  </a:lnTo>
                  <a:lnTo>
                    <a:pt x="8387" y="829"/>
                  </a:lnTo>
                  <a:lnTo>
                    <a:pt x="8388" y="870"/>
                  </a:lnTo>
                  <a:lnTo>
                    <a:pt x="8391" y="909"/>
                  </a:lnTo>
                  <a:lnTo>
                    <a:pt x="8394" y="946"/>
                  </a:lnTo>
                  <a:lnTo>
                    <a:pt x="8398" y="982"/>
                  </a:lnTo>
                  <a:lnTo>
                    <a:pt x="8405" y="1017"/>
                  </a:lnTo>
                  <a:lnTo>
                    <a:pt x="8413" y="1051"/>
                  </a:lnTo>
                  <a:lnTo>
                    <a:pt x="8422" y="1083"/>
                  </a:lnTo>
                  <a:lnTo>
                    <a:pt x="8432" y="1114"/>
                  </a:lnTo>
                  <a:lnTo>
                    <a:pt x="8443" y="1143"/>
                  </a:lnTo>
                  <a:lnTo>
                    <a:pt x="8456" y="1171"/>
                  </a:lnTo>
                  <a:lnTo>
                    <a:pt x="8470" y="1198"/>
                  </a:lnTo>
                  <a:lnTo>
                    <a:pt x="8485" y="1223"/>
                  </a:lnTo>
                  <a:lnTo>
                    <a:pt x="8502" y="1247"/>
                  </a:lnTo>
                  <a:lnTo>
                    <a:pt x="8519" y="1270"/>
                  </a:lnTo>
                  <a:lnTo>
                    <a:pt x="8538" y="1291"/>
                  </a:lnTo>
                  <a:lnTo>
                    <a:pt x="8557" y="1311"/>
                  </a:lnTo>
                  <a:lnTo>
                    <a:pt x="8578" y="1331"/>
                  </a:lnTo>
                  <a:lnTo>
                    <a:pt x="8600" y="1347"/>
                  </a:lnTo>
                  <a:lnTo>
                    <a:pt x="8622" y="1364"/>
                  </a:lnTo>
                  <a:lnTo>
                    <a:pt x="8646" y="1379"/>
                  </a:lnTo>
                  <a:lnTo>
                    <a:pt x="8670" y="1392"/>
                  </a:lnTo>
                  <a:lnTo>
                    <a:pt x="8695" y="1406"/>
                  </a:lnTo>
                  <a:lnTo>
                    <a:pt x="8721" y="1417"/>
                  </a:lnTo>
                  <a:lnTo>
                    <a:pt x="8749" y="1427"/>
                  </a:lnTo>
                  <a:lnTo>
                    <a:pt x="8776" y="1436"/>
                  </a:lnTo>
                  <a:lnTo>
                    <a:pt x="8805" y="1443"/>
                  </a:lnTo>
                  <a:lnTo>
                    <a:pt x="8835" y="1450"/>
                  </a:lnTo>
                  <a:lnTo>
                    <a:pt x="8865" y="1455"/>
                  </a:lnTo>
                  <a:lnTo>
                    <a:pt x="8895" y="1459"/>
                  </a:lnTo>
                  <a:lnTo>
                    <a:pt x="8927" y="1462"/>
                  </a:lnTo>
                  <a:lnTo>
                    <a:pt x="8959" y="1464"/>
                  </a:lnTo>
                  <a:lnTo>
                    <a:pt x="8992" y="1464"/>
                  </a:lnTo>
                  <a:close/>
                  <a:moveTo>
                    <a:pt x="10311" y="1464"/>
                  </a:moveTo>
                  <a:lnTo>
                    <a:pt x="10311" y="1464"/>
                  </a:lnTo>
                  <a:lnTo>
                    <a:pt x="10344" y="1464"/>
                  </a:lnTo>
                  <a:lnTo>
                    <a:pt x="10377" y="1462"/>
                  </a:lnTo>
                  <a:lnTo>
                    <a:pt x="10408" y="1461"/>
                  </a:lnTo>
                  <a:lnTo>
                    <a:pt x="10438" y="1458"/>
                  </a:lnTo>
                  <a:lnTo>
                    <a:pt x="10468" y="1453"/>
                  </a:lnTo>
                  <a:lnTo>
                    <a:pt x="10497" y="1449"/>
                  </a:lnTo>
                  <a:lnTo>
                    <a:pt x="10525" y="1443"/>
                  </a:lnTo>
                  <a:lnTo>
                    <a:pt x="10552" y="1436"/>
                  </a:lnTo>
                  <a:lnTo>
                    <a:pt x="10578" y="1428"/>
                  </a:lnTo>
                  <a:lnTo>
                    <a:pt x="10602" y="1420"/>
                  </a:lnTo>
                  <a:lnTo>
                    <a:pt x="10627" y="1411"/>
                  </a:lnTo>
                  <a:lnTo>
                    <a:pt x="10651" y="1400"/>
                  </a:lnTo>
                  <a:lnTo>
                    <a:pt x="10673" y="1390"/>
                  </a:lnTo>
                  <a:lnTo>
                    <a:pt x="10693" y="1378"/>
                  </a:lnTo>
                  <a:lnTo>
                    <a:pt x="10715" y="1365"/>
                  </a:lnTo>
                  <a:lnTo>
                    <a:pt x="10734" y="1351"/>
                  </a:lnTo>
                  <a:lnTo>
                    <a:pt x="10752" y="1336"/>
                  </a:lnTo>
                  <a:lnTo>
                    <a:pt x="10769" y="1320"/>
                  </a:lnTo>
                  <a:lnTo>
                    <a:pt x="10784" y="1305"/>
                  </a:lnTo>
                  <a:lnTo>
                    <a:pt x="10800" y="1287"/>
                  </a:lnTo>
                  <a:lnTo>
                    <a:pt x="10814" y="1269"/>
                  </a:lnTo>
                  <a:lnTo>
                    <a:pt x="10826" y="1250"/>
                  </a:lnTo>
                  <a:lnTo>
                    <a:pt x="10838" y="1229"/>
                  </a:lnTo>
                  <a:lnTo>
                    <a:pt x="10849" y="1208"/>
                  </a:lnTo>
                  <a:lnTo>
                    <a:pt x="10858" y="1187"/>
                  </a:lnTo>
                  <a:lnTo>
                    <a:pt x="10865" y="1164"/>
                  </a:lnTo>
                  <a:lnTo>
                    <a:pt x="10873" y="1141"/>
                  </a:lnTo>
                  <a:lnTo>
                    <a:pt x="10879" y="1116"/>
                  </a:lnTo>
                  <a:lnTo>
                    <a:pt x="10883" y="1090"/>
                  </a:lnTo>
                  <a:lnTo>
                    <a:pt x="10886" y="1063"/>
                  </a:lnTo>
                  <a:lnTo>
                    <a:pt x="10888" y="1036"/>
                  </a:lnTo>
                  <a:lnTo>
                    <a:pt x="10889" y="1008"/>
                  </a:lnTo>
                  <a:lnTo>
                    <a:pt x="10888" y="982"/>
                  </a:lnTo>
                  <a:lnTo>
                    <a:pt x="10887" y="958"/>
                  </a:lnTo>
                  <a:lnTo>
                    <a:pt x="10883" y="934"/>
                  </a:lnTo>
                  <a:lnTo>
                    <a:pt x="10880" y="911"/>
                  </a:lnTo>
                  <a:lnTo>
                    <a:pt x="10876" y="890"/>
                  </a:lnTo>
                  <a:lnTo>
                    <a:pt x="10869" y="869"/>
                  </a:lnTo>
                  <a:lnTo>
                    <a:pt x="10862" y="849"/>
                  </a:lnTo>
                  <a:lnTo>
                    <a:pt x="10854" y="829"/>
                  </a:lnTo>
                  <a:lnTo>
                    <a:pt x="10845" y="811"/>
                  </a:lnTo>
                  <a:lnTo>
                    <a:pt x="10835" y="793"/>
                  </a:lnTo>
                  <a:lnTo>
                    <a:pt x="10824" y="778"/>
                  </a:lnTo>
                  <a:lnTo>
                    <a:pt x="10813" y="761"/>
                  </a:lnTo>
                  <a:lnTo>
                    <a:pt x="10799" y="746"/>
                  </a:lnTo>
                  <a:lnTo>
                    <a:pt x="10786" y="732"/>
                  </a:lnTo>
                  <a:lnTo>
                    <a:pt x="10771" y="718"/>
                  </a:lnTo>
                  <a:lnTo>
                    <a:pt x="10755" y="705"/>
                  </a:lnTo>
                  <a:lnTo>
                    <a:pt x="10738" y="692"/>
                  </a:lnTo>
                  <a:lnTo>
                    <a:pt x="10720" y="680"/>
                  </a:lnTo>
                  <a:lnTo>
                    <a:pt x="10702" y="669"/>
                  </a:lnTo>
                  <a:lnTo>
                    <a:pt x="10683" y="658"/>
                  </a:lnTo>
                  <a:lnTo>
                    <a:pt x="10663" y="646"/>
                  </a:lnTo>
                  <a:lnTo>
                    <a:pt x="10642" y="637"/>
                  </a:lnTo>
                  <a:lnTo>
                    <a:pt x="10619" y="627"/>
                  </a:lnTo>
                  <a:lnTo>
                    <a:pt x="10597" y="618"/>
                  </a:lnTo>
                  <a:lnTo>
                    <a:pt x="10548" y="601"/>
                  </a:lnTo>
                  <a:lnTo>
                    <a:pt x="10498" y="585"/>
                  </a:lnTo>
                  <a:lnTo>
                    <a:pt x="10443" y="570"/>
                  </a:lnTo>
                  <a:lnTo>
                    <a:pt x="10385" y="556"/>
                  </a:lnTo>
                  <a:lnTo>
                    <a:pt x="10318" y="540"/>
                  </a:lnTo>
                  <a:lnTo>
                    <a:pt x="10264" y="524"/>
                  </a:lnTo>
                  <a:lnTo>
                    <a:pt x="10241" y="516"/>
                  </a:lnTo>
                  <a:lnTo>
                    <a:pt x="10220" y="509"/>
                  </a:lnTo>
                  <a:lnTo>
                    <a:pt x="10202" y="501"/>
                  </a:lnTo>
                  <a:lnTo>
                    <a:pt x="10188" y="494"/>
                  </a:lnTo>
                  <a:lnTo>
                    <a:pt x="10174" y="486"/>
                  </a:lnTo>
                  <a:lnTo>
                    <a:pt x="10163" y="478"/>
                  </a:lnTo>
                  <a:lnTo>
                    <a:pt x="10154" y="470"/>
                  </a:lnTo>
                  <a:lnTo>
                    <a:pt x="10147" y="461"/>
                  </a:lnTo>
                  <a:lnTo>
                    <a:pt x="10143" y="451"/>
                  </a:lnTo>
                  <a:lnTo>
                    <a:pt x="10139" y="441"/>
                  </a:lnTo>
                  <a:lnTo>
                    <a:pt x="10137" y="429"/>
                  </a:lnTo>
                  <a:lnTo>
                    <a:pt x="10136" y="418"/>
                  </a:lnTo>
                  <a:lnTo>
                    <a:pt x="10137" y="408"/>
                  </a:lnTo>
                  <a:lnTo>
                    <a:pt x="10138" y="398"/>
                  </a:lnTo>
                  <a:lnTo>
                    <a:pt x="10140" y="389"/>
                  </a:lnTo>
                  <a:lnTo>
                    <a:pt x="10144" y="380"/>
                  </a:lnTo>
                  <a:lnTo>
                    <a:pt x="10148" y="371"/>
                  </a:lnTo>
                  <a:lnTo>
                    <a:pt x="10154" y="363"/>
                  </a:lnTo>
                  <a:lnTo>
                    <a:pt x="10161" y="355"/>
                  </a:lnTo>
                  <a:lnTo>
                    <a:pt x="10170" y="347"/>
                  </a:lnTo>
                  <a:lnTo>
                    <a:pt x="10180" y="342"/>
                  </a:lnTo>
                  <a:lnTo>
                    <a:pt x="10191" y="336"/>
                  </a:lnTo>
                  <a:lnTo>
                    <a:pt x="10205" y="331"/>
                  </a:lnTo>
                  <a:lnTo>
                    <a:pt x="10220" y="326"/>
                  </a:lnTo>
                  <a:lnTo>
                    <a:pt x="10237" y="324"/>
                  </a:lnTo>
                  <a:lnTo>
                    <a:pt x="10256" y="320"/>
                  </a:lnTo>
                  <a:lnTo>
                    <a:pt x="10278" y="319"/>
                  </a:lnTo>
                  <a:lnTo>
                    <a:pt x="10300" y="319"/>
                  </a:lnTo>
                  <a:lnTo>
                    <a:pt x="10327" y="319"/>
                  </a:lnTo>
                  <a:lnTo>
                    <a:pt x="10352" y="322"/>
                  </a:lnTo>
                  <a:lnTo>
                    <a:pt x="10378" y="324"/>
                  </a:lnTo>
                  <a:lnTo>
                    <a:pt x="10402" y="327"/>
                  </a:lnTo>
                  <a:lnTo>
                    <a:pt x="10426" y="333"/>
                  </a:lnTo>
                  <a:lnTo>
                    <a:pt x="10451" y="338"/>
                  </a:lnTo>
                  <a:lnTo>
                    <a:pt x="10473" y="345"/>
                  </a:lnTo>
                  <a:lnTo>
                    <a:pt x="10497" y="353"/>
                  </a:lnTo>
                  <a:lnTo>
                    <a:pt x="10520" y="362"/>
                  </a:lnTo>
                  <a:lnTo>
                    <a:pt x="10543" y="372"/>
                  </a:lnTo>
                  <a:lnTo>
                    <a:pt x="10565" y="383"/>
                  </a:lnTo>
                  <a:lnTo>
                    <a:pt x="10587" y="395"/>
                  </a:lnTo>
                  <a:lnTo>
                    <a:pt x="10609" y="408"/>
                  </a:lnTo>
                  <a:lnTo>
                    <a:pt x="10631" y="422"/>
                  </a:lnTo>
                  <a:lnTo>
                    <a:pt x="10653" y="435"/>
                  </a:lnTo>
                  <a:lnTo>
                    <a:pt x="10674" y="451"/>
                  </a:lnTo>
                  <a:lnTo>
                    <a:pt x="10867" y="185"/>
                  </a:lnTo>
                  <a:lnTo>
                    <a:pt x="10840" y="163"/>
                  </a:lnTo>
                  <a:lnTo>
                    <a:pt x="10811" y="143"/>
                  </a:lnTo>
                  <a:lnTo>
                    <a:pt x="10782" y="124"/>
                  </a:lnTo>
                  <a:lnTo>
                    <a:pt x="10753" y="107"/>
                  </a:lnTo>
                  <a:lnTo>
                    <a:pt x="10723" y="90"/>
                  </a:lnTo>
                  <a:lnTo>
                    <a:pt x="10691" y="74"/>
                  </a:lnTo>
                  <a:lnTo>
                    <a:pt x="10659" y="61"/>
                  </a:lnTo>
                  <a:lnTo>
                    <a:pt x="10626" y="49"/>
                  </a:lnTo>
                  <a:lnTo>
                    <a:pt x="10591" y="37"/>
                  </a:lnTo>
                  <a:lnTo>
                    <a:pt x="10556" y="27"/>
                  </a:lnTo>
                  <a:lnTo>
                    <a:pt x="10519" y="19"/>
                  </a:lnTo>
                  <a:lnTo>
                    <a:pt x="10482" y="13"/>
                  </a:lnTo>
                  <a:lnTo>
                    <a:pt x="10443" y="7"/>
                  </a:lnTo>
                  <a:lnTo>
                    <a:pt x="10402" y="4"/>
                  </a:lnTo>
                  <a:lnTo>
                    <a:pt x="10360" y="1"/>
                  </a:lnTo>
                  <a:lnTo>
                    <a:pt x="10317" y="0"/>
                  </a:lnTo>
                  <a:lnTo>
                    <a:pt x="10287" y="1"/>
                  </a:lnTo>
                  <a:lnTo>
                    <a:pt x="10258" y="3"/>
                  </a:lnTo>
                  <a:lnTo>
                    <a:pt x="10229" y="5"/>
                  </a:lnTo>
                  <a:lnTo>
                    <a:pt x="10201" y="8"/>
                  </a:lnTo>
                  <a:lnTo>
                    <a:pt x="10174" y="13"/>
                  </a:lnTo>
                  <a:lnTo>
                    <a:pt x="10148" y="18"/>
                  </a:lnTo>
                  <a:lnTo>
                    <a:pt x="10122" y="24"/>
                  </a:lnTo>
                  <a:lnTo>
                    <a:pt x="10097" y="32"/>
                  </a:lnTo>
                  <a:lnTo>
                    <a:pt x="10073" y="40"/>
                  </a:lnTo>
                  <a:lnTo>
                    <a:pt x="10049" y="49"/>
                  </a:lnTo>
                  <a:lnTo>
                    <a:pt x="10027" y="59"/>
                  </a:lnTo>
                  <a:lnTo>
                    <a:pt x="10004" y="69"/>
                  </a:lnTo>
                  <a:lnTo>
                    <a:pt x="9983" y="80"/>
                  </a:lnTo>
                  <a:lnTo>
                    <a:pt x="9964" y="92"/>
                  </a:lnTo>
                  <a:lnTo>
                    <a:pt x="9944" y="106"/>
                  </a:lnTo>
                  <a:lnTo>
                    <a:pt x="9926" y="119"/>
                  </a:lnTo>
                  <a:lnTo>
                    <a:pt x="9909" y="134"/>
                  </a:lnTo>
                  <a:lnTo>
                    <a:pt x="9892" y="150"/>
                  </a:lnTo>
                  <a:lnTo>
                    <a:pt x="9876" y="167"/>
                  </a:lnTo>
                  <a:lnTo>
                    <a:pt x="9862" y="183"/>
                  </a:lnTo>
                  <a:lnTo>
                    <a:pt x="9848" y="200"/>
                  </a:lnTo>
                  <a:lnTo>
                    <a:pt x="9836" y="219"/>
                  </a:lnTo>
                  <a:lnTo>
                    <a:pt x="9825" y="238"/>
                  </a:lnTo>
                  <a:lnTo>
                    <a:pt x="9815" y="258"/>
                  </a:lnTo>
                  <a:lnTo>
                    <a:pt x="9806" y="278"/>
                  </a:lnTo>
                  <a:lnTo>
                    <a:pt x="9798" y="299"/>
                  </a:lnTo>
                  <a:lnTo>
                    <a:pt x="9791" y="320"/>
                  </a:lnTo>
                  <a:lnTo>
                    <a:pt x="9785" y="343"/>
                  </a:lnTo>
                  <a:lnTo>
                    <a:pt x="9781" y="367"/>
                  </a:lnTo>
                  <a:lnTo>
                    <a:pt x="9777" y="390"/>
                  </a:lnTo>
                  <a:lnTo>
                    <a:pt x="9775" y="414"/>
                  </a:lnTo>
                  <a:lnTo>
                    <a:pt x="9775" y="438"/>
                  </a:lnTo>
                  <a:lnTo>
                    <a:pt x="9775" y="464"/>
                  </a:lnTo>
                  <a:lnTo>
                    <a:pt x="9777" y="489"/>
                  </a:lnTo>
                  <a:lnTo>
                    <a:pt x="9780" y="513"/>
                  </a:lnTo>
                  <a:lnTo>
                    <a:pt x="9783" y="535"/>
                  </a:lnTo>
                  <a:lnTo>
                    <a:pt x="9788" y="558"/>
                  </a:lnTo>
                  <a:lnTo>
                    <a:pt x="9793" y="578"/>
                  </a:lnTo>
                  <a:lnTo>
                    <a:pt x="9799" y="598"/>
                  </a:lnTo>
                  <a:lnTo>
                    <a:pt x="9807" y="616"/>
                  </a:lnTo>
                  <a:lnTo>
                    <a:pt x="9815" y="634"/>
                  </a:lnTo>
                  <a:lnTo>
                    <a:pt x="9825" y="652"/>
                  </a:lnTo>
                  <a:lnTo>
                    <a:pt x="9835" y="668"/>
                  </a:lnTo>
                  <a:lnTo>
                    <a:pt x="9846" y="683"/>
                  </a:lnTo>
                  <a:lnTo>
                    <a:pt x="9858" y="698"/>
                  </a:lnTo>
                  <a:lnTo>
                    <a:pt x="9871" y="713"/>
                  </a:lnTo>
                  <a:lnTo>
                    <a:pt x="9885" y="726"/>
                  </a:lnTo>
                  <a:lnTo>
                    <a:pt x="9900" y="738"/>
                  </a:lnTo>
                  <a:lnTo>
                    <a:pt x="9916" y="751"/>
                  </a:lnTo>
                  <a:lnTo>
                    <a:pt x="9933" y="762"/>
                  </a:lnTo>
                  <a:lnTo>
                    <a:pt x="9951" y="773"/>
                  </a:lnTo>
                  <a:lnTo>
                    <a:pt x="9969" y="785"/>
                  </a:lnTo>
                  <a:lnTo>
                    <a:pt x="9989" y="795"/>
                  </a:lnTo>
                  <a:lnTo>
                    <a:pt x="10009" y="804"/>
                  </a:lnTo>
                  <a:lnTo>
                    <a:pt x="10030" y="813"/>
                  </a:lnTo>
                  <a:lnTo>
                    <a:pt x="10053" y="822"/>
                  </a:lnTo>
                  <a:lnTo>
                    <a:pt x="10100" y="838"/>
                  </a:lnTo>
                  <a:lnTo>
                    <a:pt x="10151" y="854"/>
                  </a:lnTo>
                  <a:lnTo>
                    <a:pt x="10205" y="869"/>
                  </a:lnTo>
                  <a:lnTo>
                    <a:pt x="10262" y="882"/>
                  </a:lnTo>
                  <a:lnTo>
                    <a:pt x="10335" y="900"/>
                  </a:lnTo>
                  <a:lnTo>
                    <a:pt x="10366" y="909"/>
                  </a:lnTo>
                  <a:lnTo>
                    <a:pt x="10394" y="918"/>
                  </a:lnTo>
                  <a:lnTo>
                    <a:pt x="10419" y="927"/>
                  </a:lnTo>
                  <a:lnTo>
                    <a:pt x="10441" y="935"/>
                  </a:lnTo>
                  <a:lnTo>
                    <a:pt x="10460" y="944"/>
                  </a:lnTo>
                  <a:lnTo>
                    <a:pt x="10475" y="952"/>
                  </a:lnTo>
                  <a:lnTo>
                    <a:pt x="10489" y="961"/>
                  </a:lnTo>
                  <a:lnTo>
                    <a:pt x="10500" y="970"/>
                  </a:lnTo>
                  <a:lnTo>
                    <a:pt x="10509" y="980"/>
                  </a:lnTo>
                  <a:lnTo>
                    <a:pt x="10517" y="990"/>
                  </a:lnTo>
                  <a:lnTo>
                    <a:pt x="10521" y="1000"/>
                  </a:lnTo>
                  <a:lnTo>
                    <a:pt x="10525" y="1011"/>
                  </a:lnTo>
                  <a:lnTo>
                    <a:pt x="10527" y="1023"/>
                  </a:lnTo>
                  <a:lnTo>
                    <a:pt x="10528" y="1035"/>
                  </a:lnTo>
                  <a:lnTo>
                    <a:pt x="10527" y="1049"/>
                  </a:lnTo>
                  <a:lnTo>
                    <a:pt x="10525" y="1062"/>
                  </a:lnTo>
                  <a:lnTo>
                    <a:pt x="10521" y="1074"/>
                  </a:lnTo>
                  <a:lnTo>
                    <a:pt x="10517" y="1086"/>
                  </a:lnTo>
                  <a:lnTo>
                    <a:pt x="10510" y="1096"/>
                  </a:lnTo>
                  <a:lnTo>
                    <a:pt x="10502" y="1105"/>
                  </a:lnTo>
                  <a:lnTo>
                    <a:pt x="10492" y="1113"/>
                  </a:lnTo>
                  <a:lnTo>
                    <a:pt x="10481" y="1120"/>
                  </a:lnTo>
                  <a:lnTo>
                    <a:pt x="10468" y="1126"/>
                  </a:lnTo>
                  <a:lnTo>
                    <a:pt x="10453" y="1132"/>
                  </a:lnTo>
                  <a:lnTo>
                    <a:pt x="10436" y="1136"/>
                  </a:lnTo>
                  <a:lnTo>
                    <a:pt x="10417" y="1140"/>
                  </a:lnTo>
                  <a:lnTo>
                    <a:pt x="10397" y="1143"/>
                  </a:lnTo>
                  <a:lnTo>
                    <a:pt x="10374" y="1144"/>
                  </a:lnTo>
                  <a:lnTo>
                    <a:pt x="10350" y="1145"/>
                  </a:lnTo>
                  <a:lnTo>
                    <a:pt x="10323" y="1146"/>
                  </a:lnTo>
                  <a:lnTo>
                    <a:pt x="10298" y="1145"/>
                  </a:lnTo>
                  <a:lnTo>
                    <a:pt x="10272" y="1143"/>
                  </a:lnTo>
                  <a:lnTo>
                    <a:pt x="10245" y="1140"/>
                  </a:lnTo>
                  <a:lnTo>
                    <a:pt x="10218" y="1135"/>
                  </a:lnTo>
                  <a:lnTo>
                    <a:pt x="10191" y="1129"/>
                  </a:lnTo>
                  <a:lnTo>
                    <a:pt x="10164" y="1122"/>
                  </a:lnTo>
                  <a:lnTo>
                    <a:pt x="10137" y="1114"/>
                  </a:lnTo>
                  <a:lnTo>
                    <a:pt x="10110" y="1105"/>
                  </a:lnTo>
                  <a:lnTo>
                    <a:pt x="10083" y="1095"/>
                  </a:lnTo>
                  <a:lnTo>
                    <a:pt x="10057" y="1083"/>
                  </a:lnTo>
                  <a:lnTo>
                    <a:pt x="10033" y="1071"/>
                  </a:lnTo>
                  <a:lnTo>
                    <a:pt x="10008" y="1059"/>
                  </a:lnTo>
                  <a:lnTo>
                    <a:pt x="9984" y="1045"/>
                  </a:lnTo>
                  <a:lnTo>
                    <a:pt x="9962" y="1032"/>
                  </a:lnTo>
                  <a:lnTo>
                    <a:pt x="9940" y="1017"/>
                  </a:lnTo>
                  <a:lnTo>
                    <a:pt x="9921" y="1002"/>
                  </a:lnTo>
                  <a:lnTo>
                    <a:pt x="9728" y="1264"/>
                  </a:lnTo>
                  <a:lnTo>
                    <a:pt x="9755" y="1286"/>
                  </a:lnTo>
                  <a:lnTo>
                    <a:pt x="9782" y="1306"/>
                  </a:lnTo>
                  <a:lnTo>
                    <a:pt x="9812" y="1326"/>
                  </a:lnTo>
                  <a:lnTo>
                    <a:pt x="9844" y="1345"/>
                  </a:lnTo>
                  <a:lnTo>
                    <a:pt x="9876" y="1362"/>
                  </a:lnTo>
                  <a:lnTo>
                    <a:pt x="9910" y="1379"/>
                  </a:lnTo>
                  <a:lnTo>
                    <a:pt x="9946" y="1395"/>
                  </a:lnTo>
                  <a:lnTo>
                    <a:pt x="9983" y="1408"/>
                  </a:lnTo>
                  <a:lnTo>
                    <a:pt x="10021" y="1420"/>
                  </a:lnTo>
                  <a:lnTo>
                    <a:pt x="10061" y="1432"/>
                  </a:lnTo>
                  <a:lnTo>
                    <a:pt x="10100" y="1442"/>
                  </a:lnTo>
                  <a:lnTo>
                    <a:pt x="10142" y="1450"/>
                  </a:lnTo>
                  <a:lnTo>
                    <a:pt x="10183" y="1456"/>
                  </a:lnTo>
                  <a:lnTo>
                    <a:pt x="10225" y="1461"/>
                  </a:lnTo>
                  <a:lnTo>
                    <a:pt x="10267" y="1463"/>
                  </a:lnTo>
                  <a:lnTo>
                    <a:pt x="10311" y="1464"/>
                  </a:lnTo>
                  <a:close/>
                </a:path>
              </a:pathLst>
            </a:custGeom>
            <a:solidFill>
              <a:srgbClr val="0063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662"/>
            </a:p>
          </p:txBody>
        </p:sp>
        <p:sp>
          <p:nvSpPr>
            <p:cNvPr id="12" name="Freeform 10"/>
            <p:cNvSpPr>
              <a:spLocks noChangeAspect="1" noEditPoints="1"/>
            </p:cNvSpPr>
            <p:nvPr/>
          </p:nvSpPr>
          <p:spPr bwMode="auto">
            <a:xfrm>
              <a:off x="3341962" y="4443745"/>
              <a:ext cx="5626379" cy="856918"/>
            </a:xfrm>
            <a:custGeom>
              <a:avLst/>
              <a:gdLst>
                <a:gd name="T0" fmla="*/ 2147483647 w 10949"/>
                <a:gd name="T1" fmla="*/ 2147483647 h 1667"/>
                <a:gd name="T2" fmla="*/ 2147483647 w 10949"/>
                <a:gd name="T3" fmla="*/ 2147483647 h 1667"/>
                <a:gd name="T4" fmla="*/ 2147483647 w 10949"/>
                <a:gd name="T5" fmla="*/ 2147483647 h 1667"/>
                <a:gd name="T6" fmla="*/ 2147483647 w 10949"/>
                <a:gd name="T7" fmla="*/ 2147483647 h 1667"/>
                <a:gd name="T8" fmla="*/ 2147483647 w 10949"/>
                <a:gd name="T9" fmla="*/ 2147483647 h 1667"/>
                <a:gd name="T10" fmla="*/ 2147483647 w 10949"/>
                <a:gd name="T11" fmla="*/ 2147483647 h 1667"/>
                <a:gd name="T12" fmla="*/ 2147483647 w 10949"/>
                <a:gd name="T13" fmla="*/ 2147483647 h 1667"/>
                <a:gd name="T14" fmla="*/ 2147483647 w 10949"/>
                <a:gd name="T15" fmla="*/ 2147483647 h 1667"/>
                <a:gd name="T16" fmla="*/ 2147483647 w 10949"/>
                <a:gd name="T17" fmla="*/ 2147483647 h 1667"/>
                <a:gd name="T18" fmla="*/ 2147483647 w 10949"/>
                <a:gd name="T19" fmla="*/ 2147483647 h 1667"/>
                <a:gd name="T20" fmla="*/ 2147483647 w 10949"/>
                <a:gd name="T21" fmla="*/ 2147483647 h 1667"/>
                <a:gd name="T22" fmla="*/ 2147483647 w 10949"/>
                <a:gd name="T23" fmla="*/ 2147483647 h 1667"/>
                <a:gd name="T24" fmla="*/ 2147483647 w 10949"/>
                <a:gd name="T25" fmla="*/ 2147483647 h 1667"/>
                <a:gd name="T26" fmla="*/ 2147483647 w 10949"/>
                <a:gd name="T27" fmla="*/ 2147483647 h 1667"/>
                <a:gd name="T28" fmla="*/ 2147483647 w 10949"/>
                <a:gd name="T29" fmla="*/ 2147483647 h 1667"/>
                <a:gd name="T30" fmla="*/ 2147483647 w 10949"/>
                <a:gd name="T31" fmla="*/ 2147483647 h 1667"/>
                <a:gd name="T32" fmla="*/ 2147483647 w 10949"/>
                <a:gd name="T33" fmla="*/ 2147483647 h 1667"/>
                <a:gd name="T34" fmla="*/ 2147483647 w 10949"/>
                <a:gd name="T35" fmla="*/ 2147483647 h 1667"/>
                <a:gd name="T36" fmla="*/ 2147483647 w 10949"/>
                <a:gd name="T37" fmla="*/ 2147483647 h 1667"/>
                <a:gd name="T38" fmla="*/ 2147483647 w 10949"/>
                <a:gd name="T39" fmla="*/ 2147483647 h 1667"/>
                <a:gd name="T40" fmla="*/ 2147483647 w 10949"/>
                <a:gd name="T41" fmla="*/ 2147483647 h 1667"/>
                <a:gd name="T42" fmla="*/ 2147483647 w 10949"/>
                <a:gd name="T43" fmla="*/ 2147483647 h 1667"/>
                <a:gd name="T44" fmla="*/ 2147483647 w 10949"/>
                <a:gd name="T45" fmla="*/ 2147483647 h 1667"/>
                <a:gd name="T46" fmla="*/ 2147483647 w 10949"/>
                <a:gd name="T47" fmla="*/ 2147483647 h 1667"/>
                <a:gd name="T48" fmla="*/ 2147483647 w 10949"/>
                <a:gd name="T49" fmla="*/ 2147483647 h 1667"/>
                <a:gd name="T50" fmla="*/ 2147483647 w 10949"/>
                <a:gd name="T51" fmla="*/ 2147483647 h 1667"/>
                <a:gd name="T52" fmla="*/ 2147483647 w 10949"/>
                <a:gd name="T53" fmla="*/ 2147483647 h 1667"/>
                <a:gd name="T54" fmla="*/ 2147483647 w 10949"/>
                <a:gd name="T55" fmla="*/ 2147483647 h 1667"/>
                <a:gd name="T56" fmla="*/ 2147483647 w 10949"/>
                <a:gd name="T57" fmla="*/ 2147483647 h 1667"/>
                <a:gd name="T58" fmla="*/ 2147483647 w 10949"/>
                <a:gd name="T59" fmla="*/ 2147483647 h 1667"/>
                <a:gd name="T60" fmla="*/ 2147483647 w 10949"/>
                <a:gd name="T61" fmla="*/ 2147483647 h 1667"/>
                <a:gd name="T62" fmla="*/ 2147483647 w 10949"/>
                <a:gd name="T63" fmla="*/ 2147483647 h 1667"/>
                <a:gd name="T64" fmla="*/ 2147483647 w 10949"/>
                <a:gd name="T65" fmla="*/ 2147483647 h 1667"/>
                <a:gd name="T66" fmla="*/ 2147483647 w 10949"/>
                <a:gd name="T67" fmla="*/ 2147483647 h 1667"/>
                <a:gd name="T68" fmla="*/ 2147483647 w 10949"/>
                <a:gd name="T69" fmla="*/ 2147483647 h 1667"/>
                <a:gd name="T70" fmla="*/ 2147483647 w 10949"/>
                <a:gd name="T71" fmla="*/ 2147483647 h 1667"/>
                <a:gd name="T72" fmla="*/ 2147483647 w 10949"/>
                <a:gd name="T73" fmla="*/ 2147483647 h 1667"/>
                <a:gd name="T74" fmla="*/ 2147483647 w 10949"/>
                <a:gd name="T75" fmla="*/ 2147483647 h 1667"/>
                <a:gd name="T76" fmla="*/ 2147483647 w 10949"/>
                <a:gd name="T77" fmla="*/ 2147483647 h 1667"/>
                <a:gd name="T78" fmla="*/ 2147483647 w 10949"/>
                <a:gd name="T79" fmla="*/ 2147483647 h 1667"/>
                <a:gd name="T80" fmla="*/ 2147483647 w 10949"/>
                <a:gd name="T81" fmla="*/ 2147483647 h 1667"/>
                <a:gd name="T82" fmla="*/ 2147483647 w 10949"/>
                <a:gd name="T83" fmla="*/ 2147483647 h 1667"/>
                <a:gd name="T84" fmla="*/ 2147483647 w 10949"/>
                <a:gd name="T85" fmla="*/ 2147483647 h 1667"/>
                <a:gd name="T86" fmla="*/ 2147483647 w 10949"/>
                <a:gd name="T87" fmla="*/ 2147483647 h 1667"/>
                <a:gd name="T88" fmla="*/ 2147483647 w 10949"/>
                <a:gd name="T89" fmla="*/ 2147483647 h 1667"/>
                <a:gd name="T90" fmla="*/ 2147483647 w 10949"/>
                <a:gd name="T91" fmla="*/ 2147483647 h 1667"/>
                <a:gd name="T92" fmla="*/ 2147483647 w 10949"/>
                <a:gd name="T93" fmla="*/ 2147483647 h 1667"/>
                <a:gd name="T94" fmla="*/ 2147483647 w 10949"/>
                <a:gd name="T95" fmla="*/ 2147483647 h 1667"/>
                <a:gd name="T96" fmla="*/ 2147483647 w 10949"/>
                <a:gd name="T97" fmla="*/ 2147483647 h 1667"/>
                <a:gd name="T98" fmla="*/ 2147483647 w 10949"/>
                <a:gd name="T99" fmla="*/ 2147483647 h 1667"/>
                <a:gd name="T100" fmla="*/ 2147483647 w 10949"/>
                <a:gd name="T101" fmla="*/ 2147483647 h 1667"/>
                <a:gd name="T102" fmla="*/ 2147483647 w 10949"/>
                <a:gd name="T103" fmla="*/ 2147483647 h 1667"/>
                <a:gd name="T104" fmla="*/ 2147483647 w 10949"/>
                <a:gd name="T105" fmla="*/ 2147483647 h 1667"/>
                <a:gd name="T106" fmla="*/ 2147483647 w 10949"/>
                <a:gd name="T107" fmla="*/ 2147483647 h 1667"/>
                <a:gd name="T108" fmla="*/ 2147483647 w 10949"/>
                <a:gd name="T109" fmla="*/ 2147483647 h 1667"/>
                <a:gd name="T110" fmla="*/ 2147483647 w 10949"/>
                <a:gd name="T111" fmla="*/ 2147483647 h 1667"/>
                <a:gd name="T112" fmla="*/ 2147483647 w 10949"/>
                <a:gd name="T113" fmla="*/ 2147483647 h 1667"/>
                <a:gd name="T114" fmla="*/ 2147483647 w 10949"/>
                <a:gd name="T115" fmla="*/ 2147483647 h 1667"/>
                <a:gd name="T116" fmla="*/ 2147483647 w 10949"/>
                <a:gd name="T117" fmla="*/ 2147483647 h 1667"/>
                <a:gd name="T118" fmla="*/ 2147483647 w 10949"/>
                <a:gd name="T119" fmla="*/ 2147483647 h 1667"/>
                <a:gd name="T120" fmla="*/ 2147483647 w 10949"/>
                <a:gd name="T121" fmla="*/ 2147483647 h 1667"/>
                <a:gd name="T122" fmla="*/ 2147483647 w 10949"/>
                <a:gd name="T123" fmla="*/ 2147483647 h 1667"/>
                <a:gd name="T124" fmla="*/ 2147483647 w 10949"/>
                <a:gd name="T125" fmla="*/ 2147483647 h 16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949" h="1667">
                  <a:moveTo>
                    <a:pt x="10949" y="815"/>
                  </a:moveTo>
                  <a:lnTo>
                    <a:pt x="10949" y="815"/>
                  </a:lnTo>
                  <a:lnTo>
                    <a:pt x="10949" y="790"/>
                  </a:lnTo>
                  <a:lnTo>
                    <a:pt x="10948" y="765"/>
                  </a:lnTo>
                  <a:lnTo>
                    <a:pt x="10946" y="741"/>
                  </a:lnTo>
                  <a:lnTo>
                    <a:pt x="10943" y="716"/>
                  </a:lnTo>
                  <a:lnTo>
                    <a:pt x="10940" y="694"/>
                  </a:lnTo>
                  <a:lnTo>
                    <a:pt x="10936" y="672"/>
                  </a:lnTo>
                  <a:lnTo>
                    <a:pt x="10930" y="649"/>
                  </a:lnTo>
                  <a:lnTo>
                    <a:pt x="10924" y="628"/>
                  </a:lnTo>
                  <a:lnTo>
                    <a:pt x="10918" y="606"/>
                  </a:lnTo>
                  <a:lnTo>
                    <a:pt x="10911" y="586"/>
                  </a:lnTo>
                  <a:lnTo>
                    <a:pt x="10903" y="567"/>
                  </a:lnTo>
                  <a:lnTo>
                    <a:pt x="10894" y="548"/>
                  </a:lnTo>
                  <a:lnTo>
                    <a:pt x="10884" y="530"/>
                  </a:lnTo>
                  <a:lnTo>
                    <a:pt x="10874" y="513"/>
                  </a:lnTo>
                  <a:lnTo>
                    <a:pt x="10864" y="496"/>
                  </a:lnTo>
                  <a:lnTo>
                    <a:pt x="10851" y="481"/>
                  </a:lnTo>
                  <a:lnTo>
                    <a:pt x="10839" y="465"/>
                  </a:lnTo>
                  <a:lnTo>
                    <a:pt x="10825" y="450"/>
                  </a:lnTo>
                  <a:lnTo>
                    <a:pt x="10812" y="437"/>
                  </a:lnTo>
                  <a:lnTo>
                    <a:pt x="10797" y="424"/>
                  </a:lnTo>
                  <a:lnTo>
                    <a:pt x="10782" y="413"/>
                  </a:lnTo>
                  <a:lnTo>
                    <a:pt x="10766" y="402"/>
                  </a:lnTo>
                  <a:lnTo>
                    <a:pt x="10749" y="392"/>
                  </a:lnTo>
                  <a:lnTo>
                    <a:pt x="10732" y="383"/>
                  </a:lnTo>
                  <a:lnTo>
                    <a:pt x="10714" y="375"/>
                  </a:lnTo>
                  <a:lnTo>
                    <a:pt x="10695" y="368"/>
                  </a:lnTo>
                  <a:lnTo>
                    <a:pt x="10676" y="363"/>
                  </a:lnTo>
                  <a:lnTo>
                    <a:pt x="10656" y="357"/>
                  </a:lnTo>
                  <a:lnTo>
                    <a:pt x="10634" y="354"/>
                  </a:lnTo>
                  <a:lnTo>
                    <a:pt x="10613" y="351"/>
                  </a:lnTo>
                  <a:lnTo>
                    <a:pt x="10591" y="349"/>
                  </a:lnTo>
                  <a:lnTo>
                    <a:pt x="10568" y="349"/>
                  </a:lnTo>
                  <a:lnTo>
                    <a:pt x="10547" y="349"/>
                  </a:lnTo>
                  <a:lnTo>
                    <a:pt x="10526" y="350"/>
                  </a:lnTo>
                  <a:lnTo>
                    <a:pt x="10506" y="354"/>
                  </a:lnTo>
                  <a:lnTo>
                    <a:pt x="10486" y="357"/>
                  </a:lnTo>
                  <a:lnTo>
                    <a:pt x="10467" y="363"/>
                  </a:lnTo>
                  <a:lnTo>
                    <a:pt x="10448" y="368"/>
                  </a:lnTo>
                  <a:lnTo>
                    <a:pt x="10429" y="375"/>
                  </a:lnTo>
                  <a:lnTo>
                    <a:pt x="10411" y="383"/>
                  </a:lnTo>
                  <a:lnTo>
                    <a:pt x="10394" y="392"/>
                  </a:lnTo>
                  <a:lnTo>
                    <a:pt x="10377" y="402"/>
                  </a:lnTo>
                  <a:lnTo>
                    <a:pt x="10360" y="412"/>
                  </a:lnTo>
                  <a:lnTo>
                    <a:pt x="10344" y="424"/>
                  </a:lnTo>
                  <a:lnTo>
                    <a:pt x="10329" y="437"/>
                  </a:lnTo>
                  <a:lnTo>
                    <a:pt x="10314" y="450"/>
                  </a:lnTo>
                  <a:lnTo>
                    <a:pt x="10301" y="465"/>
                  </a:lnTo>
                  <a:lnTo>
                    <a:pt x="10287" y="481"/>
                  </a:lnTo>
                  <a:lnTo>
                    <a:pt x="10274" y="496"/>
                  </a:lnTo>
                  <a:lnTo>
                    <a:pt x="10262" y="514"/>
                  </a:lnTo>
                  <a:lnTo>
                    <a:pt x="10250" y="532"/>
                  </a:lnTo>
                  <a:lnTo>
                    <a:pt x="10240" y="551"/>
                  </a:lnTo>
                  <a:lnTo>
                    <a:pt x="10230" y="570"/>
                  </a:lnTo>
                  <a:lnTo>
                    <a:pt x="10221" y="591"/>
                  </a:lnTo>
                  <a:lnTo>
                    <a:pt x="10213" y="612"/>
                  </a:lnTo>
                  <a:lnTo>
                    <a:pt x="10205" y="634"/>
                  </a:lnTo>
                  <a:lnTo>
                    <a:pt x="10198" y="657"/>
                  </a:lnTo>
                  <a:lnTo>
                    <a:pt x="10193" y="682"/>
                  </a:lnTo>
                  <a:lnTo>
                    <a:pt x="10187" y="705"/>
                  </a:lnTo>
                  <a:lnTo>
                    <a:pt x="10183" y="731"/>
                  </a:lnTo>
                  <a:lnTo>
                    <a:pt x="10179" y="757"/>
                  </a:lnTo>
                  <a:lnTo>
                    <a:pt x="10177" y="783"/>
                  </a:lnTo>
                  <a:lnTo>
                    <a:pt x="10176" y="811"/>
                  </a:lnTo>
                  <a:lnTo>
                    <a:pt x="10176" y="839"/>
                  </a:lnTo>
                  <a:lnTo>
                    <a:pt x="10176" y="873"/>
                  </a:lnTo>
                  <a:lnTo>
                    <a:pt x="10178" y="905"/>
                  </a:lnTo>
                  <a:lnTo>
                    <a:pt x="10180" y="937"/>
                  </a:lnTo>
                  <a:lnTo>
                    <a:pt x="10185" y="967"/>
                  </a:lnTo>
                  <a:lnTo>
                    <a:pt x="10190" y="995"/>
                  </a:lnTo>
                  <a:lnTo>
                    <a:pt x="10196" y="1023"/>
                  </a:lnTo>
                  <a:lnTo>
                    <a:pt x="10203" y="1049"/>
                  </a:lnTo>
                  <a:lnTo>
                    <a:pt x="10211" y="1074"/>
                  </a:lnTo>
                  <a:lnTo>
                    <a:pt x="10220" y="1097"/>
                  </a:lnTo>
                  <a:lnTo>
                    <a:pt x="10230" y="1120"/>
                  </a:lnTo>
                  <a:lnTo>
                    <a:pt x="10240" y="1140"/>
                  </a:lnTo>
                  <a:lnTo>
                    <a:pt x="10251" y="1160"/>
                  </a:lnTo>
                  <a:lnTo>
                    <a:pt x="10263" y="1178"/>
                  </a:lnTo>
                  <a:lnTo>
                    <a:pt x="10276" y="1196"/>
                  </a:lnTo>
                  <a:lnTo>
                    <a:pt x="10289" y="1213"/>
                  </a:lnTo>
                  <a:lnTo>
                    <a:pt x="10303" y="1228"/>
                  </a:lnTo>
                  <a:lnTo>
                    <a:pt x="10317" y="1242"/>
                  </a:lnTo>
                  <a:lnTo>
                    <a:pt x="10332" y="1255"/>
                  </a:lnTo>
                  <a:lnTo>
                    <a:pt x="10347" y="1267"/>
                  </a:lnTo>
                  <a:lnTo>
                    <a:pt x="10362" y="1278"/>
                  </a:lnTo>
                  <a:lnTo>
                    <a:pt x="10378" y="1288"/>
                  </a:lnTo>
                  <a:lnTo>
                    <a:pt x="10394" y="1297"/>
                  </a:lnTo>
                  <a:lnTo>
                    <a:pt x="10411" y="1305"/>
                  </a:lnTo>
                  <a:lnTo>
                    <a:pt x="10428" y="1312"/>
                  </a:lnTo>
                  <a:lnTo>
                    <a:pt x="10443" y="1319"/>
                  </a:lnTo>
                  <a:lnTo>
                    <a:pt x="10460" y="1323"/>
                  </a:lnTo>
                  <a:lnTo>
                    <a:pt x="10477" y="1328"/>
                  </a:lnTo>
                  <a:lnTo>
                    <a:pt x="10494" y="1331"/>
                  </a:lnTo>
                  <a:lnTo>
                    <a:pt x="10511" y="1334"/>
                  </a:lnTo>
                  <a:lnTo>
                    <a:pt x="10528" y="1337"/>
                  </a:lnTo>
                  <a:lnTo>
                    <a:pt x="10544" y="1338"/>
                  </a:lnTo>
                  <a:lnTo>
                    <a:pt x="10560" y="1338"/>
                  </a:lnTo>
                  <a:lnTo>
                    <a:pt x="10586" y="1338"/>
                  </a:lnTo>
                  <a:lnTo>
                    <a:pt x="10611" y="1336"/>
                  </a:lnTo>
                  <a:lnTo>
                    <a:pt x="10635" y="1333"/>
                  </a:lnTo>
                  <a:lnTo>
                    <a:pt x="10658" y="1331"/>
                  </a:lnTo>
                  <a:lnTo>
                    <a:pt x="10679" y="1327"/>
                  </a:lnTo>
                  <a:lnTo>
                    <a:pt x="10701" y="1322"/>
                  </a:lnTo>
                  <a:lnTo>
                    <a:pt x="10721" y="1316"/>
                  </a:lnTo>
                  <a:lnTo>
                    <a:pt x="10741" y="1310"/>
                  </a:lnTo>
                  <a:lnTo>
                    <a:pt x="10761" y="1302"/>
                  </a:lnTo>
                  <a:lnTo>
                    <a:pt x="10780" y="1294"/>
                  </a:lnTo>
                  <a:lnTo>
                    <a:pt x="10800" y="1285"/>
                  </a:lnTo>
                  <a:lnTo>
                    <a:pt x="10820" y="1275"/>
                  </a:lnTo>
                  <a:lnTo>
                    <a:pt x="10859" y="1252"/>
                  </a:lnTo>
                  <a:lnTo>
                    <a:pt x="10901" y="1228"/>
                  </a:lnTo>
                  <a:lnTo>
                    <a:pt x="10837" y="1130"/>
                  </a:lnTo>
                  <a:lnTo>
                    <a:pt x="10805" y="1150"/>
                  </a:lnTo>
                  <a:lnTo>
                    <a:pt x="10775" y="1168"/>
                  </a:lnTo>
                  <a:lnTo>
                    <a:pt x="10746" y="1184"/>
                  </a:lnTo>
                  <a:lnTo>
                    <a:pt x="10730" y="1191"/>
                  </a:lnTo>
                  <a:lnTo>
                    <a:pt x="10715" y="1196"/>
                  </a:lnTo>
                  <a:lnTo>
                    <a:pt x="10700" y="1202"/>
                  </a:lnTo>
                  <a:lnTo>
                    <a:pt x="10684" y="1206"/>
                  </a:lnTo>
                  <a:lnTo>
                    <a:pt x="10667" y="1211"/>
                  </a:lnTo>
                  <a:lnTo>
                    <a:pt x="10650" y="1214"/>
                  </a:lnTo>
                  <a:lnTo>
                    <a:pt x="10632" y="1216"/>
                  </a:lnTo>
                  <a:lnTo>
                    <a:pt x="10614" y="1219"/>
                  </a:lnTo>
                  <a:lnTo>
                    <a:pt x="10595" y="1220"/>
                  </a:lnTo>
                  <a:lnTo>
                    <a:pt x="10575" y="1220"/>
                  </a:lnTo>
                  <a:lnTo>
                    <a:pt x="10560" y="1220"/>
                  </a:lnTo>
                  <a:lnTo>
                    <a:pt x="10547" y="1219"/>
                  </a:lnTo>
                  <a:lnTo>
                    <a:pt x="10533" y="1216"/>
                  </a:lnTo>
                  <a:lnTo>
                    <a:pt x="10520" y="1214"/>
                  </a:lnTo>
                  <a:lnTo>
                    <a:pt x="10506" y="1211"/>
                  </a:lnTo>
                  <a:lnTo>
                    <a:pt x="10494" y="1206"/>
                  </a:lnTo>
                  <a:lnTo>
                    <a:pt x="10481" y="1202"/>
                  </a:lnTo>
                  <a:lnTo>
                    <a:pt x="10470" y="1196"/>
                  </a:lnTo>
                  <a:lnTo>
                    <a:pt x="10458" y="1191"/>
                  </a:lnTo>
                  <a:lnTo>
                    <a:pt x="10447" y="1184"/>
                  </a:lnTo>
                  <a:lnTo>
                    <a:pt x="10437" y="1177"/>
                  </a:lnTo>
                  <a:lnTo>
                    <a:pt x="10426" y="1168"/>
                  </a:lnTo>
                  <a:lnTo>
                    <a:pt x="10416" y="1160"/>
                  </a:lnTo>
                  <a:lnTo>
                    <a:pt x="10407" y="1151"/>
                  </a:lnTo>
                  <a:lnTo>
                    <a:pt x="10398" y="1141"/>
                  </a:lnTo>
                  <a:lnTo>
                    <a:pt x="10389" y="1130"/>
                  </a:lnTo>
                  <a:lnTo>
                    <a:pt x="10381" y="1120"/>
                  </a:lnTo>
                  <a:lnTo>
                    <a:pt x="10374" y="1107"/>
                  </a:lnTo>
                  <a:lnTo>
                    <a:pt x="10359" y="1083"/>
                  </a:lnTo>
                  <a:lnTo>
                    <a:pt x="10347" y="1056"/>
                  </a:lnTo>
                  <a:lnTo>
                    <a:pt x="10335" y="1027"/>
                  </a:lnTo>
                  <a:lnTo>
                    <a:pt x="10326" y="995"/>
                  </a:lnTo>
                  <a:lnTo>
                    <a:pt x="10320" y="961"/>
                  </a:lnTo>
                  <a:lnTo>
                    <a:pt x="10314" y="927"/>
                  </a:lnTo>
                  <a:lnTo>
                    <a:pt x="10311" y="890"/>
                  </a:lnTo>
                  <a:lnTo>
                    <a:pt x="10943" y="890"/>
                  </a:lnTo>
                  <a:lnTo>
                    <a:pt x="10947" y="873"/>
                  </a:lnTo>
                  <a:lnTo>
                    <a:pt x="10948" y="856"/>
                  </a:lnTo>
                  <a:lnTo>
                    <a:pt x="10949" y="837"/>
                  </a:lnTo>
                  <a:lnTo>
                    <a:pt x="10949" y="815"/>
                  </a:lnTo>
                  <a:close/>
                  <a:moveTo>
                    <a:pt x="10311" y="779"/>
                  </a:moveTo>
                  <a:lnTo>
                    <a:pt x="10311" y="779"/>
                  </a:lnTo>
                  <a:lnTo>
                    <a:pt x="10315" y="741"/>
                  </a:lnTo>
                  <a:lnTo>
                    <a:pt x="10321" y="705"/>
                  </a:lnTo>
                  <a:lnTo>
                    <a:pt x="10329" y="672"/>
                  </a:lnTo>
                  <a:lnTo>
                    <a:pt x="10338" y="641"/>
                  </a:lnTo>
                  <a:lnTo>
                    <a:pt x="10349" y="613"/>
                  </a:lnTo>
                  <a:lnTo>
                    <a:pt x="10361" y="587"/>
                  </a:lnTo>
                  <a:lnTo>
                    <a:pt x="10376" y="564"/>
                  </a:lnTo>
                  <a:lnTo>
                    <a:pt x="10384" y="554"/>
                  </a:lnTo>
                  <a:lnTo>
                    <a:pt x="10392" y="543"/>
                  </a:lnTo>
                  <a:lnTo>
                    <a:pt x="10399" y="533"/>
                  </a:lnTo>
                  <a:lnTo>
                    <a:pt x="10408" y="525"/>
                  </a:lnTo>
                  <a:lnTo>
                    <a:pt x="10417" y="516"/>
                  </a:lnTo>
                  <a:lnTo>
                    <a:pt x="10428" y="510"/>
                  </a:lnTo>
                  <a:lnTo>
                    <a:pt x="10438" y="502"/>
                  </a:lnTo>
                  <a:lnTo>
                    <a:pt x="10448" y="496"/>
                  </a:lnTo>
                  <a:lnTo>
                    <a:pt x="10458" y="491"/>
                  </a:lnTo>
                  <a:lnTo>
                    <a:pt x="10469" y="485"/>
                  </a:lnTo>
                  <a:lnTo>
                    <a:pt x="10492" y="477"/>
                  </a:lnTo>
                  <a:lnTo>
                    <a:pt x="10515" y="470"/>
                  </a:lnTo>
                  <a:lnTo>
                    <a:pt x="10540" y="467"/>
                  </a:lnTo>
                  <a:lnTo>
                    <a:pt x="10566" y="466"/>
                  </a:lnTo>
                  <a:lnTo>
                    <a:pt x="10582" y="467"/>
                  </a:lnTo>
                  <a:lnTo>
                    <a:pt x="10596" y="468"/>
                  </a:lnTo>
                  <a:lnTo>
                    <a:pt x="10611" y="469"/>
                  </a:lnTo>
                  <a:lnTo>
                    <a:pt x="10624" y="472"/>
                  </a:lnTo>
                  <a:lnTo>
                    <a:pt x="10638" y="475"/>
                  </a:lnTo>
                  <a:lnTo>
                    <a:pt x="10650" y="479"/>
                  </a:lnTo>
                  <a:lnTo>
                    <a:pt x="10662" y="484"/>
                  </a:lnTo>
                  <a:lnTo>
                    <a:pt x="10675" y="490"/>
                  </a:lnTo>
                  <a:lnTo>
                    <a:pt x="10686" y="495"/>
                  </a:lnTo>
                  <a:lnTo>
                    <a:pt x="10697" y="502"/>
                  </a:lnTo>
                  <a:lnTo>
                    <a:pt x="10707" y="509"/>
                  </a:lnTo>
                  <a:lnTo>
                    <a:pt x="10718" y="516"/>
                  </a:lnTo>
                  <a:lnTo>
                    <a:pt x="10727" y="524"/>
                  </a:lnTo>
                  <a:lnTo>
                    <a:pt x="10735" y="533"/>
                  </a:lnTo>
                  <a:lnTo>
                    <a:pt x="10744" y="543"/>
                  </a:lnTo>
                  <a:lnTo>
                    <a:pt x="10752" y="554"/>
                  </a:lnTo>
                  <a:lnTo>
                    <a:pt x="10767" y="575"/>
                  </a:lnTo>
                  <a:lnTo>
                    <a:pt x="10780" y="599"/>
                  </a:lnTo>
                  <a:lnTo>
                    <a:pt x="10792" y="624"/>
                  </a:lnTo>
                  <a:lnTo>
                    <a:pt x="10802" y="652"/>
                  </a:lnTo>
                  <a:lnTo>
                    <a:pt x="10810" y="682"/>
                  </a:lnTo>
                  <a:lnTo>
                    <a:pt x="10815" y="713"/>
                  </a:lnTo>
                  <a:lnTo>
                    <a:pt x="10820" y="745"/>
                  </a:lnTo>
                  <a:lnTo>
                    <a:pt x="10823" y="779"/>
                  </a:lnTo>
                  <a:lnTo>
                    <a:pt x="10311" y="779"/>
                  </a:lnTo>
                  <a:close/>
                  <a:moveTo>
                    <a:pt x="9704" y="238"/>
                  </a:moveTo>
                  <a:lnTo>
                    <a:pt x="9704" y="368"/>
                  </a:lnTo>
                  <a:lnTo>
                    <a:pt x="9573" y="368"/>
                  </a:lnTo>
                  <a:lnTo>
                    <a:pt x="9573" y="483"/>
                  </a:lnTo>
                  <a:lnTo>
                    <a:pt x="9704" y="483"/>
                  </a:lnTo>
                  <a:lnTo>
                    <a:pt x="9704" y="1318"/>
                  </a:lnTo>
                  <a:lnTo>
                    <a:pt x="9839" y="1318"/>
                  </a:lnTo>
                  <a:lnTo>
                    <a:pt x="9839" y="483"/>
                  </a:lnTo>
                  <a:lnTo>
                    <a:pt x="10025" y="483"/>
                  </a:lnTo>
                  <a:lnTo>
                    <a:pt x="10025" y="368"/>
                  </a:lnTo>
                  <a:lnTo>
                    <a:pt x="9839" y="368"/>
                  </a:lnTo>
                  <a:lnTo>
                    <a:pt x="9839" y="228"/>
                  </a:lnTo>
                  <a:lnTo>
                    <a:pt x="9840" y="213"/>
                  </a:lnTo>
                  <a:lnTo>
                    <a:pt x="9841" y="201"/>
                  </a:lnTo>
                  <a:lnTo>
                    <a:pt x="9843" y="188"/>
                  </a:lnTo>
                  <a:lnTo>
                    <a:pt x="9846" y="178"/>
                  </a:lnTo>
                  <a:lnTo>
                    <a:pt x="9851" y="169"/>
                  </a:lnTo>
                  <a:lnTo>
                    <a:pt x="9855" y="160"/>
                  </a:lnTo>
                  <a:lnTo>
                    <a:pt x="9861" y="154"/>
                  </a:lnTo>
                  <a:lnTo>
                    <a:pt x="9867" y="148"/>
                  </a:lnTo>
                  <a:lnTo>
                    <a:pt x="9873" y="142"/>
                  </a:lnTo>
                  <a:lnTo>
                    <a:pt x="9881" y="138"/>
                  </a:lnTo>
                  <a:lnTo>
                    <a:pt x="9889" y="134"/>
                  </a:lnTo>
                  <a:lnTo>
                    <a:pt x="9898" y="132"/>
                  </a:lnTo>
                  <a:lnTo>
                    <a:pt x="9907" y="130"/>
                  </a:lnTo>
                  <a:lnTo>
                    <a:pt x="9916" y="129"/>
                  </a:lnTo>
                  <a:lnTo>
                    <a:pt x="9936" y="128"/>
                  </a:lnTo>
                  <a:lnTo>
                    <a:pt x="9953" y="129"/>
                  </a:lnTo>
                  <a:lnTo>
                    <a:pt x="9968" y="129"/>
                  </a:lnTo>
                  <a:lnTo>
                    <a:pt x="9982" y="131"/>
                  </a:lnTo>
                  <a:lnTo>
                    <a:pt x="9997" y="133"/>
                  </a:lnTo>
                  <a:lnTo>
                    <a:pt x="10011" y="137"/>
                  </a:lnTo>
                  <a:lnTo>
                    <a:pt x="10023" y="140"/>
                  </a:lnTo>
                  <a:lnTo>
                    <a:pt x="10035" y="145"/>
                  </a:lnTo>
                  <a:lnTo>
                    <a:pt x="10047" y="149"/>
                  </a:lnTo>
                  <a:lnTo>
                    <a:pt x="10047" y="21"/>
                  </a:lnTo>
                  <a:lnTo>
                    <a:pt x="10022" y="14"/>
                  </a:lnTo>
                  <a:lnTo>
                    <a:pt x="9996" y="9"/>
                  </a:lnTo>
                  <a:lnTo>
                    <a:pt x="9964" y="6"/>
                  </a:lnTo>
                  <a:lnTo>
                    <a:pt x="9927" y="5"/>
                  </a:lnTo>
                  <a:lnTo>
                    <a:pt x="9904" y="6"/>
                  </a:lnTo>
                  <a:lnTo>
                    <a:pt x="9880" y="9"/>
                  </a:lnTo>
                  <a:lnTo>
                    <a:pt x="9858" y="12"/>
                  </a:lnTo>
                  <a:lnTo>
                    <a:pt x="9836" y="18"/>
                  </a:lnTo>
                  <a:lnTo>
                    <a:pt x="9817" y="26"/>
                  </a:lnTo>
                  <a:lnTo>
                    <a:pt x="9798" y="34"/>
                  </a:lnTo>
                  <a:lnTo>
                    <a:pt x="9781" y="45"/>
                  </a:lnTo>
                  <a:lnTo>
                    <a:pt x="9766" y="58"/>
                  </a:lnTo>
                  <a:lnTo>
                    <a:pt x="9752" y="73"/>
                  </a:lnTo>
                  <a:lnTo>
                    <a:pt x="9740" y="90"/>
                  </a:lnTo>
                  <a:lnTo>
                    <a:pt x="9728" y="109"/>
                  </a:lnTo>
                  <a:lnTo>
                    <a:pt x="9719" y="130"/>
                  </a:lnTo>
                  <a:lnTo>
                    <a:pt x="9713" y="154"/>
                  </a:lnTo>
                  <a:lnTo>
                    <a:pt x="9708" y="179"/>
                  </a:lnTo>
                  <a:lnTo>
                    <a:pt x="9705" y="208"/>
                  </a:lnTo>
                  <a:lnTo>
                    <a:pt x="9704" y="238"/>
                  </a:lnTo>
                  <a:close/>
                  <a:moveTo>
                    <a:pt x="9143" y="1318"/>
                  </a:moveTo>
                  <a:lnTo>
                    <a:pt x="9279" y="1318"/>
                  </a:lnTo>
                  <a:lnTo>
                    <a:pt x="9279" y="368"/>
                  </a:lnTo>
                  <a:lnTo>
                    <a:pt x="9143" y="368"/>
                  </a:lnTo>
                  <a:lnTo>
                    <a:pt x="9143" y="1318"/>
                  </a:lnTo>
                  <a:close/>
                  <a:moveTo>
                    <a:pt x="9214" y="5"/>
                  </a:moveTo>
                  <a:lnTo>
                    <a:pt x="9214" y="5"/>
                  </a:lnTo>
                  <a:lnTo>
                    <a:pt x="9202" y="5"/>
                  </a:lnTo>
                  <a:lnTo>
                    <a:pt x="9193" y="8"/>
                  </a:lnTo>
                  <a:lnTo>
                    <a:pt x="9183" y="10"/>
                  </a:lnTo>
                  <a:lnTo>
                    <a:pt x="9174" y="13"/>
                  </a:lnTo>
                  <a:lnTo>
                    <a:pt x="9165" y="17"/>
                  </a:lnTo>
                  <a:lnTo>
                    <a:pt x="9158" y="22"/>
                  </a:lnTo>
                  <a:lnTo>
                    <a:pt x="9150" y="28"/>
                  </a:lnTo>
                  <a:lnTo>
                    <a:pt x="9143" y="33"/>
                  </a:lnTo>
                  <a:lnTo>
                    <a:pt x="9136" y="40"/>
                  </a:lnTo>
                  <a:lnTo>
                    <a:pt x="9131" y="48"/>
                  </a:lnTo>
                  <a:lnTo>
                    <a:pt x="9126" y="56"/>
                  </a:lnTo>
                  <a:lnTo>
                    <a:pt x="9122" y="65"/>
                  </a:lnTo>
                  <a:lnTo>
                    <a:pt x="9118" y="74"/>
                  </a:lnTo>
                  <a:lnTo>
                    <a:pt x="9116" y="83"/>
                  </a:lnTo>
                  <a:lnTo>
                    <a:pt x="9115" y="93"/>
                  </a:lnTo>
                  <a:lnTo>
                    <a:pt x="9114" y="102"/>
                  </a:lnTo>
                  <a:lnTo>
                    <a:pt x="9115" y="112"/>
                  </a:lnTo>
                  <a:lnTo>
                    <a:pt x="9116" y="122"/>
                  </a:lnTo>
                  <a:lnTo>
                    <a:pt x="9118" y="131"/>
                  </a:lnTo>
                  <a:lnTo>
                    <a:pt x="9122" y="140"/>
                  </a:lnTo>
                  <a:lnTo>
                    <a:pt x="9126" y="148"/>
                  </a:lnTo>
                  <a:lnTo>
                    <a:pt x="9131" y="156"/>
                  </a:lnTo>
                  <a:lnTo>
                    <a:pt x="9136" y="164"/>
                  </a:lnTo>
                  <a:lnTo>
                    <a:pt x="9143" y="170"/>
                  </a:lnTo>
                  <a:lnTo>
                    <a:pt x="9150" y="176"/>
                  </a:lnTo>
                  <a:lnTo>
                    <a:pt x="9158" y="182"/>
                  </a:lnTo>
                  <a:lnTo>
                    <a:pt x="9165" y="187"/>
                  </a:lnTo>
                  <a:lnTo>
                    <a:pt x="9174" y="191"/>
                  </a:lnTo>
                  <a:lnTo>
                    <a:pt x="9183" y="194"/>
                  </a:lnTo>
                  <a:lnTo>
                    <a:pt x="9193" y="196"/>
                  </a:lnTo>
                  <a:lnTo>
                    <a:pt x="9202" y="199"/>
                  </a:lnTo>
                  <a:lnTo>
                    <a:pt x="9214" y="199"/>
                  </a:lnTo>
                  <a:lnTo>
                    <a:pt x="9223" y="199"/>
                  </a:lnTo>
                  <a:lnTo>
                    <a:pt x="9232" y="196"/>
                  </a:lnTo>
                  <a:lnTo>
                    <a:pt x="9241" y="194"/>
                  </a:lnTo>
                  <a:lnTo>
                    <a:pt x="9250" y="191"/>
                  </a:lnTo>
                  <a:lnTo>
                    <a:pt x="9258" y="187"/>
                  </a:lnTo>
                  <a:lnTo>
                    <a:pt x="9265" y="182"/>
                  </a:lnTo>
                  <a:lnTo>
                    <a:pt x="9272" y="176"/>
                  </a:lnTo>
                  <a:lnTo>
                    <a:pt x="9279" y="170"/>
                  </a:lnTo>
                  <a:lnTo>
                    <a:pt x="9286" y="164"/>
                  </a:lnTo>
                  <a:lnTo>
                    <a:pt x="9291" y="156"/>
                  </a:lnTo>
                  <a:lnTo>
                    <a:pt x="9296" y="148"/>
                  </a:lnTo>
                  <a:lnTo>
                    <a:pt x="9299" y="140"/>
                  </a:lnTo>
                  <a:lnTo>
                    <a:pt x="9303" y="131"/>
                  </a:lnTo>
                  <a:lnTo>
                    <a:pt x="9305" y="122"/>
                  </a:lnTo>
                  <a:lnTo>
                    <a:pt x="9307" y="112"/>
                  </a:lnTo>
                  <a:lnTo>
                    <a:pt x="9307" y="102"/>
                  </a:lnTo>
                  <a:lnTo>
                    <a:pt x="9307" y="93"/>
                  </a:lnTo>
                  <a:lnTo>
                    <a:pt x="9305" y="83"/>
                  </a:lnTo>
                  <a:lnTo>
                    <a:pt x="9303" y="74"/>
                  </a:lnTo>
                  <a:lnTo>
                    <a:pt x="9299" y="65"/>
                  </a:lnTo>
                  <a:lnTo>
                    <a:pt x="9296" y="56"/>
                  </a:lnTo>
                  <a:lnTo>
                    <a:pt x="9291" y="48"/>
                  </a:lnTo>
                  <a:lnTo>
                    <a:pt x="9286" y="40"/>
                  </a:lnTo>
                  <a:lnTo>
                    <a:pt x="9279" y="33"/>
                  </a:lnTo>
                  <a:lnTo>
                    <a:pt x="9272" y="28"/>
                  </a:lnTo>
                  <a:lnTo>
                    <a:pt x="9265" y="22"/>
                  </a:lnTo>
                  <a:lnTo>
                    <a:pt x="9258" y="17"/>
                  </a:lnTo>
                  <a:lnTo>
                    <a:pt x="9250" y="13"/>
                  </a:lnTo>
                  <a:lnTo>
                    <a:pt x="9241" y="10"/>
                  </a:lnTo>
                  <a:lnTo>
                    <a:pt x="9232" y="8"/>
                  </a:lnTo>
                  <a:lnTo>
                    <a:pt x="9223" y="5"/>
                  </a:lnTo>
                  <a:lnTo>
                    <a:pt x="9214" y="5"/>
                  </a:lnTo>
                  <a:close/>
                  <a:moveTo>
                    <a:pt x="8632" y="1318"/>
                  </a:moveTo>
                  <a:lnTo>
                    <a:pt x="8766" y="1318"/>
                  </a:lnTo>
                  <a:lnTo>
                    <a:pt x="8766" y="0"/>
                  </a:lnTo>
                  <a:lnTo>
                    <a:pt x="8632" y="76"/>
                  </a:lnTo>
                  <a:lnTo>
                    <a:pt x="8632" y="1318"/>
                  </a:lnTo>
                  <a:close/>
                  <a:moveTo>
                    <a:pt x="7498" y="486"/>
                  </a:moveTo>
                  <a:lnTo>
                    <a:pt x="7498" y="368"/>
                  </a:lnTo>
                  <a:lnTo>
                    <a:pt x="7363" y="368"/>
                  </a:lnTo>
                  <a:lnTo>
                    <a:pt x="7363" y="1318"/>
                  </a:lnTo>
                  <a:lnTo>
                    <a:pt x="7498" y="1318"/>
                  </a:lnTo>
                  <a:lnTo>
                    <a:pt x="7498" y="761"/>
                  </a:lnTo>
                  <a:lnTo>
                    <a:pt x="7499" y="728"/>
                  </a:lnTo>
                  <a:lnTo>
                    <a:pt x="7501" y="696"/>
                  </a:lnTo>
                  <a:lnTo>
                    <a:pt x="7505" y="667"/>
                  </a:lnTo>
                  <a:lnTo>
                    <a:pt x="7512" y="640"/>
                  </a:lnTo>
                  <a:lnTo>
                    <a:pt x="7519" y="614"/>
                  </a:lnTo>
                  <a:lnTo>
                    <a:pt x="7528" y="591"/>
                  </a:lnTo>
                  <a:lnTo>
                    <a:pt x="7539" y="569"/>
                  </a:lnTo>
                  <a:lnTo>
                    <a:pt x="7551" y="549"/>
                  </a:lnTo>
                  <a:lnTo>
                    <a:pt x="7565" y="532"/>
                  </a:lnTo>
                  <a:lnTo>
                    <a:pt x="7581" y="516"/>
                  </a:lnTo>
                  <a:lnTo>
                    <a:pt x="7598" y="504"/>
                  </a:lnTo>
                  <a:lnTo>
                    <a:pt x="7607" y="497"/>
                  </a:lnTo>
                  <a:lnTo>
                    <a:pt x="7617" y="493"/>
                  </a:lnTo>
                  <a:lnTo>
                    <a:pt x="7626" y="488"/>
                  </a:lnTo>
                  <a:lnTo>
                    <a:pt x="7636" y="484"/>
                  </a:lnTo>
                  <a:lnTo>
                    <a:pt x="7657" y="478"/>
                  </a:lnTo>
                  <a:lnTo>
                    <a:pt x="7680" y="475"/>
                  </a:lnTo>
                  <a:lnTo>
                    <a:pt x="7704" y="474"/>
                  </a:lnTo>
                  <a:lnTo>
                    <a:pt x="7727" y="474"/>
                  </a:lnTo>
                  <a:lnTo>
                    <a:pt x="7748" y="476"/>
                  </a:lnTo>
                  <a:lnTo>
                    <a:pt x="7767" y="479"/>
                  </a:lnTo>
                  <a:lnTo>
                    <a:pt x="7785" y="483"/>
                  </a:lnTo>
                  <a:lnTo>
                    <a:pt x="7802" y="488"/>
                  </a:lnTo>
                  <a:lnTo>
                    <a:pt x="7818" y="495"/>
                  </a:lnTo>
                  <a:lnTo>
                    <a:pt x="7832" y="502"/>
                  </a:lnTo>
                  <a:lnTo>
                    <a:pt x="7847" y="510"/>
                  </a:lnTo>
                  <a:lnTo>
                    <a:pt x="7882" y="372"/>
                  </a:lnTo>
                  <a:lnTo>
                    <a:pt x="7868" y="367"/>
                  </a:lnTo>
                  <a:lnTo>
                    <a:pt x="7855" y="363"/>
                  </a:lnTo>
                  <a:lnTo>
                    <a:pt x="7839" y="358"/>
                  </a:lnTo>
                  <a:lnTo>
                    <a:pt x="7821" y="355"/>
                  </a:lnTo>
                  <a:lnTo>
                    <a:pt x="7802" y="352"/>
                  </a:lnTo>
                  <a:lnTo>
                    <a:pt x="7782" y="350"/>
                  </a:lnTo>
                  <a:lnTo>
                    <a:pt x="7758" y="349"/>
                  </a:lnTo>
                  <a:lnTo>
                    <a:pt x="7734" y="349"/>
                  </a:lnTo>
                  <a:lnTo>
                    <a:pt x="7714" y="349"/>
                  </a:lnTo>
                  <a:lnTo>
                    <a:pt x="7695" y="351"/>
                  </a:lnTo>
                  <a:lnTo>
                    <a:pt x="7677" y="355"/>
                  </a:lnTo>
                  <a:lnTo>
                    <a:pt x="7659" y="359"/>
                  </a:lnTo>
                  <a:lnTo>
                    <a:pt x="7643" y="365"/>
                  </a:lnTo>
                  <a:lnTo>
                    <a:pt x="7626" y="372"/>
                  </a:lnTo>
                  <a:lnTo>
                    <a:pt x="7610" y="379"/>
                  </a:lnTo>
                  <a:lnTo>
                    <a:pt x="7594" y="388"/>
                  </a:lnTo>
                  <a:lnTo>
                    <a:pt x="7578" y="399"/>
                  </a:lnTo>
                  <a:lnTo>
                    <a:pt x="7565" y="409"/>
                  </a:lnTo>
                  <a:lnTo>
                    <a:pt x="7551" y="420"/>
                  </a:lnTo>
                  <a:lnTo>
                    <a:pt x="7539" y="432"/>
                  </a:lnTo>
                  <a:lnTo>
                    <a:pt x="7527" y="445"/>
                  </a:lnTo>
                  <a:lnTo>
                    <a:pt x="7517" y="458"/>
                  </a:lnTo>
                  <a:lnTo>
                    <a:pt x="7507" y="472"/>
                  </a:lnTo>
                  <a:lnTo>
                    <a:pt x="7498" y="486"/>
                  </a:lnTo>
                  <a:close/>
                  <a:moveTo>
                    <a:pt x="6667" y="349"/>
                  </a:moveTo>
                  <a:lnTo>
                    <a:pt x="6667" y="349"/>
                  </a:lnTo>
                  <a:lnTo>
                    <a:pt x="6646" y="349"/>
                  </a:lnTo>
                  <a:lnTo>
                    <a:pt x="6624" y="350"/>
                  </a:lnTo>
                  <a:lnTo>
                    <a:pt x="6604" y="354"/>
                  </a:lnTo>
                  <a:lnTo>
                    <a:pt x="6583" y="357"/>
                  </a:lnTo>
                  <a:lnTo>
                    <a:pt x="6562" y="361"/>
                  </a:lnTo>
                  <a:lnTo>
                    <a:pt x="6543" y="367"/>
                  </a:lnTo>
                  <a:lnTo>
                    <a:pt x="6523" y="373"/>
                  </a:lnTo>
                  <a:lnTo>
                    <a:pt x="6505" y="381"/>
                  </a:lnTo>
                  <a:lnTo>
                    <a:pt x="6486" y="390"/>
                  </a:lnTo>
                  <a:lnTo>
                    <a:pt x="6468" y="399"/>
                  </a:lnTo>
                  <a:lnTo>
                    <a:pt x="6451" y="409"/>
                  </a:lnTo>
                  <a:lnTo>
                    <a:pt x="6434" y="420"/>
                  </a:lnTo>
                  <a:lnTo>
                    <a:pt x="6417" y="432"/>
                  </a:lnTo>
                  <a:lnTo>
                    <a:pt x="6402" y="446"/>
                  </a:lnTo>
                  <a:lnTo>
                    <a:pt x="6387" y="460"/>
                  </a:lnTo>
                  <a:lnTo>
                    <a:pt x="6373" y="476"/>
                  </a:lnTo>
                  <a:lnTo>
                    <a:pt x="6359" y="492"/>
                  </a:lnTo>
                  <a:lnTo>
                    <a:pt x="6346" y="509"/>
                  </a:lnTo>
                  <a:lnTo>
                    <a:pt x="6333" y="527"/>
                  </a:lnTo>
                  <a:lnTo>
                    <a:pt x="6322" y="546"/>
                  </a:lnTo>
                  <a:lnTo>
                    <a:pt x="6311" y="566"/>
                  </a:lnTo>
                  <a:lnTo>
                    <a:pt x="6301" y="586"/>
                  </a:lnTo>
                  <a:lnTo>
                    <a:pt x="6292" y="608"/>
                  </a:lnTo>
                  <a:lnTo>
                    <a:pt x="6284" y="631"/>
                  </a:lnTo>
                  <a:lnTo>
                    <a:pt x="6276" y="655"/>
                  </a:lnTo>
                  <a:lnTo>
                    <a:pt x="6270" y="678"/>
                  </a:lnTo>
                  <a:lnTo>
                    <a:pt x="6265" y="704"/>
                  </a:lnTo>
                  <a:lnTo>
                    <a:pt x="6259" y="730"/>
                  </a:lnTo>
                  <a:lnTo>
                    <a:pt x="6256" y="757"/>
                  </a:lnTo>
                  <a:lnTo>
                    <a:pt x="6253" y="785"/>
                  </a:lnTo>
                  <a:lnTo>
                    <a:pt x="6252" y="814"/>
                  </a:lnTo>
                  <a:lnTo>
                    <a:pt x="6251" y="843"/>
                  </a:lnTo>
                  <a:lnTo>
                    <a:pt x="6251" y="874"/>
                  </a:lnTo>
                  <a:lnTo>
                    <a:pt x="6253" y="903"/>
                  </a:lnTo>
                  <a:lnTo>
                    <a:pt x="6256" y="930"/>
                  </a:lnTo>
                  <a:lnTo>
                    <a:pt x="6259" y="958"/>
                  </a:lnTo>
                  <a:lnTo>
                    <a:pt x="6263" y="984"/>
                  </a:lnTo>
                  <a:lnTo>
                    <a:pt x="6269" y="1009"/>
                  </a:lnTo>
                  <a:lnTo>
                    <a:pt x="6276" y="1033"/>
                  </a:lnTo>
                  <a:lnTo>
                    <a:pt x="6283" y="1057"/>
                  </a:lnTo>
                  <a:lnTo>
                    <a:pt x="6290" y="1079"/>
                  </a:lnTo>
                  <a:lnTo>
                    <a:pt x="6299" y="1101"/>
                  </a:lnTo>
                  <a:lnTo>
                    <a:pt x="6310" y="1122"/>
                  </a:lnTo>
                  <a:lnTo>
                    <a:pt x="6320" y="1141"/>
                  </a:lnTo>
                  <a:lnTo>
                    <a:pt x="6331" y="1160"/>
                  </a:lnTo>
                  <a:lnTo>
                    <a:pt x="6343" y="1178"/>
                  </a:lnTo>
                  <a:lnTo>
                    <a:pt x="6356" y="1195"/>
                  </a:lnTo>
                  <a:lnTo>
                    <a:pt x="6369" y="1212"/>
                  </a:lnTo>
                  <a:lnTo>
                    <a:pt x="6383" y="1227"/>
                  </a:lnTo>
                  <a:lnTo>
                    <a:pt x="6397" y="1241"/>
                  </a:lnTo>
                  <a:lnTo>
                    <a:pt x="6413" y="1255"/>
                  </a:lnTo>
                  <a:lnTo>
                    <a:pt x="6429" y="1266"/>
                  </a:lnTo>
                  <a:lnTo>
                    <a:pt x="6446" y="1278"/>
                  </a:lnTo>
                  <a:lnTo>
                    <a:pt x="6462" y="1288"/>
                  </a:lnTo>
                  <a:lnTo>
                    <a:pt x="6480" y="1297"/>
                  </a:lnTo>
                  <a:lnTo>
                    <a:pt x="6498" y="1306"/>
                  </a:lnTo>
                  <a:lnTo>
                    <a:pt x="6517" y="1313"/>
                  </a:lnTo>
                  <a:lnTo>
                    <a:pt x="6537" y="1320"/>
                  </a:lnTo>
                  <a:lnTo>
                    <a:pt x="6556" y="1325"/>
                  </a:lnTo>
                  <a:lnTo>
                    <a:pt x="6576" y="1330"/>
                  </a:lnTo>
                  <a:lnTo>
                    <a:pt x="6596" y="1333"/>
                  </a:lnTo>
                  <a:lnTo>
                    <a:pt x="6618" y="1336"/>
                  </a:lnTo>
                  <a:lnTo>
                    <a:pt x="6639" y="1338"/>
                  </a:lnTo>
                  <a:lnTo>
                    <a:pt x="6660" y="1338"/>
                  </a:lnTo>
                  <a:lnTo>
                    <a:pt x="6682" y="1337"/>
                  </a:lnTo>
                  <a:lnTo>
                    <a:pt x="6703" y="1336"/>
                  </a:lnTo>
                  <a:lnTo>
                    <a:pt x="6724" y="1333"/>
                  </a:lnTo>
                  <a:lnTo>
                    <a:pt x="6745" y="1330"/>
                  </a:lnTo>
                  <a:lnTo>
                    <a:pt x="6765" y="1324"/>
                  </a:lnTo>
                  <a:lnTo>
                    <a:pt x="6785" y="1319"/>
                  </a:lnTo>
                  <a:lnTo>
                    <a:pt x="6804" y="1312"/>
                  </a:lnTo>
                  <a:lnTo>
                    <a:pt x="6823" y="1305"/>
                  </a:lnTo>
                  <a:lnTo>
                    <a:pt x="6841" y="1296"/>
                  </a:lnTo>
                  <a:lnTo>
                    <a:pt x="6859" y="1286"/>
                  </a:lnTo>
                  <a:lnTo>
                    <a:pt x="6877" y="1276"/>
                  </a:lnTo>
                  <a:lnTo>
                    <a:pt x="6894" y="1264"/>
                  </a:lnTo>
                  <a:lnTo>
                    <a:pt x="6910" y="1251"/>
                  </a:lnTo>
                  <a:lnTo>
                    <a:pt x="6925" y="1238"/>
                  </a:lnTo>
                  <a:lnTo>
                    <a:pt x="6941" y="1223"/>
                  </a:lnTo>
                  <a:lnTo>
                    <a:pt x="6955" y="1207"/>
                  </a:lnTo>
                  <a:lnTo>
                    <a:pt x="6969" y="1192"/>
                  </a:lnTo>
                  <a:lnTo>
                    <a:pt x="6982" y="1174"/>
                  </a:lnTo>
                  <a:lnTo>
                    <a:pt x="6994" y="1156"/>
                  </a:lnTo>
                  <a:lnTo>
                    <a:pt x="7005" y="1137"/>
                  </a:lnTo>
                  <a:lnTo>
                    <a:pt x="7017" y="1116"/>
                  </a:lnTo>
                  <a:lnTo>
                    <a:pt x="7027" y="1095"/>
                  </a:lnTo>
                  <a:lnTo>
                    <a:pt x="7036" y="1074"/>
                  </a:lnTo>
                  <a:lnTo>
                    <a:pt x="7043" y="1051"/>
                  </a:lnTo>
                  <a:lnTo>
                    <a:pt x="7051" y="1027"/>
                  </a:lnTo>
                  <a:lnTo>
                    <a:pt x="7058" y="1003"/>
                  </a:lnTo>
                  <a:lnTo>
                    <a:pt x="7064" y="977"/>
                  </a:lnTo>
                  <a:lnTo>
                    <a:pt x="7068" y="950"/>
                  </a:lnTo>
                  <a:lnTo>
                    <a:pt x="7072" y="923"/>
                  </a:lnTo>
                  <a:lnTo>
                    <a:pt x="7074" y="895"/>
                  </a:lnTo>
                  <a:lnTo>
                    <a:pt x="7076" y="866"/>
                  </a:lnTo>
                  <a:lnTo>
                    <a:pt x="7076" y="837"/>
                  </a:lnTo>
                  <a:lnTo>
                    <a:pt x="7076" y="807"/>
                  </a:lnTo>
                  <a:lnTo>
                    <a:pt x="7074" y="778"/>
                  </a:lnTo>
                  <a:lnTo>
                    <a:pt x="7072" y="750"/>
                  </a:lnTo>
                  <a:lnTo>
                    <a:pt x="7068" y="723"/>
                  </a:lnTo>
                  <a:lnTo>
                    <a:pt x="7064" y="697"/>
                  </a:lnTo>
                  <a:lnTo>
                    <a:pt x="7058" y="673"/>
                  </a:lnTo>
                  <a:lnTo>
                    <a:pt x="7052" y="648"/>
                  </a:lnTo>
                  <a:lnTo>
                    <a:pt x="7045" y="624"/>
                  </a:lnTo>
                  <a:lnTo>
                    <a:pt x="7037" y="602"/>
                  </a:lnTo>
                  <a:lnTo>
                    <a:pt x="7028" y="581"/>
                  </a:lnTo>
                  <a:lnTo>
                    <a:pt x="7019" y="560"/>
                  </a:lnTo>
                  <a:lnTo>
                    <a:pt x="7008" y="541"/>
                  </a:lnTo>
                  <a:lnTo>
                    <a:pt x="6996" y="522"/>
                  </a:lnTo>
                  <a:lnTo>
                    <a:pt x="6985" y="504"/>
                  </a:lnTo>
                  <a:lnTo>
                    <a:pt x="6972" y="487"/>
                  </a:lnTo>
                  <a:lnTo>
                    <a:pt x="6959" y="472"/>
                  </a:lnTo>
                  <a:lnTo>
                    <a:pt x="6945" y="457"/>
                  </a:lnTo>
                  <a:lnTo>
                    <a:pt x="6930" y="443"/>
                  </a:lnTo>
                  <a:lnTo>
                    <a:pt x="6914" y="430"/>
                  </a:lnTo>
                  <a:lnTo>
                    <a:pt x="6898" y="418"/>
                  </a:lnTo>
                  <a:lnTo>
                    <a:pt x="6882" y="408"/>
                  </a:lnTo>
                  <a:lnTo>
                    <a:pt x="6865" y="397"/>
                  </a:lnTo>
                  <a:lnTo>
                    <a:pt x="6847" y="387"/>
                  </a:lnTo>
                  <a:lnTo>
                    <a:pt x="6829" y="379"/>
                  </a:lnTo>
                  <a:lnTo>
                    <a:pt x="6810" y="373"/>
                  </a:lnTo>
                  <a:lnTo>
                    <a:pt x="6791" y="366"/>
                  </a:lnTo>
                  <a:lnTo>
                    <a:pt x="6771" y="360"/>
                  </a:lnTo>
                  <a:lnTo>
                    <a:pt x="6751" y="356"/>
                  </a:lnTo>
                  <a:lnTo>
                    <a:pt x="6731" y="352"/>
                  </a:lnTo>
                  <a:lnTo>
                    <a:pt x="6710" y="350"/>
                  </a:lnTo>
                  <a:lnTo>
                    <a:pt x="6688" y="349"/>
                  </a:lnTo>
                  <a:lnTo>
                    <a:pt x="6667" y="349"/>
                  </a:lnTo>
                  <a:close/>
                  <a:moveTo>
                    <a:pt x="6664" y="1220"/>
                  </a:moveTo>
                  <a:lnTo>
                    <a:pt x="6664" y="1220"/>
                  </a:lnTo>
                  <a:lnTo>
                    <a:pt x="6648" y="1220"/>
                  </a:lnTo>
                  <a:lnTo>
                    <a:pt x="6633" y="1219"/>
                  </a:lnTo>
                  <a:lnTo>
                    <a:pt x="6619" y="1216"/>
                  </a:lnTo>
                  <a:lnTo>
                    <a:pt x="6604" y="1214"/>
                  </a:lnTo>
                  <a:lnTo>
                    <a:pt x="6591" y="1211"/>
                  </a:lnTo>
                  <a:lnTo>
                    <a:pt x="6577" y="1206"/>
                  </a:lnTo>
                  <a:lnTo>
                    <a:pt x="6564" y="1202"/>
                  </a:lnTo>
                  <a:lnTo>
                    <a:pt x="6551" y="1195"/>
                  </a:lnTo>
                  <a:lnTo>
                    <a:pt x="6539" y="1189"/>
                  </a:lnTo>
                  <a:lnTo>
                    <a:pt x="6526" y="1182"/>
                  </a:lnTo>
                  <a:lnTo>
                    <a:pt x="6515" y="1174"/>
                  </a:lnTo>
                  <a:lnTo>
                    <a:pt x="6504" y="1166"/>
                  </a:lnTo>
                  <a:lnTo>
                    <a:pt x="6494" y="1156"/>
                  </a:lnTo>
                  <a:lnTo>
                    <a:pt x="6484" y="1146"/>
                  </a:lnTo>
                  <a:lnTo>
                    <a:pt x="6474" y="1136"/>
                  </a:lnTo>
                  <a:lnTo>
                    <a:pt x="6465" y="1123"/>
                  </a:lnTo>
                  <a:lnTo>
                    <a:pt x="6456" y="1111"/>
                  </a:lnTo>
                  <a:lnTo>
                    <a:pt x="6448" y="1098"/>
                  </a:lnTo>
                  <a:lnTo>
                    <a:pt x="6440" y="1085"/>
                  </a:lnTo>
                  <a:lnTo>
                    <a:pt x="6432" y="1070"/>
                  </a:lnTo>
                  <a:lnTo>
                    <a:pt x="6425" y="1055"/>
                  </a:lnTo>
                  <a:lnTo>
                    <a:pt x="6420" y="1039"/>
                  </a:lnTo>
                  <a:lnTo>
                    <a:pt x="6414" y="1022"/>
                  </a:lnTo>
                  <a:lnTo>
                    <a:pt x="6408" y="1005"/>
                  </a:lnTo>
                  <a:lnTo>
                    <a:pt x="6404" y="987"/>
                  </a:lnTo>
                  <a:lnTo>
                    <a:pt x="6399" y="968"/>
                  </a:lnTo>
                  <a:lnTo>
                    <a:pt x="6396" y="949"/>
                  </a:lnTo>
                  <a:lnTo>
                    <a:pt x="6394" y="929"/>
                  </a:lnTo>
                  <a:lnTo>
                    <a:pt x="6392" y="907"/>
                  </a:lnTo>
                  <a:lnTo>
                    <a:pt x="6389" y="886"/>
                  </a:lnTo>
                  <a:lnTo>
                    <a:pt x="6388" y="840"/>
                  </a:lnTo>
                  <a:lnTo>
                    <a:pt x="6389" y="795"/>
                  </a:lnTo>
                  <a:lnTo>
                    <a:pt x="6392" y="774"/>
                  </a:lnTo>
                  <a:lnTo>
                    <a:pt x="6394" y="752"/>
                  </a:lnTo>
                  <a:lnTo>
                    <a:pt x="6396" y="732"/>
                  </a:lnTo>
                  <a:lnTo>
                    <a:pt x="6399" y="713"/>
                  </a:lnTo>
                  <a:lnTo>
                    <a:pt x="6404" y="695"/>
                  </a:lnTo>
                  <a:lnTo>
                    <a:pt x="6408" y="677"/>
                  </a:lnTo>
                  <a:lnTo>
                    <a:pt x="6414" y="659"/>
                  </a:lnTo>
                  <a:lnTo>
                    <a:pt x="6420" y="643"/>
                  </a:lnTo>
                  <a:lnTo>
                    <a:pt x="6425" y="628"/>
                  </a:lnTo>
                  <a:lnTo>
                    <a:pt x="6432" y="612"/>
                  </a:lnTo>
                  <a:lnTo>
                    <a:pt x="6440" y="599"/>
                  </a:lnTo>
                  <a:lnTo>
                    <a:pt x="6448" y="585"/>
                  </a:lnTo>
                  <a:lnTo>
                    <a:pt x="6456" y="572"/>
                  </a:lnTo>
                  <a:lnTo>
                    <a:pt x="6465" y="559"/>
                  </a:lnTo>
                  <a:lnTo>
                    <a:pt x="6474" y="548"/>
                  </a:lnTo>
                  <a:lnTo>
                    <a:pt x="6484" y="538"/>
                  </a:lnTo>
                  <a:lnTo>
                    <a:pt x="6494" y="528"/>
                  </a:lnTo>
                  <a:lnTo>
                    <a:pt x="6504" y="519"/>
                  </a:lnTo>
                  <a:lnTo>
                    <a:pt x="6515" y="511"/>
                  </a:lnTo>
                  <a:lnTo>
                    <a:pt x="6526" y="503"/>
                  </a:lnTo>
                  <a:lnTo>
                    <a:pt x="6539" y="496"/>
                  </a:lnTo>
                  <a:lnTo>
                    <a:pt x="6551" y="490"/>
                  </a:lnTo>
                  <a:lnTo>
                    <a:pt x="6564" y="484"/>
                  </a:lnTo>
                  <a:lnTo>
                    <a:pt x="6577" y="479"/>
                  </a:lnTo>
                  <a:lnTo>
                    <a:pt x="6591" y="475"/>
                  </a:lnTo>
                  <a:lnTo>
                    <a:pt x="6604" y="472"/>
                  </a:lnTo>
                  <a:lnTo>
                    <a:pt x="6619" y="469"/>
                  </a:lnTo>
                  <a:lnTo>
                    <a:pt x="6633" y="468"/>
                  </a:lnTo>
                  <a:lnTo>
                    <a:pt x="6648" y="467"/>
                  </a:lnTo>
                  <a:lnTo>
                    <a:pt x="6664" y="466"/>
                  </a:lnTo>
                  <a:lnTo>
                    <a:pt x="6679" y="467"/>
                  </a:lnTo>
                  <a:lnTo>
                    <a:pt x="6694" y="468"/>
                  </a:lnTo>
                  <a:lnTo>
                    <a:pt x="6709" y="469"/>
                  </a:lnTo>
                  <a:lnTo>
                    <a:pt x="6723" y="472"/>
                  </a:lnTo>
                  <a:lnTo>
                    <a:pt x="6737" y="475"/>
                  </a:lnTo>
                  <a:lnTo>
                    <a:pt x="6750" y="479"/>
                  </a:lnTo>
                  <a:lnTo>
                    <a:pt x="6764" y="484"/>
                  </a:lnTo>
                  <a:lnTo>
                    <a:pt x="6776" y="490"/>
                  </a:lnTo>
                  <a:lnTo>
                    <a:pt x="6788" y="496"/>
                  </a:lnTo>
                  <a:lnTo>
                    <a:pt x="6801" y="503"/>
                  </a:lnTo>
                  <a:lnTo>
                    <a:pt x="6812" y="511"/>
                  </a:lnTo>
                  <a:lnTo>
                    <a:pt x="6823" y="519"/>
                  </a:lnTo>
                  <a:lnTo>
                    <a:pt x="6834" y="528"/>
                  </a:lnTo>
                  <a:lnTo>
                    <a:pt x="6845" y="538"/>
                  </a:lnTo>
                  <a:lnTo>
                    <a:pt x="6855" y="548"/>
                  </a:lnTo>
                  <a:lnTo>
                    <a:pt x="6864" y="559"/>
                  </a:lnTo>
                  <a:lnTo>
                    <a:pt x="6873" y="572"/>
                  </a:lnTo>
                  <a:lnTo>
                    <a:pt x="6882" y="585"/>
                  </a:lnTo>
                  <a:lnTo>
                    <a:pt x="6889" y="599"/>
                  </a:lnTo>
                  <a:lnTo>
                    <a:pt x="6896" y="612"/>
                  </a:lnTo>
                  <a:lnTo>
                    <a:pt x="6903" y="628"/>
                  </a:lnTo>
                  <a:lnTo>
                    <a:pt x="6910" y="643"/>
                  </a:lnTo>
                  <a:lnTo>
                    <a:pt x="6915" y="659"/>
                  </a:lnTo>
                  <a:lnTo>
                    <a:pt x="6921" y="677"/>
                  </a:lnTo>
                  <a:lnTo>
                    <a:pt x="6925" y="695"/>
                  </a:lnTo>
                  <a:lnTo>
                    <a:pt x="6929" y="713"/>
                  </a:lnTo>
                  <a:lnTo>
                    <a:pt x="6932" y="732"/>
                  </a:lnTo>
                  <a:lnTo>
                    <a:pt x="6936" y="752"/>
                  </a:lnTo>
                  <a:lnTo>
                    <a:pt x="6938" y="774"/>
                  </a:lnTo>
                  <a:lnTo>
                    <a:pt x="6939" y="795"/>
                  </a:lnTo>
                  <a:lnTo>
                    <a:pt x="6940" y="840"/>
                  </a:lnTo>
                  <a:lnTo>
                    <a:pt x="6939" y="886"/>
                  </a:lnTo>
                  <a:lnTo>
                    <a:pt x="6938" y="907"/>
                  </a:lnTo>
                  <a:lnTo>
                    <a:pt x="6936" y="929"/>
                  </a:lnTo>
                  <a:lnTo>
                    <a:pt x="6932" y="949"/>
                  </a:lnTo>
                  <a:lnTo>
                    <a:pt x="6929" y="968"/>
                  </a:lnTo>
                  <a:lnTo>
                    <a:pt x="6925" y="987"/>
                  </a:lnTo>
                  <a:lnTo>
                    <a:pt x="6921" y="1005"/>
                  </a:lnTo>
                  <a:lnTo>
                    <a:pt x="6915" y="1022"/>
                  </a:lnTo>
                  <a:lnTo>
                    <a:pt x="6910" y="1039"/>
                  </a:lnTo>
                  <a:lnTo>
                    <a:pt x="6903" y="1055"/>
                  </a:lnTo>
                  <a:lnTo>
                    <a:pt x="6896" y="1070"/>
                  </a:lnTo>
                  <a:lnTo>
                    <a:pt x="6889" y="1085"/>
                  </a:lnTo>
                  <a:lnTo>
                    <a:pt x="6882" y="1098"/>
                  </a:lnTo>
                  <a:lnTo>
                    <a:pt x="6873" y="1111"/>
                  </a:lnTo>
                  <a:lnTo>
                    <a:pt x="6864" y="1123"/>
                  </a:lnTo>
                  <a:lnTo>
                    <a:pt x="6855" y="1136"/>
                  </a:lnTo>
                  <a:lnTo>
                    <a:pt x="6845" y="1146"/>
                  </a:lnTo>
                  <a:lnTo>
                    <a:pt x="6834" y="1156"/>
                  </a:lnTo>
                  <a:lnTo>
                    <a:pt x="6823" y="1166"/>
                  </a:lnTo>
                  <a:lnTo>
                    <a:pt x="6812" y="1174"/>
                  </a:lnTo>
                  <a:lnTo>
                    <a:pt x="6801" y="1182"/>
                  </a:lnTo>
                  <a:lnTo>
                    <a:pt x="6788" y="1189"/>
                  </a:lnTo>
                  <a:lnTo>
                    <a:pt x="6776" y="1195"/>
                  </a:lnTo>
                  <a:lnTo>
                    <a:pt x="6764" y="1202"/>
                  </a:lnTo>
                  <a:lnTo>
                    <a:pt x="6750" y="1206"/>
                  </a:lnTo>
                  <a:lnTo>
                    <a:pt x="6737" y="1211"/>
                  </a:lnTo>
                  <a:lnTo>
                    <a:pt x="6723" y="1214"/>
                  </a:lnTo>
                  <a:lnTo>
                    <a:pt x="6709" y="1216"/>
                  </a:lnTo>
                  <a:lnTo>
                    <a:pt x="6694" y="1219"/>
                  </a:lnTo>
                  <a:lnTo>
                    <a:pt x="6679" y="1220"/>
                  </a:lnTo>
                  <a:lnTo>
                    <a:pt x="6664" y="1220"/>
                  </a:lnTo>
                  <a:close/>
                  <a:moveTo>
                    <a:pt x="5759" y="238"/>
                  </a:moveTo>
                  <a:lnTo>
                    <a:pt x="5759" y="368"/>
                  </a:lnTo>
                  <a:lnTo>
                    <a:pt x="5628" y="368"/>
                  </a:lnTo>
                  <a:lnTo>
                    <a:pt x="5628" y="483"/>
                  </a:lnTo>
                  <a:lnTo>
                    <a:pt x="5759" y="483"/>
                  </a:lnTo>
                  <a:lnTo>
                    <a:pt x="5759" y="1318"/>
                  </a:lnTo>
                  <a:lnTo>
                    <a:pt x="5895" y="1318"/>
                  </a:lnTo>
                  <a:lnTo>
                    <a:pt x="5895" y="483"/>
                  </a:lnTo>
                  <a:lnTo>
                    <a:pt x="6081" y="483"/>
                  </a:lnTo>
                  <a:lnTo>
                    <a:pt x="6081" y="368"/>
                  </a:lnTo>
                  <a:lnTo>
                    <a:pt x="5895" y="368"/>
                  </a:lnTo>
                  <a:lnTo>
                    <a:pt x="5895" y="228"/>
                  </a:lnTo>
                  <a:lnTo>
                    <a:pt x="5896" y="213"/>
                  </a:lnTo>
                  <a:lnTo>
                    <a:pt x="5897" y="201"/>
                  </a:lnTo>
                  <a:lnTo>
                    <a:pt x="5899" y="188"/>
                  </a:lnTo>
                  <a:lnTo>
                    <a:pt x="5903" y="178"/>
                  </a:lnTo>
                  <a:lnTo>
                    <a:pt x="5906" y="169"/>
                  </a:lnTo>
                  <a:lnTo>
                    <a:pt x="5911" y="160"/>
                  </a:lnTo>
                  <a:lnTo>
                    <a:pt x="5916" y="154"/>
                  </a:lnTo>
                  <a:lnTo>
                    <a:pt x="5923" y="148"/>
                  </a:lnTo>
                  <a:lnTo>
                    <a:pt x="5930" y="142"/>
                  </a:lnTo>
                  <a:lnTo>
                    <a:pt x="5936" y="138"/>
                  </a:lnTo>
                  <a:lnTo>
                    <a:pt x="5944" y="134"/>
                  </a:lnTo>
                  <a:lnTo>
                    <a:pt x="5953" y="132"/>
                  </a:lnTo>
                  <a:lnTo>
                    <a:pt x="5962" y="130"/>
                  </a:lnTo>
                  <a:lnTo>
                    <a:pt x="5972" y="129"/>
                  </a:lnTo>
                  <a:lnTo>
                    <a:pt x="5993" y="128"/>
                  </a:lnTo>
                  <a:lnTo>
                    <a:pt x="6008" y="129"/>
                  </a:lnTo>
                  <a:lnTo>
                    <a:pt x="6023" y="129"/>
                  </a:lnTo>
                  <a:lnTo>
                    <a:pt x="6039" y="131"/>
                  </a:lnTo>
                  <a:lnTo>
                    <a:pt x="6052" y="133"/>
                  </a:lnTo>
                  <a:lnTo>
                    <a:pt x="6066" y="137"/>
                  </a:lnTo>
                  <a:lnTo>
                    <a:pt x="6078" y="140"/>
                  </a:lnTo>
                  <a:lnTo>
                    <a:pt x="6090" y="145"/>
                  </a:lnTo>
                  <a:lnTo>
                    <a:pt x="6103" y="149"/>
                  </a:lnTo>
                  <a:lnTo>
                    <a:pt x="6103" y="21"/>
                  </a:lnTo>
                  <a:lnTo>
                    <a:pt x="6078" y="14"/>
                  </a:lnTo>
                  <a:lnTo>
                    <a:pt x="6051" y="9"/>
                  </a:lnTo>
                  <a:lnTo>
                    <a:pt x="6021" y="6"/>
                  </a:lnTo>
                  <a:lnTo>
                    <a:pt x="5983" y="5"/>
                  </a:lnTo>
                  <a:lnTo>
                    <a:pt x="5959" y="6"/>
                  </a:lnTo>
                  <a:lnTo>
                    <a:pt x="5935" y="9"/>
                  </a:lnTo>
                  <a:lnTo>
                    <a:pt x="5913" y="12"/>
                  </a:lnTo>
                  <a:lnTo>
                    <a:pt x="5893" y="18"/>
                  </a:lnTo>
                  <a:lnTo>
                    <a:pt x="5872" y="26"/>
                  </a:lnTo>
                  <a:lnTo>
                    <a:pt x="5854" y="34"/>
                  </a:lnTo>
                  <a:lnTo>
                    <a:pt x="5838" y="45"/>
                  </a:lnTo>
                  <a:lnTo>
                    <a:pt x="5822" y="58"/>
                  </a:lnTo>
                  <a:lnTo>
                    <a:pt x="5807" y="73"/>
                  </a:lnTo>
                  <a:lnTo>
                    <a:pt x="5795" y="90"/>
                  </a:lnTo>
                  <a:lnTo>
                    <a:pt x="5785" y="109"/>
                  </a:lnTo>
                  <a:lnTo>
                    <a:pt x="5776" y="130"/>
                  </a:lnTo>
                  <a:lnTo>
                    <a:pt x="5769" y="154"/>
                  </a:lnTo>
                  <a:lnTo>
                    <a:pt x="5763" y="179"/>
                  </a:lnTo>
                  <a:lnTo>
                    <a:pt x="5760" y="208"/>
                  </a:lnTo>
                  <a:lnTo>
                    <a:pt x="5759" y="238"/>
                  </a:lnTo>
                  <a:close/>
                  <a:moveTo>
                    <a:pt x="4698" y="475"/>
                  </a:moveTo>
                  <a:lnTo>
                    <a:pt x="4698" y="475"/>
                  </a:lnTo>
                  <a:lnTo>
                    <a:pt x="4684" y="461"/>
                  </a:lnTo>
                  <a:lnTo>
                    <a:pt x="4672" y="448"/>
                  </a:lnTo>
                  <a:lnTo>
                    <a:pt x="4659" y="436"/>
                  </a:lnTo>
                  <a:lnTo>
                    <a:pt x="4644" y="423"/>
                  </a:lnTo>
                  <a:lnTo>
                    <a:pt x="4629" y="412"/>
                  </a:lnTo>
                  <a:lnTo>
                    <a:pt x="4615" y="402"/>
                  </a:lnTo>
                  <a:lnTo>
                    <a:pt x="4599" y="392"/>
                  </a:lnTo>
                  <a:lnTo>
                    <a:pt x="4583" y="383"/>
                  </a:lnTo>
                  <a:lnTo>
                    <a:pt x="4566" y="376"/>
                  </a:lnTo>
                  <a:lnTo>
                    <a:pt x="4550" y="368"/>
                  </a:lnTo>
                  <a:lnTo>
                    <a:pt x="4532" y="363"/>
                  </a:lnTo>
                  <a:lnTo>
                    <a:pt x="4512" y="358"/>
                  </a:lnTo>
                  <a:lnTo>
                    <a:pt x="4493" y="354"/>
                  </a:lnTo>
                  <a:lnTo>
                    <a:pt x="4473" y="351"/>
                  </a:lnTo>
                  <a:lnTo>
                    <a:pt x="4452" y="349"/>
                  </a:lnTo>
                  <a:lnTo>
                    <a:pt x="4430" y="349"/>
                  </a:lnTo>
                  <a:lnTo>
                    <a:pt x="4411" y="349"/>
                  </a:lnTo>
                  <a:lnTo>
                    <a:pt x="4393" y="350"/>
                  </a:lnTo>
                  <a:lnTo>
                    <a:pt x="4375" y="354"/>
                  </a:lnTo>
                  <a:lnTo>
                    <a:pt x="4357" y="357"/>
                  </a:lnTo>
                  <a:lnTo>
                    <a:pt x="4340" y="361"/>
                  </a:lnTo>
                  <a:lnTo>
                    <a:pt x="4323" y="367"/>
                  </a:lnTo>
                  <a:lnTo>
                    <a:pt x="4307" y="374"/>
                  </a:lnTo>
                  <a:lnTo>
                    <a:pt x="4290" y="381"/>
                  </a:lnTo>
                  <a:lnTo>
                    <a:pt x="4274" y="390"/>
                  </a:lnTo>
                  <a:lnTo>
                    <a:pt x="4258" y="399"/>
                  </a:lnTo>
                  <a:lnTo>
                    <a:pt x="4244" y="410"/>
                  </a:lnTo>
                  <a:lnTo>
                    <a:pt x="4229" y="421"/>
                  </a:lnTo>
                  <a:lnTo>
                    <a:pt x="4215" y="433"/>
                  </a:lnTo>
                  <a:lnTo>
                    <a:pt x="4201" y="447"/>
                  </a:lnTo>
                  <a:lnTo>
                    <a:pt x="4189" y="461"/>
                  </a:lnTo>
                  <a:lnTo>
                    <a:pt x="4176" y="477"/>
                  </a:lnTo>
                  <a:lnTo>
                    <a:pt x="4164" y="494"/>
                  </a:lnTo>
                  <a:lnTo>
                    <a:pt x="4153" y="511"/>
                  </a:lnTo>
                  <a:lnTo>
                    <a:pt x="4143" y="530"/>
                  </a:lnTo>
                  <a:lnTo>
                    <a:pt x="4133" y="549"/>
                  </a:lnTo>
                  <a:lnTo>
                    <a:pt x="4124" y="569"/>
                  </a:lnTo>
                  <a:lnTo>
                    <a:pt x="4115" y="591"/>
                  </a:lnTo>
                  <a:lnTo>
                    <a:pt x="4107" y="613"/>
                  </a:lnTo>
                  <a:lnTo>
                    <a:pt x="4100" y="637"/>
                  </a:lnTo>
                  <a:lnTo>
                    <a:pt x="4093" y="661"/>
                  </a:lnTo>
                  <a:lnTo>
                    <a:pt x="4088" y="686"/>
                  </a:lnTo>
                  <a:lnTo>
                    <a:pt x="4083" y="712"/>
                  </a:lnTo>
                  <a:lnTo>
                    <a:pt x="4079" y="740"/>
                  </a:lnTo>
                  <a:lnTo>
                    <a:pt x="4075" y="768"/>
                  </a:lnTo>
                  <a:lnTo>
                    <a:pt x="4073" y="797"/>
                  </a:lnTo>
                  <a:lnTo>
                    <a:pt x="4072" y="827"/>
                  </a:lnTo>
                  <a:lnTo>
                    <a:pt x="4072" y="858"/>
                  </a:lnTo>
                  <a:lnTo>
                    <a:pt x="4072" y="888"/>
                  </a:lnTo>
                  <a:lnTo>
                    <a:pt x="4073" y="919"/>
                  </a:lnTo>
                  <a:lnTo>
                    <a:pt x="4075" y="947"/>
                  </a:lnTo>
                  <a:lnTo>
                    <a:pt x="4079" y="975"/>
                  </a:lnTo>
                  <a:lnTo>
                    <a:pt x="4082" y="1002"/>
                  </a:lnTo>
                  <a:lnTo>
                    <a:pt x="4086" y="1027"/>
                  </a:lnTo>
                  <a:lnTo>
                    <a:pt x="4092" y="1051"/>
                  </a:lnTo>
                  <a:lnTo>
                    <a:pt x="4098" y="1074"/>
                  </a:lnTo>
                  <a:lnTo>
                    <a:pt x="4104" y="1096"/>
                  </a:lnTo>
                  <a:lnTo>
                    <a:pt x="4112" y="1118"/>
                  </a:lnTo>
                  <a:lnTo>
                    <a:pt x="4120" y="1138"/>
                  </a:lnTo>
                  <a:lnTo>
                    <a:pt x="4129" y="1157"/>
                  </a:lnTo>
                  <a:lnTo>
                    <a:pt x="4138" y="1175"/>
                  </a:lnTo>
                  <a:lnTo>
                    <a:pt x="4148" y="1192"/>
                  </a:lnTo>
                  <a:lnTo>
                    <a:pt x="4160" y="1209"/>
                  </a:lnTo>
                  <a:lnTo>
                    <a:pt x="4171" y="1223"/>
                  </a:lnTo>
                  <a:lnTo>
                    <a:pt x="4182" y="1238"/>
                  </a:lnTo>
                  <a:lnTo>
                    <a:pt x="4194" y="1251"/>
                  </a:lnTo>
                  <a:lnTo>
                    <a:pt x="4208" y="1263"/>
                  </a:lnTo>
                  <a:lnTo>
                    <a:pt x="4220" y="1274"/>
                  </a:lnTo>
                  <a:lnTo>
                    <a:pt x="4235" y="1285"/>
                  </a:lnTo>
                  <a:lnTo>
                    <a:pt x="4248" y="1294"/>
                  </a:lnTo>
                  <a:lnTo>
                    <a:pt x="4263" y="1302"/>
                  </a:lnTo>
                  <a:lnTo>
                    <a:pt x="4279" y="1310"/>
                  </a:lnTo>
                  <a:lnTo>
                    <a:pt x="4294" y="1316"/>
                  </a:lnTo>
                  <a:lnTo>
                    <a:pt x="4310" y="1322"/>
                  </a:lnTo>
                  <a:lnTo>
                    <a:pt x="4326" y="1327"/>
                  </a:lnTo>
                  <a:lnTo>
                    <a:pt x="4343" y="1331"/>
                  </a:lnTo>
                  <a:lnTo>
                    <a:pt x="4360" y="1334"/>
                  </a:lnTo>
                  <a:lnTo>
                    <a:pt x="4376" y="1336"/>
                  </a:lnTo>
                  <a:lnTo>
                    <a:pt x="4394" y="1338"/>
                  </a:lnTo>
                  <a:lnTo>
                    <a:pt x="4411" y="1338"/>
                  </a:lnTo>
                  <a:lnTo>
                    <a:pt x="4435" y="1337"/>
                  </a:lnTo>
                  <a:lnTo>
                    <a:pt x="4458" y="1334"/>
                  </a:lnTo>
                  <a:lnTo>
                    <a:pt x="4480" y="1331"/>
                  </a:lnTo>
                  <a:lnTo>
                    <a:pt x="4501" y="1327"/>
                  </a:lnTo>
                  <a:lnTo>
                    <a:pt x="4521" y="1321"/>
                  </a:lnTo>
                  <a:lnTo>
                    <a:pt x="4541" y="1314"/>
                  </a:lnTo>
                  <a:lnTo>
                    <a:pt x="4560" y="1306"/>
                  </a:lnTo>
                  <a:lnTo>
                    <a:pt x="4578" y="1297"/>
                  </a:lnTo>
                  <a:lnTo>
                    <a:pt x="4594" y="1287"/>
                  </a:lnTo>
                  <a:lnTo>
                    <a:pt x="4611" y="1277"/>
                  </a:lnTo>
                  <a:lnTo>
                    <a:pt x="4627" y="1266"/>
                  </a:lnTo>
                  <a:lnTo>
                    <a:pt x="4643" y="1254"/>
                  </a:lnTo>
                  <a:lnTo>
                    <a:pt x="4657" y="1241"/>
                  </a:lnTo>
                  <a:lnTo>
                    <a:pt x="4671" y="1229"/>
                  </a:lnTo>
                  <a:lnTo>
                    <a:pt x="4698" y="1202"/>
                  </a:lnTo>
                  <a:lnTo>
                    <a:pt x="4698" y="1251"/>
                  </a:lnTo>
                  <a:lnTo>
                    <a:pt x="4697" y="1291"/>
                  </a:lnTo>
                  <a:lnTo>
                    <a:pt x="4693" y="1328"/>
                  </a:lnTo>
                  <a:lnTo>
                    <a:pt x="4691" y="1345"/>
                  </a:lnTo>
                  <a:lnTo>
                    <a:pt x="4689" y="1361"/>
                  </a:lnTo>
                  <a:lnTo>
                    <a:pt x="4686" y="1377"/>
                  </a:lnTo>
                  <a:lnTo>
                    <a:pt x="4681" y="1392"/>
                  </a:lnTo>
                  <a:lnTo>
                    <a:pt x="4677" y="1406"/>
                  </a:lnTo>
                  <a:lnTo>
                    <a:pt x="4671" y="1420"/>
                  </a:lnTo>
                  <a:lnTo>
                    <a:pt x="4665" y="1432"/>
                  </a:lnTo>
                  <a:lnTo>
                    <a:pt x="4659" y="1445"/>
                  </a:lnTo>
                  <a:lnTo>
                    <a:pt x="4651" y="1456"/>
                  </a:lnTo>
                  <a:lnTo>
                    <a:pt x="4642" y="1467"/>
                  </a:lnTo>
                  <a:lnTo>
                    <a:pt x="4633" y="1477"/>
                  </a:lnTo>
                  <a:lnTo>
                    <a:pt x="4621" y="1487"/>
                  </a:lnTo>
                  <a:lnTo>
                    <a:pt x="4610" y="1496"/>
                  </a:lnTo>
                  <a:lnTo>
                    <a:pt x="4598" y="1504"/>
                  </a:lnTo>
                  <a:lnTo>
                    <a:pt x="4585" y="1512"/>
                  </a:lnTo>
                  <a:lnTo>
                    <a:pt x="4571" y="1519"/>
                  </a:lnTo>
                  <a:lnTo>
                    <a:pt x="4555" y="1525"/>
                  </a:lnTo>
                  <a:lnTo>
                    <a:pt x="4539" y="1531"/>
                  </a:lnTo>
                  <a:lnTo>
                    <a:pt x="4521" y="1537"/>
                  </a:lnTo>
                  <a:lnTo>
                    <a:pt x="4503" y="1542"/>
                  </a:lnTo>
                  <a:lnTo>
                    <a:pt x="4483" y="1547"/>
                  </a:lnTo>
                  <a:lnTo>
                    <a:pt x="4462" y="1550"/>
                  </a:lnTo>
                  <a:lnTo>
                    <a:pt x="4416" y="1557"/>
                  </a:lnTo>
                  <a:lnTo>
                    <a:pt x="4365" y="1561"/>
                  </a:lnTo>
                  <a:lnTo>
                    <a:pt x="4309" y="1564"/>
                  </a:lnTo>
                  <a:lnTo>
                    <a:pt x="4352" y="1667"/>
                  </a:lnTo>
                  <a:lnTo>
                    <a:pt x="4384" y="1666"/>
                  </a:lnTo>
                  <a:lnTo>
                    <a:pt x="4416" y="1664"/>
                  </a:lnTo>
                  <a:lnTo>
                    <a:pt x="4445" y="1660"/>
                  </a:lnTo>
                  <a:lnTo>
                    <a:pt x="4474" y="1657"/>
                  </a:lnTo>
                  <a:lnTo>
                    <a:pt x="4501" y="1652"/>
                  </a:lnTo>
                  <a:lnTo>
                    <a:pt x="4527" y="1647"/>
                  </a:lnTo>
                  <a:lnTo>
                    <a:pt x="4553" y="1641"/>
                  </a:lnTo>
                  <a:lnTo>
                    <a:pt x="4577" y="1634"/>
                  </a:lnTo>
                  <a:lnTo>
                    <a:pt x="4599" y="1627"/>
                  </a:lnTo>
                  <a:lnTo>
                    <a:pt x="4620" y="1619"/>
                  </a:lnTo>
                  <a:lnTo>
                    <a:pt x="4641" y="1610"/>
                  </a:lnTo>
                  <a:lnTo>
                    <a:pt x="4660" y="1600"/>
                  </a:lnTo>
                  <a:lnTo>
                    <a:pt x="4678" y="1589"/>
                  </a:lnTo>
                  <a:lnTo>
                    <a:pt x="4695" y="1578"/>
                  </a:lnTo>
                  <a:lnTo>
                    <a:pt x="4710" y="1566"/>
                  </a:lnTo>
                  <a:lnTo>
                    <a:pt x="4725" y="1552"/>
                  </a:lnTo>
                  <a:lnTo>
                    <a:pt x="4738" y="1539"/>
                  </a:lnTo>
                  <a:lnTo>
                    <a:pt x="4752" y="1524"/>
                  </a:lnTo>
                  <a:lnTo>
                    <a:pt x="4763" y="1509"/>
                  </a:lnTo>
                  <a:lnTo>
                    <a:pt x="4774" y="1493"/>
                  </a:lnTo>
                  <a:lnTo>
                    <a:pt x="4784" y="1476"/>
                  </a:lnTo>
                  <a:lnTo>
                    <a:pt x="4792" y="1458"/>
                  </a:lnTo>
                  <a:lnTo>
                    <a:pt x="4801" y="1439"/>
                  </a:lnTo>
                  <a:lnTo>
                    <a:pt x="4808" y="1420"/>
                  </a:lnTo>
                  <a:lnTo>
                    <a:pt x="4814" y="1398"/>
                  </a:lnTo>
                  <a:lnTo>
                    <a:pt x="4819" y="1378"/>
                  </a:lnTo>
                  <a:lnTo>
                    <a:pt x="4824" y="1356"/>
                  </a:lnTo>
                  <a:lnTo>
                    <a:pt x="4827" y="1333"/>
                  </a:lnTo>
                  <a:lnTo>
                    <a:pt x="4831" y="1309"/>
                  </a:lnTo>
                  <a:lnTo>
                    <a:pt x="4832" y="1284"/>
                  </a:lnTo>
                  <a:lnTo>
                    <a:pt x="4833" y="1259"/>
                  </a:lnTo>
                  <a:lnTo>
                    <a:pt x="4834" y="1232"/>
                  </a:lnTo>
                  <a:lnTo>
                    <a:pt x="4834" y="368"/>
                  </a:lnTo>
                  <a:lnTo>
                    <a:pt x="4698" y="368"/>
                  </a:lnTo>
                  <a:lnTo>
                    <a:pt x="4698" y="475"/>
                  </a:lnTo>
                  <a:close/>
                  <a:moveTo>
                    <a:pt x="4698" y="1083"/>
                  </a:moveTo>
                  <a:lnTo>
                    <a:pt x="4698" y="1083"/>
                  </a:lnTo>
                  <a:lnTo>
                    <a:pt x="4684" y="1097"/>
                  </a:lnTo>
                  <a:lnTo>
                    <a:pt x="4672" y="1112"/>
                  </a:lnTo>
                  <a:lnTo>
                    <a:pt x="4659" y="1127"/>
                  </a:lnTo>
                  <a:lnTo>
                    <a:pt x="4644" y="1139"/>
                  </a:lnTo>
                  <a:lnTo>
                    <a:pt x="4630" y="1151"/>
                  </a:lnTo>
                  <a:lnTo>
                    <a:pt x="4615" y="1163"/>
                  </a:lnTo>
                  <a:lnTo>
                    <a:pt x="4600" y="1173"/>
                  </a:lnTo>
                  <a:lnTo>
                    <a:pt x="4584" y="1183"/>
                  </a:lnTo>
                  <a:lnTo>
                    <a:pt x="4569" y="1191"/>
                  </a:lnTo>
                  <a:lnTo>
                    <a:pt x="4553" y="1198"/>
                  </a:lnTo>
                  <a:lnTo>
                    <a:pt x="4536" y="1205"/>
                  </a:lnTo>
                  <a:lnTo>
                    <a:pt x="4519" y="1210"/>
                  </a:lnTo>
                  <a:lnTo>
                    <a:pt x="4501" y="1214"/>
                  </a:lnTo>
                  <a:lnTo>
                    <a:pt x="4483" y="1218"/>
                  </a:lnTo>
                  <a:lnTo>
                    <a:pt x="4465" y="1220"/>
                  </a:lnTo>
                  <a:lnTo>
                    <a:pt x="4446" y="1220"/>
                  </a:lnTo>
                  <a:lnTo>
                    <a:pt x="4433" y="1220"/>
                  </a:lnTo>
                  <a:lnTo>
                    <a:pt x="4418" y="1219"/>
                  </a:lnTo>
                  <a:lnTo>
                    <a:pt x="4406" y="1216"/>
                  </a:lnTo>
                  <a:lnTo>
                    <a:pt x="4392" y="1214"/>
                  </a:lnTo>
                  <a:lnTo>
                    <a:pt x="4380" y="1211"/>
                  </a:lnTo>
                  <a:lnTo>
                    <a:pt x="4369" y="1206"/>
                  </a:lnTo>
                  <a:lnTo>
                    <a:pt x="4356" y="1202"/>
                  </a:lnTo>
                  <a:lnTo>
                    <a:pt x="4345" y="1196"/>
                  </a:lnTo>
                  <a:lnTo>
                    <a:pt x="4334" y="1191"/>
                  </a:lnTo>
                  <a:lnTo>
                    <a:pt x="4324" y="1184"/>
                  </a:lnTo>
                  <a:lnTo>
                    <a:pt x="4314" y="1176"/>
                  </a:lnTo>
                  <a:lnTo>
                    <a:pt x="4305" y="1168"/>
                  </a:lnTo>
                  <a:lnTo>
                    <a:pt x="4294" y="1159"/>
                  </a:lnTo>
                  <a:lnTo>
                    <a:pt x="4285" y="1149"/>
                  </a:lnTo>
                  <a:lnTo>
                    <a:pt x="4278" y="1139"/>
                  </a:lnTo>
                  <a:lnTo>
                    <a:pt x="4270" y="1128"/>
                  </a:lnTo>
                  <a:lnTo>
                    <a:pt x="4262" y="1115"/>
                  </a:lnTo>
                  <a:lnTo>
                    <a:pt x="4255" y="1103"/>
                  </a:lnTo>
                  <a:lnTo>
                    <a:pt x="4248" y="1091"/>
                  </a:lnTo>
                  <a:lnTo>
                    <a:pt x="4242" y="1076"/>
                  </a:lnTo>
                  <a:lnTo>
                    <a:pt x="4236" y="1061"/>
                  </a:lnTo>
                  <a:lnTo>
                    <a:pt x="4231" y="1047"/>
                  </a:lnTo>
                  <a:lnTo>
                    <a:pt x="4222" y="1014"/>
                  </a:lnTo>
                  <a:lnTo>
                    <a:pt x="4215" y="978"/>
                  </a:lnTo>
                  <a:lnTo>
                    <a:pt x="4210" y="940"/>
                  </a:lnTo>
                  <a:lnTo>
                    <a:pt x="4207" y="900"/>
                  </a:lnTo>
                  <a:lnTo>
                    <a:pt x="4206" y="857"/>
                  </a:lnTo>
                  <a:lnTo>
                    <a:pt x="4207" y="810"/>
                  </a:lnTo>
                  <a:lnTo>
                    <a:pt x="4209" y="766"/>
                  </a:lnTo>
                  <a:lnTo>
                    <a:pt x="4213" y="725"/>
                  </a:lnTo>
                  <a:lnTo>
                    <a:pt x="4220" y="688"/>
                  </a:lnTo>
                  <a:lnTo>
                    <a:pt x="4228" y="652"/>
                  </a:lnTo>
                  <a:lnTo>
                    <a:pt x="4238" y="621"/>
                  </a:lnTo>
                  <a:lnTo>
                    <a:pt x="4244" y="606"/>
                  </a:lnTo>
                  <a:lnTo>
                    <a:pt x="4251" y="592"/>
                  </a:lnTo>
                  <a:lnTo>
                    <a:pt x="4257" y="578"/>
                  </a:lnTo>
                  <a:lnTo>
                    <a:pt x="4264" y="566"/>
                  </a:lnTo>
                  <a:lnTo>
                    <a:pt x="4272" y="554"/>
                  </a:lnTo>
                  <a:lnTo>
                    <a:pt x="4280" y="542"/>
                  </a:lnTo>
                  <a:lnTo>
                    <a:pt x="4288" y="532"/>
                  </a:lnTo>
                  <a:lnTo>
                    <a:pt x="4297" y="522"/>
                  </a:lnTo>
                  <a:lnTo>
                    <a:pt x="4307" y="513"/>
                  </a:lnTo>
                  <a:lnTo>
                    <a:pt x="4317" y="505"/>
                  </a:lnTo>
                  <a:lnTo>
                    <a:pt x="4327" y="497"/>
                  </a:lnTo>
                  <a:lnTo>
                    <a:pt x="4337" y="492"/>
                  </a:lnTo>
                  <a:lnTo>
                    <a:pt x="4348" y="485"/>
                  </a:lnTo>
                  <a:lnTo>
                    <a:pt x="4361" y="481"/>
                  </a:lnTo>
                  <a:lnTo>
                    <a:pt x="4373" y="476"/>
                  </a:lnTo>
                  <a:lnTo>
                    <a:pt x="4385" y="473"/>
                  </a:lnTo>
                  <a:lnTo>
                    <a:pt x="4399" y="469"/>
                  </a:lnTo>
                  <a:lnTo>
                    <a:pt x="4412" y="468"/>
                  </a:lnTo>
                  <a:lnTo>
                    <a:pt x="4426" y="467"/>
                  </a:lnTo>
                  <a:lnTo>
                    <a:pt x="4441" y="466"/>
                  </a:lnTo>
                  <a:lnTo>
                    <a:pt x="4462" y="467"/>
                  </a:lnTo>
                  <a:lnTo>
                    <a:pt x="4482" y="469"/>
                  </a:lnTo>
                  <a:lnTo>
                    <a:pt x="4501" y="473"/>
                  </a:lnTo>
                  <a:lnTo>
                    <a:pt x="4520" y="477"/>
                  </a:lnTo>
                  <a:lnTo>
                    <a:pt x="4539" y="483"/>
                  </a:lnTo>
                  <a:lnTo>
                    <a:pt x="4557" y="491"/>
                  </a:lnTo>
                  <a:lnTo>
                    <a:pt x="4574" y="499"/>
                  </a:lnTo>
                  <a:lnTo>
                    <a:pt x="4591" y="508"/>
                  </a:lnTo>
                  <a:lnTo>
                    <a:pt x="4608" y="518"/>
                  </a:lnTo>
                  <a:lnTo>
                    <a:pt x="4623" y="529"/>
                  </a:lnTo>
                  <a:lnTo>
                    <a:pt x="4637" y="540"/>
                  </a:lnTo>
                  <a:lnTo>
                    <a:pt x="4651" y="552"/>
                  </a:lnTo>
                  <a:lnTo>
                    <a:pt x="4664" y="566"/>
                  </a:lnTo>
                  <a:lnTo>
                    <a:pt x="4677" y="579"/>
                  </a:lnTo>
                  <a:lnTo>
                    <a:pt x="4688" y="594"/>
                  </a:lnTo>
                  <a:lnTo>
                    <a:pt x="4698" y="609"/>
                  </a:lnTo>
                  <a:lnTo>
                    <a:pt x="4698" y="1083"/>
                  </a:lnTo>
                  <a:close/>
                  <a:moveTo>
                    <a:pt x="3508" y="349"/>
                  </a:moveTo>
                  <a:lnTo>
                    <a:pt x="3508" y="349"/>
                  </a:lnTo>
                  <a:lnTo>
                    <a:pt x="3485" y="349"/>
                  </a:lnTo>
                  <a:lnTo>
                    <a:pt x="3464" y="351"/>
                  </a:lnTo>
                  <a:lnTo>
                    <a:pt x="3444" y="355"/>
                  </a:lnTo>
                  <a:lnTo>
                    <a:pt x="3423" y="358"/>
                  </a:lnTo>
                  <a:lnTo>
                    <a:pt x="3404" y="364"/>
                  </a:lnTo>
                  <a:lnTo>
                    <a:pt x="3386" y="370"/>
                  </a:lnTo>
                  <a:lnTo>
                    <a:pt x="3368" y="378"/>
                  </a:lnTo>
                  <a:lnTo>
                    <a:pt x="3351" y="386"/>
                  </a:lnTo>
                  <a:lnTo>
                    <a:pt x="3336" y="396"/>
                  </a:lnTo>
                  <a:lnTo>
                    <a:pt x="3320" y="406"/>
                  </a:lnTo>
                  <a:lnTo>
                    <a:pt x="3305" y="418"/>
                  </a:lnTo>
                  <a:lnTo>
                    <a:pt x="3292" y="430"/>
                  </a:lnTo>
                  <a:lnTo>
                    <a:pt x="3280" y="442"/>
                  </a:lnTo>
                  <a:lnTo>
                    <a:pt x="3267" y="456"/>
                  </a:lnTo>
                  <a:lnTo>
                    <a:pt x="3256" y="469"/>
                  </a:lnTo>
                  <a:lnTo>
                    <a:pt x="3245" y="484"/>
                  </a:lnTo>
                  <a:lnTo>
                    <a:pt x="3245" y="368"/>
                  </a:lnTo>
                  <a:lnTo>
                    <a:pt x="3110" y="368"/>
                  </a:lnTo>
                  <a:lnTo>
                    <a:pt x="3110" y="1318"/>
                  </a:lnTo>
                  <a:lnTo>
                    <a:pt x="3245" y="1318"/>
                  </a:lnTo>
                  <a:lnTo>
                    <a:pt x="3245" y="763"/>
                  </a:lnTo>
                  <a:lnTo>
                    <a:pt x="3246" y="725"/>
                  </a:lnTo>
                  <a:lnTo>
                    <a:pt x="3249" y="691"/>
                  </a:lnTo>
                  <a:lnTo>
                    <a:pt x="3255" y="658"/>
                  </a:lnTo>
                  <a:lnTo>
                    <a:pt x="3263" y="629"/>
                  </a:lnTo>
                  <a:lnTo>
                    <a:pt x="3267" y="614"/>
                  </a:lnTo>
                  <a:lnTo>
                    <a:pt x="3273" y="602"/>
                  </a:lnTo>
                  <a:lnTo>
                    <a:pt x="3278" y="590"/>
                  </a:lnTo>
                  <a:lnTo>
                    <a:pt x="3284" y="577"/>
                  </a:lnTo>
                  <a:lnTo>
                    <a:pt x="3291" y="566"/>
                  </a:lnTo>
                  <a:lnTo>
                    <a:pt x="3298" y="556"/>
                  </a:lnTo>
                  <a:lnTo>
                    <a:pt x="3305" y="546"/>
                  </a:lnTo>
                  <a:lnTo>
                    <a:pt x="3313" y="537"/>
                  </a:lnTo>
                  <a:lnTo>
                    <a:pt x="3321" y="528"/>
                  </a:lnTo>
                  <a:lnTo>
                    <a:pt x="3330" y="520"/>
                  </a:lnTo>
                  <a:lnTo>
                    <a:pt x="3338" y="512"/>
                  </a:lnTo>
                  <a:lnTo>
                    <a:pt x="3348" y="505"/>
                  </a:lnTo>
                  <a:lnTo>
                    <a:pt x="3367" y="493"/>
                  </a:lnTo>
                  <a:lnTo>
                    <a:pt x="3387" y="483"/>
                  </a:lnTo>
                  <a:lnTo>
                    <a:pt x="3410" y="476"/>
                  </a:lnTo>
                  <a:lnTo>
                    <a:pt x="3432" y="470"/>
                  </a:lnTo>
                  <a:lnTo>
                    <a:pt x="3456" y="467"/>
                  </a:lnTo>
                  <a:lnTo>
                    <a:pt x="3481" y="466"/>
                  </a:lnTo>
                  <a:lnTo>
                    <a:pt x="3508" y="467"/>
                  </a:lnTo>
                  <a:lnTo>
                    <a:pt x="3534" y="470"/>
                  </a:lnTo>
                  <a:lnTo>
                    <a:pt x="3557" y="476"/>
                  </a:lnTo>
                  <a:lnTo>
                    <a:pt x="3568" y="479"/>
                  </a:lnTo>
                  <a:lnTo>
                    <a:pt x="3580" y="484"/>
                  </a:lnTo>
                  <a:lnTo>
                    <a:pt x="3590" y="488"/>
                  </a:lnTo>
                  <a:lnTo>
                    <a:pt x="3600" y="494"/>
                  </a:lnTo>
                  <a:lnTo>
                    <a:pt x="3609" y="500"/>
                  </a:lnTo>
                  <a:lnTo>
                    <a:pt x="3618" y="506"/>
                  </a:lnTo>
                  <a:lnTo>
                    <a:pt x="3627" y="513"/>
                  </a:lnTo>
                  <a:lnTo>
                    <a:pt x="3635" y="521"/>
                  </a:lnTo>
                  <a:lnTo>
                    <a:pt x="3643" y="529"/>
                  </a:lnTo>
                  <a:lnTo>
                    <a:pt x="3649" y="538"/>
                  </a:lnTo>
                  <a:lnTo>
                    <a:pt x="3656" y="547"/>
                  </a:lnTo>
                  <a:lnTo>
                    <a:pt x="3663" y="557"/>
                  </a:lnTo>
                  <a:lnTo>
                    <a:pt x="3674" y="579"/>
                  </a:lnTo>
                  <a:lnTo>
                    <a:pt x="3683" y="603"/>
                  </a:lnTo>
                  <a:lnTo>
                    <a:pt x="3691" y="630"/>
                  </a:lnTo>
                  <a:lnTo>
                    <a:pt x="3696" y="659"/>
                  </a:lnTo>
                  <a:lnTo>
                    <a:pt x="3701" y="691"/>
                  </a:lnTo>
                  <a:lnTo>
                    <a:pt x="3704" y="725"/>
                  </a:lnTo>
                  <a:lnTo>
                    <a:pt x="3704" y="763"/>
                  </a:lnTo>
                  <a:lnTo>
                    <a:pt x="3704" y="1318"/>
                  </a:lnTo>
                  <a:lnTo>
                    <a:pt x="3840" y="1318"/>
                  </a:lnTo>
                  <a:lnTo>
                    <a:pt x="3840" y="739"/>
                  </a:lnTo>
                  <a:lnTo>
                    <a:pt x="3840" y="714"/>
                  </a:lnTo>
                  <a:lnTo>
                    <a:pt x="3839" y="690"/>
                  </a:lnTo>
                  <a:lnTo>
                    <a:pt x="3837" y="667"/>
                  </a:lnTo>
                  <a:lnTo>
                    <a:pt x="3835" y="645"/>
                  </a:lnTo>
                  <a:lnTo>
                    <a:pt x="3831" y="622"/>
                  </a:lnTo>
                  <a:lnTo>
                    <a:pt x="3827" y="602"/>
                  </a:lnTo>
                  <a:lnTo>
                    <a:pt x="3822" y="582"/>
                  </a:lnTo>
                  <a:lnTo>
                    <a:pt x="3817" y="563"/>
                  </a:lnTo>
                  <a:lnTo>
                    <a:pt x="3810" y="545"/>
                  </a:lnTo>
                  <a:lnTo>
                    <a:pt x="3803" y="528"/>
                  </a:lnTo>
                  <a:lnTo>
                    <a:pt x="3797" y="511"/>
                  </a:lnTo>
                  <a:lnTo>
                    <a:pt x="3788" y="495"/>
                  </a:lnTo>
                  <a:lnTo>
                    <a:pt x="3780" y="481"/>
                  </a:lnTo>
                  <a:lnTo>
                    <a:pt x="3770" y="467"/>
                  </a:lnTo>
                  <a:lnTo>
                    <a:pt x="3759" y="454"/>
                  </a:lnTo>
                  <a:lnTo>
                    <a:pt x="3749" y="441"/>
                  </a:lnTo>
                  <a:lnTo>
                    <a:pt x="3738" y="430"/>
                  </a:lnTo>
                  <a:lnTo>
                    <a:pt x="3726" y="419"/>
                  </a:lnTo>
                  <a:lnTo>
                    <a:pt x="3713" y="410"/>
                  </a:lnTo>
                  <a:lnTo>
                    <a:pt x="3701" y="400"/>
                  </a:lnTo>
                  <a:lnTo>
                    <a:pt x="3688" y="392"/>
                  </a:lnTo>
                  <a:lnTo>
                    <a:pt x="3674" y="384"/>
                  </a:lnTo>
                  <a:lnTo>
                    <a:pt x="3659" y="377"/>
                  </a:lnTo>
                  <a:lnTo>
                    <a:pt x="3644" y="372"/>
                  </a:lnTo>
                  <a:lnTo>
                    <a:pt x="3629" y="366"/>
                  </a:lnTo>
                  <a:lnTo>
                    <a:pt x="3612" y="361"/>
                  </a:lnTo>
                  <a:lnTo>
                    <a:pt x="3596" y="357"/>
                  </a:lnTo>
                  <a:lnTo>
                    <a:pt x="3580" y="355"/>
                  </a:lnTo>
                  <a:lnTo>
                    <a:pt x="3562" y="351"/>
                  </a:lnTo>
                  <a:lnTo>
                    <a:pt x="3544" y="350"/>
                  </a:lnTo>
                  <a:lnTo>
                    <a:pt x="3526" y="349"/>
                  </a:lnTo>
                  <a:lnTo>
                    <a:pt x="3508" y="349"/>
                  </a:lnTo>
                  <a:close/>
                  <a:moveTo>
                    <a:pt x="2638" y="1318"/>
                  </a:moveTo>
                  <a:lnTo>
                    <a:pt x="2773" y="1318"/>
                  </a:lnTo>
                  <a:lnTo>
                    <a:pt x="2773" y="368"/>
                  </a:lnTo>
                  <a:lnTo>
                    <a:pt x="2638" y="368"/>
                  </a:lnTo>
                  <a:lnTo>
                    <a:pt x="2638" y="1318"/>
                  </a:lnTo>
                  <a:close/>
                  <a:moveTo>
                    <a:pt x="2707" y="5"/>
                  </a:moveTo>
                  <a:lnTo>
                    <a:pt x="2707" y="5"/>
                  </a:lnTo>
                  <a:lnTo>
                    <a:pt x="2697" y="5"/>
                  </a:lnTo>
                  <a:lnTo>
                    <a:pt x="2687" y="8"/>
                  </a:lnTo>
                  <a:lnTo>
                    <a:pt x="2678" y="10"/>
                  </a:lnTo>
                  <a:lnTo>
                    <a:pt x="2668" y="13"/>
                  </a:lnTo>
                  <a:lnTo>
                    <a:pt x="2660" y="17"/>
                  </a:lnTo>
                  <a:lnTo>
                    <a:pt x="2652" y="22"/>
                  </a:lnTo>
                  <a:lnTo>
                    <a:pt x="2645" y="28"/>
                  </a:lnTo>
                  <a:lnTo>
                    <a:pt x="2638" y="33"/>
                  </a:lnTo>
                  <a:lnTo>
                    <a:pt x="2631" y="40"/>
                  </a:lnTo>
                  <a:lnTo>
                    <a:pt x="2625" y="48"/>
                  </a:lnTo>
                  <a:lnTo>
                    <a:pt x="2621" y="56"/>
                  </a:lnTo>
                  <a:lnTo>
                    <a:pt x="2616" y="65"/>
                  </a:lnTo>
                  <a:lnTo>
                    <a:pt x="2613" y="74"/>
                  </a:lnTo>
                  <a:lnTo>
                    <a:pt x="2611" y="83"/>
                  </a:lnTo>
                  <a:lnTo>
                    <a:pt x="2610" y="93"/>
                  </a:lnTo>
                  <a:lnTo>
                    <a:pt x="2609" y="102"/>
                  </a:lnTo>
                  <a:lnTo>
                    <a:pt x="2610" y="112"/>
                  </a:lnTo>
                  <a:lnTo>
                    <a:pt x="2611" y="122"/>
                  </a:lnTo>
                  <a:lnTo>
                    <a:pt x="2613" y="131"/>
                  </a:lnTo>
                  <a:lnTo>
                    <a:pt x="2616" y="140"/>
                  </a:lnTo>
                  <a:lnTo>
                    <a:pt x="2621" y="148"/>
                  </a:lnTo>
                  <a:lnTo>
                    <a:pt x="2625" y="156"/>
                  </a:lnTo>
                  <a:lnTo>
                    <a:pt x="2631" y="164"/>
                  </a:lnTo>
                  <a:lnTo>
                    <a:pt x="2638" y="170"/>
                  </a:lnTo>
                  <a:lnTo>
                    <a:pt x="2645" y="176"/>
                  </a:lnTo>
                  <a:lnTo>
                    <a:pt x="2652" y="182"/>
                  </a:lnTo>
                  <a:lnTo>
                    <a:pt x="2660" y="187"/>
                  </a:lnTo>
                  <a:lnTo>
                    <a:pt x="2668" y="191"/>
                  </a:lnTo>
                  <a:lnTo>
                    <a:pt x="2678" y="194"/>
                  </a:lnTo>
                  <a:lnTo>
                    <a:pt x="2687" y="196"/>
                  </a:lnTo>
                  <a:lnTo>
                    <a:pt x="2697" y="199"/>
                  </a:lnTo>
                  <a:lnTo>
                    <a:pt x="2707" y="199"/>
                  </a:lnTo>
                  <a:lnTo>
                    <a:pt x="2718" y="199"/>
                  </a:lnTo>
                  <a:lnTo>
                    <a:pt x="2727" y="196"/>
                  </a:lnTo>
                  <a:lnTo>
                    <a:pt x="2736" y="194"/>
                  </a:lnTo>
                  <a:lnTo>
                    <a:pt x="2745" y="191"/>
                  </a:lnTo>
                  <a:lnTo>
                    <a:pt x="2752" y="187"/>
                  </a:lnTo>
                  <a:lnTo>
                    <a:pt x="2760" y="182"/>
                  </a:lnTo>
                  <a:lnTo>
                    <a:pt x="2767" y="176"/>
                  </a:lnTo>
                  <a:lnTo>
                    <a:pt x="2774" y="170"/>
                  </a:lnTo>
                  <a:lnTo>
                    <a:pt x="2781" y="164"/>
                  </a:lnTo>
                  <a:lnTo>
                    <a:pt x="2786" y="156"/>
                  </a:lnTo>
                  <a:lnTo>
                    <a:pt x="2791" y="148"/>
                  </a:lnTo>
                  <a:lnTo>
                    <a:pt x="2794" y="140"/>
                  </a:lnTo>
                  <a:lnTo>
                    <a:pt x="2797" y="131"/>
                  </a:lnTo>
                  <a:lnTo>
                    <a:pt x="2800" y="122"/>
                  </a:lnTo>
                  <a:lnTo>
                    <a:pt x="2802" y="112"/>
                  </a:lnTo>
                  <a:lnTo>
                    <a:pt x="2802" y="102"/>
                  </a:lnTo>
                  <a:lnTo>
                    <a:pt x="2802" y="93"/>
                  </a:lnTo>
                  <a:lnTo>
                    <a:pt x="2800" y="83"/>
                  </a:lnTo>
                  <a:lnTo>
                    <a:pt x="2797" y="74"/>
                  </a:lnTo>
                  <a:lnTo>
                    <a:pt x="2794" y="65"/>
                  </a:lnTo>
                  <a:lnTo>
                    <a:pt x="2791" y="56"/>
                  </a:lnTo>
                  <a:lnTo>
                    <a:pt x="2786" y="48"/>
                  </a:lnTo>
                  <a:lnTo>
                    <a:pt x="2781" y="40"/>
                  </a:lnTo>
                  <a:lnTo>
                    <a:pt x="2774" y="33"/>
                  </a:lnTo>
                  <a:lnTo>
                    <a:pt x="2767" y="28"/>
                  </a:lnTo>
                  <a:lnTo>
                    <a:pt x="2760" y="22"/>
                  </a:lnTo>
                  <a:lnTo>
                    <a:pt x="2752" y="17"/>
                  </a:lnTo>
                  <a:lnTo>
                    <a:pt x="2745" y="13"/>
                  </a:lnTo>
                  <a:lnTo>
                    <a:pt x="2736" y="10"/>
                  </a:lnTo>
                  <a:lnTo>
                    <a:pt x="2727" y="8"/>
                  </a:lnTo>
                  <a:lnTo>
                    <a:pt x="2718" y="5"/>
                  </a:lnTo>
                  <a:lnTo>
                    <a:pt x="2707" y="5"/>
                  </a:lnTo>
                  <a:close/>
                  <a:moveTo>
                    <a:pt x="2050" y="486"/>
                  </a:moveTo>
                  <a:lnTo>
                    <a:pt x="2050" y="368"/>
                  </a:lnTo>
                  <a:lnTo>
                    <a:pt x="1914" y="368"/>
                  </a:lnTo>
                  <a:lnTo>
                    <a:pt x="1914" y="1318"/>
                  </a:lnTo>
                  <a:lnTo>
                    <a:pt x="2050" y="1318"/>
                  </a:lnTo>
                  <a:lnTo>
                    <a:pt x="2050" y="761"/>
                  </a:lnTo>
                  <a:lnTo>
                    <a:pt x="2050" y="728"/>
                  </a:lnTo>
                  <a:lnTo>
                    <a:pt x="2053" y="696"/>
                  </a:lnTo>
                  <a:lnTo>
                    <a:pt x="2057" y="667"/>
                  </a:lnTo>
                  <a:lnTo>
                    <a:pt x="2063" y="640"/>
                  </a:lnTo>
                  <a:lnTo>
                    <a:pt x="2070" y="614"/>
                  </a:lnTo>
                  <a:lnTo>
                    <a:pt x="2080" y="591"/>
                  </a:lnTo>
                  <a:lnTo>
                    <a:pt x="2090" y="569"/>
                  </a:lnTo>
                  <a:lnTo>
                    <a:pt x="2103" y="549"/>
                  </a:lnTo>
                  <a:lnTo>
                    <a:pt x="2117" y="532"/>
                  </a:lnTo>
                  <a:lnTo>
                    <a:pt x="2132" y="516"/>
                  </a:lnTo>
                  <a:lnTo>
                    <a:pt x="2149" y="504"/>
                  </a:lnTo>
                  <a:lnTo>
                    <a:pt x="2158" y="497"/>
                  </a:lnTo>
                  <a:lnTo>
                    <a:pt x="2168" y="493"/>
                  </a:lnTo>
                  <a:lnTo>
                    <a:pt x="2177" y="488"/>
                  </a:lnTo>
                  <a:lnTo>
                    <a:pt x="2187" y="484"/>
                  </a:lnTo>
                  <a:lnTo>
                    <a:pt x="2208" y="478"/>
                  </a:lnTo>
                  <a:lnTo>
                    <a:pt x="2232" y="475"/>
                  </a:lnTo>
                  <a:lnTo>
                    <a:pt x="2256" y="474"/>
                  </a:lnTo>
                  <a:lnTo>
                    <a:pt x="2278" y="474"/>
                  </a:lnTo>
                  <a:lnTo>
                    <a:pt x="2299" y="476"/>
                  </a:lnTo>
                  <a:lnTo>
                    <a:pt x="2319" y="479"/>
                  </a:lnTo>
                  <a:lnTo>
                    <a:pt x="2337" y="483"/>
                  </a:lnTo>
                  <a:lnTo>
                    <a:pt x="2353" y="488"/>
                  </a:lnTo>
                  <a:lnTo>
                    <a:pt x="2369" y="495"/>
                  </a:lnTo>
                  <a:lnTo>
                    <a:pt x="2384" y="502"/>
                  </a:lnTo>
                  <a:lnTo>
                    <a:pt x="2398" y="510"/>
                  </a:lnTo>
                  <a:lnTo>
                    <a:pt x="2433" y="372"/>
                  </a:lnTo>
                  <a:lnTo>
                    <a:pt x="2420" y="367"/>
                  </a:lnTo>
                  <a:lnTo>
                    <a:pt x="2406" y="363"/>
                  </a:lnTo>
                  <a:lnTo>
                    <a:pt x="2391" y="358"/>
                  </a:lnTo>
                  <a:lnTo>
                    <a:pt x="2373" y="355"/>
                  </a:lnTo>
                  <a:lnTo>
                    <a:pt x="2353" y="352"/>
                  </a:lnTo>
                  <a:lnTo>
                    <a:pt x="2333" y="350"/>
                  </a:lnTo>
                  <a:lnTo>
                    <a:pt x="2310" y="349"/>
                  </a:lnTo>
                  <a:lnTo>
                    <a:pt x="2285" y="349"/>
                  </a:lnTo>
                  <a:lnTo>
                    <a:pt x="2266" y="349"/>
                  </a:lnTo>
                  <a:lnTo>
                    <a:pt x="2247" y="351"/>
                  </a:lnTo>
                  <a:lnTo>
                    <a:pt x="2229" y="355"/>
                  </a:lnTo>
                  <a:lnTo>
                    <a:pt x="2211" y="359"/>
                  </a:lnTo>
                  <a:lnTo>
                    <a:pt x="2194" y="365"/>
                  </a:lnTo>
                  <a:lnTo>
                    <a:pt x="2177" y="372"/>
                  </a:lnTo>
                  <a:lnTo>
                    <a:pt x="2161" y="379"/>
                  </a:lnTo>
                  <a:lnTo>
                    <a:pt x="2146" y="388"/>
                  </a:lnTo>
                  <a:lnTo>
                    <a:pt x="2131" y="399"/>
                  </a:lnTo>
                  <a:lnTo>
                    <a:pt x="2116" y="409"/>
                  </a:lnTo>
                  <a:lnTo>
                    <a:pt x="2103" y="420"/>
                  </a:lnTo>
                  <a:lnTo>
                    <a:pt x="2090" y="432"/>
                  </a:lnTo>
                  <a:lnTo>
                    <a:pt x="2078" y="445"/>
                  </a:lnTo>
                  <a:lnTo>
                    <a:pt x="2068" y="458"/>
                  </a:lnTo>
                  <a:lnTo>
                    <a:pt x="2058" y="472"/>
                  </a:lnTo>
                  <a:lnTo>
                    <a:pt x="2050" y="486"/>
                  </a:lnTo>
                  <a:close/>
                  <a:moveTo>
                    <a:pt x="1274" y="349"/>
                  </a:moveTo>
                  <a:lnTo>
                    <a:pt x="1274" y="349"/>
                  </a:lnTo>
                  <a:lnTo>
                    <a:pt x="1252" y="349"/>
                  </a:lnTo>
                  <a:lnTo>
                    <a:pt x="1230" y="350"/>
                  </a:lnTo>
                  <a:lnTo>
                    <a:pt x="1207" y="351"/>
                  </a:lnTo>
                  <a:lnTo>
                    <a:pt x="1185" y="354"/>
                  </a:lnTo>
                  <a:lnTo>
                    <a:pt x="1142" y="360"/>
                  </a:lnTo>
                  <a:lnTo>
                    <a:pt x="1100" y="369"/>
                  </a:lnTo>
                  <a:lnTo>
                    <a:pt x="1061" y="381"/>
                  </a:lnTo>
                  <a:lnTo>
                    <a:pt x="1024" y="393"/>
                  </a:lnTo>
                  <a:lnTo>
                    <a:pt x="989" y="409"/>
                  </a:lnTo>
                  <a:lnTo>
                    <a:pt x="956" y="424"/>
                  </a:lnTo>
                  <a:lnTo>
                    <a:pt x="1007" y="534"/>
                  </a:lnTo>
                  <a:lnTo>
                    <a:pt x="1036" y="519"/>
                  </a:lnTo>
                  <a:lnTo>
                    <a:pt x="1067" y="504"/>
                  </a:lnTo>
                  <a:lnTo>
                    <a:pt x="1097" y="492"/>
                  </a:lnTo>
                  <a:lnTo>
                    <a:pt x="1128" y="482"/>
                  </a:lnTo>
                  <a:lnTo>
                    <a:pt x="1161" y="474"/>
                  </a:lnTo>
                  <a:lnTo>
                    <a:pt x="1195" y="467"/>
                  </a:lnTo>
                  <a:lnTo>
                    <a:pt x="1230" y="464"/>
                  </a:lnTo>
                  <a:lnTo>
                    <a:pt x="1265" y="463"/>
                  </a:lnTo>
                  <a:lnTo>
                    <a:pt x="1291" y="464"/>
                  </a:lnTo>
                  <a:lnTo>
                    <a:pt x="1315" y="466"/>
                  </a:lnTo>
                  <a:lnTo>
                    <a:pt x="1336" y="469"/>
                  </a:lnTo>
                  <a:lnTo>
                    <a:pt x="1357" y="475"/>
                  </a:lnTo>
                  <a:lnTo>
                    <a:pt x="1376" y="483"/>
                  </a:lnTo>
                  <a:lnTo>
                    <a:pt x="1392" y="492"/>
                  </a:lnTo>
                  <a:lnTo>
                    <a:pt x="1407" y="502"/>
                  </a:lnTo>
                  <a:lnTo>
                    <a:pt x="1421" y="514"/>
                  </a:lnTo>
                  <a:lnTo>
                    <a:pt x="1433" y="528"/>
                  </a:lnTo>
                  <a:lnTo>
                    <a:pt x="1443" y="543"/>
                  </a:lnTo>
                  <a:lnTo>
                    <a:pt x="1452" y="561"/>
                  </a:lnTo>
                  <a:lnTo>
                    <a:pt x="1460" y="579"/>
                  </a:lnTo>
                  <a:lnTo>
                    <a:pt x="1464" y="601"/>
                  </a:lnTo>
                  <a:lnTo>
                    <a:pt x="1469" y="622"/>
                  </a:lnTo>
                  <a:lnTo>
                    <a:pt x="1471" y="647"/>
                  </a:lnTo>
                  <a:lnTo>
                    <a:pt x="1472" y="673"/>
                  </a:lnTo>
                  <a:lnTo>
                    <a:pt x="1472" y="784"/>
                  </a:lnTo>
                  <a:lnTo>
                    <a:pt x="1450" y="774"/>
                  </a:lnTo>
                  <a:lnTo>
                    <a:pt x="1425" y="763"/>
                  </a:lnTo>
                  <a:lnTo>
                    <a:pt x="1398" y="754"/>
                  </a:lnTo>
                  <a:lnTo>
                    <a:pt x="1369" y="746"/>
                  </a:lnTo>
                  <a:lnTo>
                    <a:pt x="1337" y="739"/>
                  </a:lnTo>
                  <a:lnTo>
                    <a:pt x="1305" y="734"/>
                  </a:lnTo>
                  <a:lnTo>
                    <a:pt x="1270" y="731"/>
                  </a:lnTo>
                  <a:lnTo>
                    <a:pt x="1235" y="730"/>
                  </a:lnTo>
                  <a:lnTo>
                    <a:pt x="1200" y="731"/>
                  </a:lnTo>
                  <a:lnTo>
                    <a:pt x="1165" y="734"/>
                  </a:lnTo>
                  <a:lnTo>
                    <a:pt x="1132" y="740"/>
                  </a:lnTo>
                  <a:lnTo>
                    <a:pt x="1099" y="748"/>
                  </a:lnTo>
                  <a:lnTo>
                    <a:pt x="1068" y="758"/>
                  </a:lnTo>
                  <a:lnTo>
                    <a:pt x="1052" y="764"/>
                  </a:lnTo>
                  <a:lnTo>
                    <a:pt x="1037" y="770"/>
                  </a:lnTo>
                  <a:lnTo>
                    <a:pt x="1023" y="777"/>
                  </a:lnTo>
                  <a:lnTo>
                    <a:pt x="1009" y="785"/>
                  </a:lnTo>
                  <a:lnTo>
                    <a:pt x="996" y="793"/>
                  </a:lnTo>
                  <a:lnTo>
                    <a:pt x="982" y="802"/>
                  </a:lnTo>
                  <a:lnTo>
                    <a:pt x="970" y="812"/>
                  </a:lnTo>
                  <a:lnTo>
                    <a:pt x="959" y="822"/>
                  </a:lnTo>
                  <a:lnTo>
                    <a:pt x="947" y="832"/>
                  </a:lnTo>
                  <a:lnTo>
                    <a:pt x="937" y="843"/>
                  </a:lnTo>
                  <a:lnTo>
                    <a:pt x="927" y="856"/>
                  </a:lnTo>
                  <a:lnTo>
                    <a:pt x="918" y="869"/>
                  </a:lnTo>
                  <a:lnTo>
                    <a:pt x="909" y="883"/>
                  </a:lnTo>
                  <a:lnTo>
                    <a:pt x="901" y="896"/>
                  </a:lnTo>
                  <a:lnTo>
                    <a:pt x="895" y="911"/>
                  </a:lnTo>
                  <a:lnTo>
                    <a:pt x="889" y="927"/>
                  </a:lnTo>
                  <a:lnTo>
                    <a:pt x="883" y="942"/>
                  </a:lnTo>
                  <a:lnTo>
                    <a:pt x="879" y="959"/>
                  </a:lnTo>
                  <a:lnTo>
                    <a:pt x="875" y="977"/>
                  </a:lnTo>
                  <a:lnTo>
                    <a:pt x="873" y="995"/>
                  </a:lnTo>
                  <a:lnTo>
                    <a:pt x="872" y="1014"/>
                  </a:lnTo>
                  <a:lnTo>
                    <a:pt x="871" y="1033"/>
                  </a:lnTo>
                  <a:lnTo>
                    <a:pt x="872" y="1055"/>
                  </a:lnTo>
                  <a:lnTo>
                    <a:pt x="873" y="1075"/>
                  </a:lnTo>
                  <a:lnTo>
                    <a:pt x="875" y="1094"/>
                  </a:lnTo>
                  <a:lnTo>
                    <a:pt x="879" y="1113"/>
                  </a:lnTo>
                  <a:lnTo>
                    <a:pt x="882" y="1130"/>
                  </a:lnTo>
                  <a:lnTo>
                    <a:pt x="887" y="1147"/>
                  </a:lnTo>
                  <a:lnTo>
                    <a:pt x="892" y="1164"/>
                  </a:lnTo>
                  <a:lnTo>
                    <a:pt x="898" y="1178"/>
                  </a:lnTo>
                  <a:lnTo>
                    <a:pt x="905" y="1193"/>
                  </a:lnTo>
                  <a:lnTo>
                    <a:pt x="913" y="1206"/>
                  </a:lnTo>
                  <a:lnTo>
                    <a:pt x="920" y="1219"/>
                  </a:lnTo>
                  <a:lnTo>
                    <a:pt x="928" y="1231"/>
                  </a:lnTo>
                  <a:lnTo>
                    <a:pt x="937" y="1242"/>
                  </a:lnTo>
                  <a:lnTo>
                    <a:pt x="947" y="1252"/>
                  </a:lnTo>
                  <a:lnTo>
                    <a:pt x="958" y="1263"/>
                  </a:lnTo>
                  <a:lnTo>
                    <a:pt x="968" y="1272"/>
                  </a:lnTo>
                  <a:lnTo>
                    <a:pt x="979" y="1281"/>
                  </a:lnTo>
                  <a:lnTo>
                    <a:pt x="990" y="1288"/>
                  </a:lnTo>
                  <a:lnTo>
                    <a:pt x="1001" y="1295"/>
                  </a:lnTo>
                  <a:lnTo>
                    <a:pt x="1014" y="1302"/>
                  </a:lnTo>
                  <a:lnTo>
                    <a:pt x="1040" y="1313"/>
                  </a:lnTo>
                  <a:lnTo>
                    <a:pt x="1065" y="1322"/>
                  </a:lnTo>
                  <a:lnTo>
                    <a:pt x="1092" y="1330"/>
                  </a:lnTo>
                  <a:lnTo>
                    <a:pt x="1119" y="1334"/>
                  </a:lnTo>
                  <a:lnTo>
                    <a:pt x="1147" y="1337"/>
                  </a:lnTo>
                  <a:lnTo>
                    <a:pt x="1176" y="1338"/>
                  </a:lnTo>
                  <a:lnTo>
                    <a:pt x="1200" y="1337"/>
                  </a:lnTo>
                  <a:lnTo>
                    <a:pt x="1224" y="1334"/>
                  </a:lnTo>
                  <a:lnTo>
                    <a:pt x="1248" y="1331"/>
                  </a:lnTo>
                  <a:lnTo>
                    <a:pt x="1270" y="1327"/>
                  </a:lnTo>
                  <a:lnTo>
                    <a:pt x="1291" y="1321"/>
                  </a:lnTo>
                  <a:lnTo>
                    <a:pt x="1312" y="1314"/>
                  </a:lnTo>
                  <a:lnTo>
                    <a:pt x="1331" y="1306"/>
                  </a:lnTo>
                  <a:lnTo>
                    <a:pt x="1350" y="1297"/>
                  </a:lnTo>
                  <a:lnTo>
                    <a:pt x="1368" y="1287"/>
                  </a:lnTo>
                  <a:lnTo>
                    <a:pt x="1385" y="1277"/>
                  </a:lnTo>
                  <a:lnTo>
                    <a:pt x="1400" y="1266"/>
                  </a:lnTo>
                  <a:lnTo>
                    <a:pt x="1416" y="1254"/>
                  </a:lnTo>
                  <a:lnTo>
                    <a:pt x="1432" y="1241"/>
                  </a:lnTo>
                  <a:lnTo>
                    <a:pt x="1445" y="1229"/>
                  </a:lnTo>
                  <a:lnTo>
                    <a:pt x="1459" y="1215"/>
                  </a:lnTo>
                  <a:lnTo>
                    <a:pt x="1472" y="1202"/>
                  </a:lnTo>
                  <a:lnTo>
                    <a:pt x="1472" y="1318"/>
                  </a:lnTo>
                  <a:lnTo>
                    <a:pt x="1607" y="1318"/>
                  </a:lnTo>
                  <a:lnTo>
                    <a:pt x="1607" y="656"/>
                  </a:lnTo>
                  <a:lnTo>
                    <a:pt x="1607" y="636"/>
                  </a:lnTo>
                  <a:lnTo>
                    <a:pt x="1606" y="616"/>
                  </a:lnTo>
                  <a:lnTo>
                    <a:pt x="1604" y="597"/>
                  </a:lnTo>
                  <a:lnTo>
                    <a:pt x="1602" y="579"/>
                  </a:lnTo>
                  <a:lnTo>
                    <a:pt x="1598" y="563"/>
                  </a:lnTo>
                  <a:lnTo>
                    <a:pt x="1595" y="546"/>
                  </a:lnTo>
                  <a:lnTo>
                    <a:pt x="1590" y="530"/>
                  </a:lnTo>
                  <a:lnTo>
                    <a:pt x="1585" y="515"/>
                  </a:lnTo>
                  <a:lnTo>
                    <a:pt x="1578" y="501"/>
                  </a:lnTo>
                  <a:lnTo>
                    <a:pt x="1571" y="487"/>
                  </a:lnTo>
                  <a:lnTo>
                    <a:pt x="1564" y="474"/>
                  </a:lnTo>
                  <a:lnTo>
                    <a:pt x="1557" y="461"/>
                  </a:lnTo>
                  <a:lnTo>
                    <a:pt x="1548" y="450"/>
                  </a:lnTo>
                  <a:lnTo>
                    <a:pt x="1539" y="439"/>
                  </a:lnTo>
                  <a:lnTo>
                    <a:pt x="1528" y="429"/>
                  </a:lnTo>
                  <a:lnTo>
                    <a:pt x="1518" y="420"/>
                  </a:lnTo>
                  <a:lnTo>
                    <a:pt x="1507" y="411"/>
                  </a:lnTo>
                  <a:lnTo>
                    <a:pt x="1495" y="402"/>
                  </a:lnTo>
                  <a:lnTo>
                    <a:pt x="1482" y="395"/>
                  </a:lnTo>
                  <a:lnTo>
                    <a:pt x="1470" y="387"/>
                  </a:lnTo>
                  <a:lnTo>
                    <a:pt x="1457" y="382"/>
                  </a:lnTo>
                  <a:lnTo>
                    <a:pt x="1443" y="375"/>
                  </a:lnTo>
                  <a:lnTo>
                    <a:pt x="1428" y="370"/>
                  </a:lnTo>
                  <a:lnTo>
                    <a:pt x="1413" y="366"/>
                  </a:lnTo>
                  <a:lnTo>
                    <a:pt x="1397" y="361"/>
                  </a:lnTo>
                  <a:lnTo>
                    <a:pt x="1381" y="358"/>
                  </a:lnTo>
                  <a:lnTo>
                    <a:pt x="1348" y="352"/>
                  </a:lnTo>
                  <a:lnTo>
                    <a:pt x="1313" y="349"/>
                  </a:lnTo>
                  <a:lnTo>
                    <a:pt x="1274" y="349"/>
                  </a:lnTo>
                  <a:close/>
                  <a:moveTo>
                    <a:pt x="1472" y="1084"/>
                  </a:moveTo>
                  <a:lnTo>
                    <a:pt x="1472" y="1084"/>
                  </a:lnTo>
                  <a:lnTo>
                    <a:pt x="1461" y="1100"/>
                  </a:lnTo>
                  <a:lnTo>
                    <a:pt x="1449" y="1113"/>
                  </a:lnTo>
                  <a:lnTo>
                    <a:pt x="1436" y="1128"/>
                  </a:lnTo>
                  <a:lnTo>
                    <a:pt x="1422" y="1140"/>
                  </a:lnTo>
                  <a:lnTo>
                    <a:pt x="1408" y="1152"/>
                  </a:lnTo>
                  <a:lnTo>
                    <a:pt x="1392" y="1165"/>
                  </a:lnTo>
                  <a:lnTo>
                    <a:pt x="1377" y="1176"/>
                  </a:lnTo>
                  <a:lnTo>
                    <a:pt x="1360" y="1186"/>
                  </a:lnTo>
                  <a:lnTo>
                    <a:pt x="1342" y="1195"/>
                  </a:lnTo>
                  <a:lnTo>
                    <a:pt x="1324" y="1203"/>
                  </a:lnTo>
                  <a:lnTo>
                    <a:pt x="1305" y="1210"/>
                  </a:lnTo>
                  <a:lnTo>
                    <a:pt x="1286" y="1216"/>
                  </a:lnTo>
                  <a:lnTo>
                    <a:pt x="1264" y="1221"/>
                  </a:lnTo>
                  <a:lnTo>
                    <a:pt x="1244" y="1224"/>
                  </a:lnTo>
                  <a:lnTo>
                    <a:pt x="1222" y="1227"/>
                  </a:lnTo>
                  <a:lnTo>
                    <a:pt x="1199" y="1228"/>
                  </a:lnTo>
                  <a:lnTo>
                    <a:pt x="1178" y="1227"/>
                  </a:lnTo>
                  <a:lnTo>
                    <a:pt x="1158" y="1224"/>
                  </a:lnTo>
                  <a:lnTo>
                    <a:pt x="1138" y="1221"/>
                  </a:lnTo>
                  <a:lnTo>
                    <a:pt x="1119" y="1215"/>
                  </a:lnTo>
                  <a:lnTo>
                    <a:pt x="1103" y="1209"/>
                  </a:lnTo>
                  <a:lnTo>
                    <a:pt x="1087" y="1201"/>
                  </a:lnTo>
                  <a:lnTo>
                    <a:pt x="1072" y="1191"/>
                  </a:lnTo>
                  <a:lnTo>
                    <a:pt x="1059" y="1179"/>
                  </a:lnTo>
                  <a:lnTo>
                    <a:pt x="1046" y="1166"/>
                  </a:lnTo>
                  <a:lnTo>
                    <a:pt x="1036" y="1151"/>
                  </a:lnTo>
                  <a:lnTo>
                    <a:pt x="1027" y="1134"/>
                  </a:lnTo>
                  <a:lnTo>
                    <a:pt x="1019" y="1116"/>
                  </a:lnTo>
                  <a:lnTo>
                    <a:pt x="1014" y="1096"/>
                  </a:lnTo>
                  <a:lnTo>
                    <a:pt x="1009" y="1074"/>
                  </a:lnTo>
                  <a:lnTo>
                    <a:pt x="1006" y="1050"/>
                  </a:lnTo>
                  <a:lnTo>
                    <a:pt x="1006" y="1024"/>
                  </a:lnTo>
                  <a:lnTo>
                    <a:pt x="1006" y="1003"/>
                  </a:lnTo>
                  <a:lnTo>
                    <a:pt x="1009" y="983"/>
                  </a:lnTo>
                  <a:lnTo>
                    <a:pt x="1014" y="964"/>
                  </a:lnTo>
                  <a:lnTo>
                    <a:pt x="1020" y="946"/>
                  </a:lnTo>
                  <a:lnTo>
                    <a:pt x="1029" y="929"/>
                  </a:lnTo>
                  <a:lnTo>
                    <a:pt x="1040" y="913"/>
                  </a:lnTo>
                  <a:lnTo>
                    <a:pt x="1051" y="900"/>
                  </a:lnTo>
                  <a:lnTo>
                    <a:pt x="1064" y="887"/>
                  </a:lnTo>
                  <a:lnTo>
                    <a:pt x="1080" y="876"/>
                  </a:lnTo>
                  <a:lnTo>
                    <a:pt x="1096" y="866"/>
                  </a:lnTo>
                  <a:lnTo>
                    <a:pt x="1115" y="858"/>
                  </a:lnTo>
                  <a:lnTo>
                    <a:pt x="1134" y="851"/>
                  </a:lnTo>
                  <a:lnTo>
                    <a:pt x="1155" y="846"/>
                  </a:lnTo>
                  <a:lnTo>
                    <a:pt x="1178" y="841"/>
                  </a:lnTo>
                  <a:lnTo>
                    <a:pt x="1203" y="839"/>
                  </a:lnTo>
                  <a:lnTo>
                    <a:pt x="1228" y="839"/>
                  </a:lnTo>
                  <a:lnTo>
                    <a:pt x="1269" y="839"/>
                  </a:lnTo>
                  <a:lnTo>
                    <a:pt x="1306" y="842"/>
                  </a:lnTo>
                  <a:lnTo>
                    <a:pt x="1340" y="847"/>
                  </a:lnTo>
                  <a:lnTo>
                    <a:pt x="1370" y="852"/>
                  </a:lnTo>
                  <a:lnTo>
                    <a:pt x="1398" y="860"/>
                  </a:lnTo>
                  <a:lnTo>
                    <a:pt x="1424" y="869"/>
                  </a:lnTo>
                  <a:lnTo>
                    <a:pt x="1449" y="881"/>
                  </a:lnTo>
                  <a:lnTo>
                    <a:pt x="1472" y="893"/>
                  </a:lnTo>
                  <a:lnTo>
                    <a:pt x="1472" y="1084"/>
                  </a:lnTo>
                  <a:close/>
                  <a:moveTo>
                    <a:pt x="400" y="466"/>
                  </a:moveTo>
                  <a:lnTo>
                    <a:pt x="400" y="466"/>
                  </a:lnTo>
                  <a:lnTo>
                    <a:pt x="418" y="467"/>
                  </a:lnTo>
                  <a:lnTo>
                    <a:pt x="435" y="468"/>
                  </a:lnTo>
                  <a:lnTo>
                    <a:pt x="451" y="469"/>
                  </a:lnTo>
                  <a:lnTo>
                    <a:pt x="466" y="473"/>
                  </a:lnTo>
                  <a:lnTo>
                    <a:pt x="481" y="476"/>
                  </a:lnTo>
                  <a:lnTo>
                    <a:pt x="496" y="481"/>
                  </a:lnTo>
                  <a:lnTo>
                    <a:pt x="510" y="485"/>
                  </a:lnTo>
                  <a:lnTo>
                    <a:pt x="524" y="491"/>
                  </a:lnTo>
                  <a:lnTo>
                    <a:pt x="537" y="497"/>
                  </a:lnTo>
                  <a:lnTo>
                    <a:pt x="551" y="504"/>
                  </a:lnTo>
                  <a:lnTo>
                    <a:pt x="564" y="512"/>
                  </a:lnTo>
                  <a:lnTo>
                    <a:pt x="577" y="521"/>
                  </a:lnTo>
                  <a:lnTo>
                    <a:pt x="602" y="540"/>
                  </a:lnTo>
                  <a:lnTo>
                    <a:pt x="628" y="561"/>
                  </a:lnTo>
                  <a:lnTo>
                    <a:pt x="709" y="460"/>
                  </a:lnTo>
                  <a:lnTo>
                    <a:pt x="696" y="449"/>
                  </a:lnTo>
                  <a:lnTo>
                    <a:pt x="680" y="437"/>
                  </a:lnTo>
                  <a:lnTo>
                    <a:pt x="665" y="425"/>
                  </a:lnTo>
                  <a:lnTo>
                    <a:pt x="650" y="415"/>
                  </a:lnTo>
                  <a:lnTo>
                    <a:pt x="633" y="405"/>
                  </a:lnTo>
                  <a:lnTo>
                    <a:pt x="616" y="396"/>
                  </a:lnTo>
                  <a:lnTo>
                    <a:pt x="598" y="388"/>
                  </a:lnTo>
                  <a:lnTo>
                    <a:pt x="580" y="381"/>
                  </a:lnTo>
                  <a:lnTo>
                    <a:pt x="561" y="373"/>
                  </a:lnTo>
                  <a:lnTo>
                    <a:pt x="541" y="367"/>
                  </a:lnTo>
                  <a:lnTo>
                    <a:pt x="520" y="361"/>
                  </a:lnTo>
                  <a:lnTo>
                    <a:pt x="500" y="357"/>
                  </a:lnTo>
                  <a:lnTo>
                    <a:pt x="478" y="354"/>
                  </a:lnTo>
                  <a:lnTo>
                    <a:pt x="456" y="350"/>
                  </a:lnTo>
                  <a:lnTo>
                    <a:pt x="433" y="349"/>
                  </a:lnTo>
                  <a:lnTo>
                    <a:pt x="409" y="349"/>
                  </a:lnTo>
                  <a:lnTo>
                    <a:pt x="390" y="349"/>
                  </a:lnTo>
                  <a:lnTo>
                    <a:pt x="372" y="350"/>
                  </a:lnTo>
                  <a:lnTo>
                    <a:pt x="353" y="352"/>
                  </a:lnTo>
                  <a:lnTo>
                    <a:pt x="334" y="356"/>
                  </a:lnTo>
                  <a:lnTo>
                    <a:pt x="316" y="359"/>
                  </a:lnTo>
                  <a:lnTo>
                    <a:pt x="298" y="365"/>
                  </a:lnTo>
                  <a:lnTo>
                    <a:pt x="279" y="370"/>
                  </a:lnTo>
                  <a:lnTo>
                    <a:pt x="261" y="377"/>
                  </a:lnTo>
                  <a:lnTo>
                    <a:pt x="244" y="385"/>
                  </a:lnTo>
                  <a:lnTo>
                    <a:pt x="226" y="394"/>
                  </a:lnTo>
                  <a:lnTo>
                    <a:pt x="209" y="403"/>
                  </a:lnTo>
                  <a:lnTo>
                    <a:pt x="192" y="414"/>
                  </a:lnTo>
                  <a:lnTo>
                    <a:pt x="176" y="425"/>
                  </a:lnTo>
                  <a:lnTo>
                    <a:pt x="161" y="438"/>
                  </a:lnTo>
                  <a:lnTo>
                    <a:pt x="145" y="451"/>
                  </a:lnTo>
                  <a:lnTo>
                    <a:pt x="130" y="467"/>
                  </a:lnTo>
                  <a:lnTo>
                    <a:pt x="116" y="482"/>
                  </a:lnTo>
                  <a:lnTo>
                    <a:pt x="102" y="499"/>
                  </a:lnTo>
                  <a:lnTo>
                    <a:pt x="90" y="516"/>
                  </a:lnTo>
                  <a:lnTo>
                    <a:pt x="78" y="536"/>
                  </a:lnTo>
                  <a:lnTo>
                    <a:pt x="65" y="556"/>
                  </a:lnTo>
                  <a:lnTo>
                    <a:pt x="55" y="576"/>
                  </a:lnTo>
                  <a:lnTo>
                    <a:pt x="45" y="599"/>
                  </a:lnTo>
                  <a:lnTo>
                    <a:pt x="36" y="622"/>
                  </a:lnTo>
                  <a:lnTo>
                    <a:pt x="28" y="646"/>
                  </a:lnTo>
                  <a:lnTo>
                    <a:pt x="21" y="672"/>
                  </a:lnTo>
                  <a:lnTo>
                    <a:pt x="15" y="697"/>
                  </a:lnTo>
                  <a:lnTo>
                    <a:pt x="10" y="725"/>
                  </a:lnTo>
                  <a:lnTo>
                    <a:pt x="6" y="755"/>
                  </a:lnTo>
                  <a:lnTo>
                    <a:pt x="2" y="784"/>
                  </a:lnTo>
                  <a:lnTo>
                    <a:pt x="1" y="815"/>
                  </a:lnTo>
                  <a:lnTo>
                    <a:pt x="0" y="848"/>
                  </a:lnTo>
                  <a:lnTo>
                    <a:pt x="1" y="878"/>
                  </a:lnTo>
                  <a:lnTo>
                    <a:pt x="2" y="907"/>
                  </a:lnTo>
                  <a:lnTo>
                    <a:pt x="6" y="937"/>
                  </a:lnTo>
                  <a:lnTo>
                    <a:pt x="9" y="964"/>
                  </a:lnTo>
                  <a:lnTo>
                    <a:pt x="13" y="991"/>
                  </a:lnTo>
                  <a:lnTo>
                    <a:pt x="19" y="1015"/>
                  </a:lnTo>
                  <a:lnTo>
                    <a:pt x="26" y="1040"/>
                  </a:lnTo>
                  <a:lnTo>
                    <a:pt x="34" y="1064"/>
                  </a:lnTo>
                  <a:lnTo>
                    <a:pt x="42" y="1086"/>
                  </a:lnTo>
                  <a:lnTo>
                    <a:pt x="51" y="1109"/>
                  </a:lnTo>
                  <a:lnTo>
                    <a:pt x="61" y="1129"/>
                  </a:lnTo>
                  <a:lnTo>
                    <a:pt x="72" y="1148"/>
                  </a:lnTo>
                  <a:lnTo>
                    <a:pt x="83" y="1167"/>
                  </a:lnTo>
                  <a:lnTo>
                    <a:pt x="96" y="1185"/>
                  </a:lnTo>
                  <a:lnTo>
                    <a:pt x="109" y="1201"/>
                  </a:lnTo>
                  <a:lnTo>
                    <a:pt x="122" y="1216"/>
                  </a:lnTo>
                  <a:lnTo>
                    <a:pt x="136" y="1232"/>
                  </a:lnTo>
                  <a:lnTo>
                    <a:pt x="151" y="1246"/>
                  </a:lnTo>
                  <a:lnTo>
                    <a:pt x="166" y="1258"/>
                  </a:lnTo>
                  <a:lnTo>
                    <a:pt x="182" y="1270"/>
                  </a:lnTo>
                  <a:lnTo>
                    <a:pt x="199" y="1281"/>
                  </a:lnTo>
                  <a:lnTo>
                    <a:pt x="215" y="1291"/>
                  </a:lnTo>
                  <a:lnTo>
                    <a:pt x="233" y="1300"/>
                  </a:lnTo>
                  <a:lnTo>
                    <a:pt x="249" y="1307"/>
                  </a:lnTo>
                  <a:lnTo>
                    <a:pt x="267" y="1315"/>
                  </a:lnTo>
                  <a:lnTo>
                    <a:pt x="285" y="1321"/>
                  </a:lnTo>
                  <a:lnTo>
                    <a:pt x="305" y="1327"/>
                  </a:lnTo>
                  <a:lnTo>
                    <a:pt x="324" y="1330"/>
                  </a:lnTo>
                  <a:lnTo>
                    <a:pt x="342" y="1333"/>
                  </a:lnTo>
                  <a:lnTo>
                    <a:pt x="362" y="1336"/>
                  </a:lnTo>
                  <a:lnTo>
                    <a:pt x="381" y="1338"/>
                  </a:lnTo>
                  <a:lnTo>
                    <a:pt x="400" y="1338"/>
                  </a:lnTo>
                  <a:lnTo>
                    <a:pt x="425" y="1337"/>
                  </a:lnTo>
                  <a:lnTo>
                    <a:pt x="448" y="1336"/>
                  </a:lnTo>
                  <a:lnTo>
                    <a:pt x="471" y="1332"/>
                  </a:lnTo>
                  <a:lnTo>
                    <a:pt x="493" y="1329"/>
                  </a:lnTo>
                  <a:lnTo>
                    <a:pt x="515" y="1323"/>
                  </a:lnTo>
                  <a:lnTo>
                    <a:pt x="535" y="1318"/>
                  </a:lnTo>
                  <a:lnTo>
                    <a:pt x="554" y="1311"/>
                  </a:lnTo>
                  <a:lnTo>
                    <a:pt x="573" y="1302"/>
                  </a:lnTo>
                  <a:lnTo>
                    <a:pt x="591" y="1293"/>
                  </a:lnTo>
                  <a:lnTo>
                    <a:pt x="609" y="1283"/>
                  </a:lnTo>
                  <a:lnTo>
                    <a:pt x="626" y="1273"/>
                  </a:lnTo>
                  <a:lnTo>
                    <a:pt x="643" y="1260"/>
                  </a:lnTo>
                  <a:lnTo>
                    <a:pt x="660" y="1248"/>
                  </a:lnTo>
                  <a:lnTo>
                    <a:pt x="675" y="1234"/>
                  </a:lnTo>
                  <a:lnTo>
                    <a:pt x="690" y="1221"/>
                  </a:lnTo>
                  <a:lnTo>
                    <a:pt x="706" y="1206"/>
                  </a:lnTo>
                  <a:lnTo>
                    <a:pt x="625" y="1119"/>
                  </a:lnTo>
                  <a:lnTo>
                    <a:pt x="600" y="1141"/>
                  </a:lnTo>
                  <a:lnTo>
                    <a:pt x="575" y="1161"/>
                  </a:lnTo>
                  <a:lnTo>
                    <a:pt x="563" y="1170"/>
                  </a:lnTo>
                  <a:lnTo>
                    <a:pt x="551" y="1178"/>
                  </a:lnTo>
                  <a:lnTo>
                    <a:pt x="538" y="1186"/>
                  </a:lnTo>
                  <a:lnTo>
                    <a:pt x="525" y="1193"/>
                  </a:lnTo>
                  <a:lnTo>
                    <a:pt x="511" y="1200"/>
                  </a:lnTo>
                  <a:lnTo>
                    <a:pt x="498" y="1204"/>
                  </a:lnTo>
                  <a:lnTo>
                    <a:pt x="484" y="1210"/>
                  </a:lnTo>
                  <a:lnTo>
                    <a:pt x="470" y="1213"/>
                  </a:lnTo>
                  <a:lnTo>
                    <a:pt x="454" y="1216"/>
                  </a:lnTo>
                  <a:lnTo>
                    <a:pt x="438" y="1219"/>
                  </a:lnTo>
                  <a:lnTo>
                    <a:pt x="423" y="1220"/>
                  </a:lnTo>
                  <a:lnTo>
                    <a:pt x="406" y="1220"/>
                  </a:lnTo>
                  <a:lnTo>
                    <a:pt x="390" y="1220"/>
                  </a:lnTo>
                  <a:lnTo>
                    <a:pt x="374" y="1219"/>
                  </a:lnTo>
                  <a:lnTo>
                    <a:pt x="360" y="1216"/>
                  </a:lnTo>
                  <a:lnTo>
                    <a:pt x="346" y="1213"/>
                  </a:lnTo>
                  <a:lnTo>
                    <a:pt x="332" y="1210"/>
                  </a:lnTo>
                  <a:lnTo>
                    <a:pt x="318" y="1204"/>
                  </a:lnTo>
                  <a:lnTo>
                    <a:pt x="306" y="1200"/>
                  </a:lnTo>
                  <a:lnTo>
                    <a:pt x="292" y="1193"/>
                  </a:lnTo>
                  <a:lnTo>
                    <a:pt x="281" y="1186"/>
                  </a:lnTo>
                  <a:lnTo>
                    <a:pt x="269" y="1178"/>
                  </a:lnTo>
                  <a:lnTo>
                    <a:pt x="257" y="1169"/>
                  </a:lnTo>
                  <a:lnTo>
                    <a:pt x="247" y="1160"/>
                  </a:lnTo>
                  <a:lnTo>
                    <a:pt x="236" y="1150"/>
                  </a:lnTo>
                  <a:lnTo>
                    <a:pt x="227" y="1139"/>
                  </a:lnTo>
                  <a:lnTo>
                    <a:pt x="217" y="1128"/>
                  </a:lnTo>
                  <a:lnTo>
                    <a:pt x="209" y="1115"/>
                  </a:lnTo>
                  <a:lnTo>
                    <a:pt x="200" y="1103"/>
                  </a:lnTo>
                  <a:lnTo>
                    <a:pt x="192" y="1089"/>
                  </a:lnTo>
                  <a:lnTo>
                    <a:pt x="185" y="1075"/>
                  </a:lnTo>
                  <a:lnTo>
                    <a:pt x="178" y="1060"/>
                  </a:lnTo>
                  <a:lnTo>
                    <a:pt x="172" y="1045"/>
                  </a:lnTo>
                  <a:lnTo>
                    <a:pt x="166" y="1029"/>
                  </a:lnTo>
                  <a:lnTo>
                    <a:pt x="161" y="1012"/>
                  </a:lnTo>
                  <a:lnTo>
                    <a:pt x="156" y="995"/>
                  </a:lnTo>
                  <a:lnTo>
                    <a:pt x="148" y="959"/>
                  </a:lnTo>
                  <a:lnTo>
                    <a:pt x="143" y="920"/>
                  </a:lnTo>
                  <a:lnTo>
                    <a:pt x="139" y="879"/>
                  </a:lnTo>
                  <a:lnTo>
                    <a:pt x="138" y="837"/>
                  </a:lnTo>
                  <a:lnTo>
                    <a:pt x="138" y="814"/>
                  </a:lnTo>
                  <a:lnTo>
                    <a:pt x="139" y="793"/>
                  </a:lnTo>
                  <a:lnTo>
                    <a:pt x="140" y="773"/>
                  </a:lnTo>
                  <a:lnTo>
                    <a:pt x="143" y="752"/>
                  </a:lnTo>
                  <a:lnTo>
                    <a:pt x="146" y="733"/>
                  </a:lnTo>
                  <a:lnTo>
                    <a:pt x="149" y="714"/>
                  </a:lnTo>
                  <a:lnTo>
                    <a:pt x="153" y="696"/>
                  </a:lnTo>
                  <a:lnTo>
                    <a:pt x="157" y="678"/>
                  </a:lnTo>
                  <a:lnTo>
                    <a:pt x="163" y="661"/>
                  </a:lnTo>
                  <a:lnTo>
                    <a:pt x="169" y="646"/>
                  </a:lnTo>
                  <a:lnTo>
                    <a:pt x="175" y="630"/>
                  </a:lnTo>
                  <a:lnTo>
                    <a:pt x="182" y="615"/>
                  </a:lnTo>
                  <a:lnTo>
                    <a:pt x="189" y="601"/>
                  </a:lnTo>
                  <a:lnTo>
                    <a:pt x="197" y="587"/>
                  </a:lnTo>
                  <a:lnTo>
                    <a:pt x="205" y="575"/>
                  </a:lnTo>
                  <a:lnTo>
                    <a:pt x="214" y="563"/>
                  </a:lnTo>
                  <a:lnTo>
                    <a:pt x="223" y="551"/>
                  </a:lnTo>
                  <a:lnTo>
                    <a:pt x="232" y="540"/>
                  </a:lnTo>
                  <a:lnTo>
                    <a:pt x="242" y="530"/>
                  </a:lnTo>
                  <a:lnTo>
                    <a:pt x="252" y="521"/>
                  </a:lnTo>
                  <a:lnTo>
                    <a:pt x="263" y="512"/>
                  </a:lnTo>
                  <a:lnTo>
                    <a:pt x="273" y="504"/>
                  </a:lnTo>
                  <a:lnTo>
                    <a:pt x="284" y="497"/>
                  </a:lnTo>
                  <a:lnTo>
                    <a:pt x="297" y="491"/>
                  </a:lnTo>
                  <a:lnTo>
                    <a:pt x="309" y="485"/>
                  </a:lnTo>
                  <a:lnTo>
                    <a:pt x="320" y="481"/>
                  </a:lnTo>
                  <a:lnTo>
                    <a:pt x="334" y="476"/>
                  </a:lnTo>
                  <a:lnTo>
                    <a:pt x="346" y="473"/>
                  </a:lnTo>
                  <a:lnTo>
                    <a:pt x="360" y="469"/>
                  </a:lnTo>
                  <a:lnTo>
                    <a:pt x="373" y="468"/>
                  </a:lnTo>
                  <a:lnTo>
                    <a:pt x="387" y="467"/>
                  </a:lnTo>
                  <a:lnTo>
                    <a:pt x="400" y="466"/>
                  </a:lnTo>
                  <a:close/>
                </a:path>
              </a:pathLst>
            </a:custGeom>
            <a:solidFill>
              <a:srgbClr val="0063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662"/>
            </a:p>
          </p:txBody>
        </p:sp>
      </p:grpSp>
      <p:grpSp>
        <p:nvGrpSpPr>
          <p:cNvPr id="13" name="Gruppieren 33"/>
          <p:cNvGrpSpPr>
            <a:grpSpLocks/>
          </p:cNvGrpSpPr>
          <p:nvPr userDrawn="1"/>
        </p:nvGrpSpPr>
        <p:grpSpPr bwMode="auto">
          <a:xfrm>
            <a:off x="712177" y="1128714"/>
            <a:ext cx="8247185" cy="65087"/>
            <a:chOff x="771525" y="1128713"/>
            <a:chExt cx="8934451" cy="65087"/>
          </a:xfrm>
        </p:grpSpPr>
        <p:sp>
          <p:nvSpPr>
            <p:cNvPr id="14" name="Rectangle 27"/>
            <p:cNvSpPr>
              <a:spLocks noChangeArrowheads="1"/>
            </p:cNvSpPr>
            <p:nvPr/>
          </p:nvSpPr>
          <p:spPr bwMode="auto">
            <a:xfrm>
              <a:off x="817563" y="1128713"/>
              <a:ext cx="8888413" cy="65087"/>
            </a:xfrm>
            <a:prstGeom prst="rect">
              <a:avLst/>
            </a:prstGeom>
            <a:gradFill rotWithShape="0">
              <a:gsLst>
                <a:gs pos="0">
                  <a:schemeClr val="accent2"/>
                </a:gs>
                <a:gs pos="100000">
                  <a:schemeClr val="accent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algn="ctr" eaLnBrk="0" fontAlgn="base" hangingPunct="0">
                <a:spcBef>
                  <a:spcPct val="0"/>
                </a:spcBef>
                <a:spcAft>
                  <a:spcPct val="0"/>
                </a:spcAft>
                <a:defRPr sz="1400">
                  <a:solidFill>
                    <a:schemeClr val="tx1"/>
                  </a:solidFill>
                  <a:latin typeface="Verdana" pitchFamily="34" charset="0"/>
                </a:defRPr>
              </a:lvl6pPr>
              <a:lvl7pPr marL="2971800" indent="-228600" algn="ctr" eaLnBrk="0" fontAlgn="base" hangingPunct="0">
                <a:spcBef>
                  <a:spcPct val="0"/>
                </a:spcBef>
                <a:spcAft>
                  <a:spcPct val="0"/>
                </a:spcAft>
                <a:defRPr sz="1400">
                  <a:solidFill>
                    <a:schemeClr val="tx1"/>
                  </a:solidFill>
                  <a:latin typeface="Verdana" pitchFamily="34" charset="0"/>
                </a:defRPr>
              </a:lvl7pPr>
              <a:lvl8pPr marL="3429000" indent="-228600" algn="ctr" eaLnBrk="0" fontAlgn="base" hangingPunct="0">
                <a:spcBef>
                  <a:spcPct val="0"/>
                </a:spcBef>
                <a:spcAft>
                  <a:spcPct val="0"/>
                </a:spcAft>
                <a:defRPr sz="1400">
                  <a:solidFill>
                    <a:schemeClr val="tx1"/>
                  </a:solidFill>
                  <a:latin typeface="Verdana" pitchFamily="34" charset="0"/>
                </a:defRPr>
              </a:lvl8pPr>
              <a:lvl9pPr marL="3886200" indent="-228600" algn="ctr" eaLnBrk="0" fontAlgn="base" hangingPunct="0">
                <a:spcBef>
                  <a:spcPct val="0"/>
                </a:spcBef>
                <a:spcAft>
                  <a:spcPct val="0"/>
                </a:spcAft>
                <a:defRPr sz="1400">
                  <a:solidFill>
                    <a:schemeClr val="tx1"/>
                  </a:solidFill>
                  <a:latin typeface="Verdana" pitchFamily="34" charset="0"/>
                </a:defRPr>
              </a:lvl9pPr>
            </a:lstStyle>
            <a:p>
              <a:pPr algn="ctr" eaLnBrk="0" hangingPunct="0">
                <a:defRPr/>
              </a:pPr>
              <a:endParaRPr lang="de-DE" altLang="de-DE" sz="1292">
                <a:cs typeface="+mn-cs"/>
              </a:endParaRPr>
            </a:p>
          </p:txBody>
        </p:sp>
        <p:sp>
          <p:nvSpPr>
            <p:cNvPr id="15" name="Oval 28"/>
            <p:cNvSpPr>
              <a:spLocks noChangeArrowheads="1"/>
            </p:cNvSpPr>
            <p:nvPr/>
          </p:nvSpPr>
          <p:spPr bwMode="auto">
            <a:xfrm>
              <a:off x="771525" y="1128713"/>
              <a:ext cx="82550" cy="65087"/>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algn="ctr" eaLnBrk="0" fontAlgn="base" hangingPunct="0">
                <a:spcBef>
                  <a:spcPct val="0"/>
                </a:spcBef>
                <a:spcAft>
                  <a:spcPct val="0"/>
                </a:spcAft>
                <a:defRPr sz="1400">
                  <a:solidFill>
                    <a:schemeClr val="tx1"/>
                  </a:solidFill>
                  <a:latin typeface="Verdana" pitchFamily="34" charset="0"/>
                </a:defRPr>
              </a:lvl6pPr>
              <a:lvl7pPr marL="2971800" indent="-228600" algn="ctr" eaLnBrk="0" fontAlgn="base" hangingPunct="0">
                <a:spcBef>
                  <a:spcPct val="0"/>
                </a:spcBef>
                <a:spcAft>
                  <a:spcPct val="0"/>
                </a:spcAft>
                <a:defRPr sz="1400">
                  <a:solidFill>
                    <a:schemeClr val="tx1"/>
                  </a:solidFill>
                  <a:latin typeface="Verdana" pitchFamily="34" charset="0"/>
                </a:defRPr>
              </a:lvl7pPr>
              <a:lvl8pPr marL="3429000" indent="-228600" algn="ctr" eaLnBrk="0" fontAlgn="base" hangingPunct="0">
                <a:spcBef>
                  <a:spcPct val="0"/>
                </a:spcBef>
                <a:spcAft>
                  <a:spcPct val="0"/>
                </a:spcAft>
                <a:defRPr sz="1400">
                  <a:solidFill>
                    <a:schemeClr val="tx1"/>
                  </a:solidFill>
                  <a:latin typeface="Verdana" pitchFamily="34" charset="0"/>
                </a:defRPr>
              </a:lvl8pPr>
              <a:lvl9pPr marL="3886200" indent="-228600" algn="ctr" eaLnBrk="0" fontAlgn="base" hangingPunct="0">
                <a:spcBef>
                  <a:spcPct val="0"/>
                </a:spcBef>
                <a:spcAft>
                  <a:spcPct val="0"/>
                </a:spcAft>
                <a:defRPr sz="1400">
                  <a:solidFill>
                    <a:schemeClr val="tx1"/>
                  </a:solidFill>
                  <a:latin typeface="Verdana" pitchFamily="34" charset="0"/>
                </a:defRPr>
              </a:lvl9pPr>
            </a:lstStyle>
            <a:p>
              <a:pPr algn="ctr" eaLnBrk="0" hangingPunct="0">
                <a:defRPr/>
              </a:pPr>
              <a:endParaRPr lang="de-DE" altLang="de-DE" sz="1292">
                <a:cs typeface="+mn-cs"/>
              </a:endParaRPr>
            </a:p>
          </p:txBody>
        </p:sp>
      </p:grpSp>
      <p:sp>
        <p:nvSpPr>
          <p:cNvPr id="1869830" name="Rectangle 6"/>
          <p:cNvSpPr>
            <a:spLocks noGrp="1" noChangeArrowheads="1"/>
          </p:cNvSpPr>
          <p:nvPr>
            <p:ph type="ctrTitle"/>
          </p:nvPr>
        </p:nvSpPr>
        <p:spPr>
          <a:xfrm>
            <a:off x="1182566" y="1612901"/>
            <a:ext cx="6247598" cy="1470025"/>
          </a:xfrm>
          <a:extLst>
            <a:ext uri="{91240B29-F687-4F45-9708-019B960494DF}">
              <a14:hiddenLine xmlns:a14="http://schemas.microsoft.com/office/drawing/2010/main" w="9525">
                <a:solidFill>
                  <a:schemeClr val="tx1"/>
                </a:solidFill>
                <a:miter lim="800000"/>
                <a:headEnd/>
                <a:tailEnd/>
              </a14:hiddenLine>
            </a:ext>
          </a:extLst>
        </p:spPr>
        <p:txBody>
          <a:bodyPr/>
          <a:lstStyle>
            <a:lvl1pPr>
              <a:lnSpc>
                <a:spcPts val="3046"/>
              </a:lnSpc>
              <a:defRPr/>
            </a:lvl1pPr>
          </a:lstStyle>
          <a:p>
            <a:pPr lvl="0"/>
            <a:r>
              <a:rPr lang="fr-FR" altLang="de-DE" noProof="0"/>
              <a:t>Modifiez le style du titre</a:t>
            </a:r>
            <a:endParaRPr lang="de-DE" altLang="de-DE" noProof="0"/>
          </a:p>
        </p:txBody>
      </p:sp>
      <p:sp>
        <p:nvSpPr>
          <p:cNvPr id="1869831" name="Rectangle 7"/>
          <p:cNvSpPr>
            <a:spLocks noGrp="1" noChangeArrowheads="1"/>
          </p:cNvSpPr>
          <p:nvPr>
            <p:ph type="subTitle" idx="1"/>
          </p:nvPr>
        </p:nvSpPr>
        <p:spPr>
          <a:xfrm>
            <a:off x="1182566" y="3429000"/>
            <a:ext cx="6247598" cy="1080120"/>
          </a:xfrm>
        </p:spPr>
        <p:txBody>
          <a:bodyPr tIns="0"/>
          <a:lstStyle>
            <a:lvl1pPr marL="0" indent="0">
              <a:buFont typeface="Wingdings" pitchFamily="2" charset="2"/>
              <a:buNone/>
              <a:defRPr sz="1846"/>
            </a:lvl1pPr>
          </a:lstStyle>
          <a:p>
            <a:pPr lvl="0"/>
            <a:r>
              <a:rPr lang="fr-FR" altLang="de-DE" noProof="0"/>
              <a:t>Modifiez le style des sous-titres du masque</a:t>
            </a:r>
            <a:endParaRPr lang="de-DE" altLang="de-DE" noProof="0"/>
          </a:p>
        </p:txBody>
      </p:sp>
      <p:sp>
        <p:nvSpPr>
          <p:cNvPr id="39" name="Espace réservé du texte 27"/>
          <p:cNvSpPr>
            <a:spLocks noGrp="1"/>
          </p:cNvSpPr>
          <p:nvPr>
            <p:ph type="body" sz="quarter" idx="13" hasCustomPrompt="1"/>
          </p:nvPr>
        </p:nvSpPr>
        <p:spPr>
          <a:xfrm>
            <a:off x="1182566" y="4652963"/>
            <a:ext cx="6247598" cy="360362"/>
          </a:xfrm>
        </p:spPr>
        <p:txBody>
          <a:bodyPr/>
          <a:lstStyle>
            <a:lvl1pPr marL="0" indent="0">
              <a:buFontTx/>
              <a:buNone/>
              <a:defRPr sz="1108" baseline="0"/>
            </a:lvl1pPr>
          </a:lstStyle>
          <a:p>
            <a:r>
              <a:rPr lang="fr-FR" altLang="fr-FR"/>
              <a:t>Cliquer ici pour indiquer : Rédacteur – Date</a:t>
            </a:r>
          </a:p>
        </p:txBody>
      </p:sp>
      <p:sp>
        <p:nvSpPr>
          <p:cNvPr id="23" name="Rectangle 29"/>
          <p:cNvSpPr>
            <a:spLocks noGrp="1" noChangeArrowheads="1"/>
          </p:cNvSpPr>
          <p:nvPr userDrawn="1">
            <p:ph type="ftr" sz="quarter" idx="14"/>
          </p:nvPr>
        </p:nvSpPr>
        <p:spPr/>
        <p:txBody>
          <a:bodyPr/>
          <a:lstStyle>
            <a:lvl1pPr>
              <a:defRPr/>
            </a:lvl1pPr>
          </a:lstStyle>
          <a:p>
            <a:pPr>
              <a:defRPr/>
            </a:pPr>
            <a:r>
              <a:rPr lang="de-DE" altLang="de-DE"/>
              <a:t>© Copyright Fresenius Kabi AG</a:t>
            </a:r>
          </a:p>
        </p:txBody>
      </p:sp>
      <p:sp>
        <p:nvSpPr>
          <p:cNvPr id="24" name="Rectangle 42"/>
          <p:cNvSpPr>
            <a:spLocks noGrp="1" noChangeArrowheads="1"/>
          </p:cNvSpPr>
          <p:nvPr userDrawn="1">
            <p:ph type="dt" sz="quarter" idx="15"/>
          </p:nvPr>
        </p:nvSpPr>
        <p:spPr/>
        <p:txBody>
          <a:bodyPr/>
          <a:lstStyle>
            <a:lvl1pPr>
              <a:defRPr/>
            </a:lvl1pPr>
          </a:lstStyle>
          <a:p>
            <a:pPr>
              <a:defRPr/>
            </a:pPr>
            <a:fld id="{B24AFA87-4F81-4A8F-B4E6-A20DE0F800CD}" type="datetime1">
              <a:rPr lang="en-US" altLang="de-DE"/>
              <a:pPr>
                <a:defRPr/>
              </a:pPr>
              <a:t>4/19/2024</a:t>
            </a:fld>
            <a:endParaRPr lang="de-DE" altLang="de-DE"/>
          </a:p>
        </p:txBody>
      </p:sp>
      <p:sp>
        <p:nvSpPr>
          <p:cNvPr id="25" name="Rectangle 43"/>
          <p:cNvSpPr>
            <a:spLocks noGrp="1" noChangeArrowheads="1"/>
          </p:cNvSpPr>
          <p:nvPr userDrawn="1">
            <p:ph type="sldNum" sz="quarter" idx="16"/>
          </p:nvPr>
        </p:nvSpPr>
        <p:spPr/>
        <p:txBody>
          <a:bodyPr/>
          <a:lstStyle>
            <a:lvl1pPr>
              <a:defRPr/>
            </a:lvl1pPr>
          </a:lstStyle>
          <a:p>
            <a:pPr>
              <a:defRPr/>
            </a:pPr>
            <a:fld id="{3844C8BB-09D1-48D7-AE28-AA7D6F5C7166}" type="slidenum">
              <a:rPr lang="de-DE" altLang="de-DE"/>
              <a:pPr>
                <a:defRPr/>
              </a:pPr>
              <a:t>‹N°›</a:t>
            </a:fld>
            <a:endParaRPr lang="de-DE" altLang="de-DE"/>
          </a:p>
        </p:txBody>
      </p:sp>
      <p:pic>
        <p:nvPicPr>
          <p:cNvPr id="26" name="Imag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97068" y="5140211"/>
            <a:ext cx="2138810" cy="1425600"/>
          </a:xfrm>
          <a:prstGeom prst="rect">
            <a:avLst/>
          </a:prstGeom>
        </p:spPr>
      </p:pic>
      <p:pic>
        <p:nvPicPr>
          <p:cNvPr id="27" name="Imag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226" y="5138274"/>
            <a:ext cx="1973725" cy="1427365"/>
          </a:xfrm>
          <a:prstGeom prst="rect">
            <a:avLst/>
          </a:prstGeom>
        </p:spPr>
      </p:pic>
      <p:pic>
        <p:nvPicPr>
          <p:cNvPr id="28" name="Image 27"/>
          <p:cNvPicPr>
            <a:picLocks noChangeAspect="1"/>
          </p:cNvPicPr>
          <p:nvPr userDrawn="1"/>
        </p:nvPicPr>
        <p:blipFill rotWithShape="1">
          <a:blip r:embed="rId4" cstate="print">
            <a:extLst>
              <a:ext uri="{28A0092B-C50C-407E-A947-70E740481C1C}">
                <a14:useLocalDpi xmlns:a14="http://schemas.microsoft.com/office/drawing/2010/main" val="0"/>
              </a:ext>
            </a:extLst>
          </a:blip>
          <a:srcRect l="5719" t="8475" r="15798" b="18949"/>
          <a:stretch/>
        </p:blipFill>
        <p:spPr>
          <a:xfrm>
            <a:off x="872405" y="5140211"/>
            <a:ext cx="2124663" cy="1404000"/>
          </a:xfrm>
          <a:prstGeom prst="rect">
            <a:avLst/>
          </a:prstGeom>
        </p:spPr>
      </p:pic>
      <p:pic>
        <p:nvPicPr>
          <p:cNvPr id="29" name="Image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28805" y="5138273"/>
            <a:ext cx="1980074" cy="1427365"/>
          </a:xfrm>
          <a:prstGeom prst="rect">
            <a:avLst/>
          </a:prstGeom>
        </p:spPr>
      </p:pic>
      <p:sp>
        <p:nvSpPr>
          <p:cNvPr id="30" name="Rectangle 29"/>
          <p:cNvSpPr/>
          <p:nvPr userDrawn="1"/>
        </p:nvSpPr>
        <p:spPr bwMode="auto">
          <a:xfrm>
            <a:off x="864360" y="6168043"/>
            <a:ext cx="8212632" cy="397595"/>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marL="0" marR="0" indent="0" algn="ctr" defTabSz="844083" rtl="0" eaLnBrk="0" fontAlgn="base" latinLnBrk="0" hangingPunct="0">
              <a:lnSpc>
                <a:spcPct val="100000"/>
              </a:lnSpc>
              <a:spcBef>
                <a:spcPct val="0"/>
              </a:spcBef>
              <a:spcAft>
                <a:spcPct val="0"/>
              </a:spcAft>
              <a:buClrTx/>
              <a:buSzTx/>
              <a:buFontTx/>
              <a:buNone/>
              <a:tabLst/>
            </a:pPr>
            <a:endParaRPr kumimoji="0" lang="fr-FR" sz="1292" b="1" i="0" u="none" strike="noStrike" cap="none" normalizeH="0" baseline="0">
              <a:ln>
                <a:noFill/>
              </a:ln>
              <a:solidFill>
                <a:schemeClr val="tx1"/>
              </a:solidFill>
              <a:effectLst/>
              <a:latin typeface="Verdana" pitchFamily="34" charset="0"/>
            </a:endParaRPr>
          </a:p>
        </p:txBody>
      </p:sp>
      <p:pic>
        <p:nvPicPr>
          <p:cNvPr id="31" name="Image 3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829312" y="6168043"/>
            <a:ext cx="279566" cy="397595"/>
          </a:xfrm>
          <a:prstGeom prst="rect">
            <a:avLst/>
          </a:prstGeom>
        </p:spPr>
      </p:pic>
      <p:pic>
        <p:nvPicPr>
          <p:cNvPr id="32" name="Image 3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856310" y="6168043"/>
            <a:ext cx="279567" cy="397595"/>
          </a:xfrm>
          <a:prstGeom prst="rect">
            <a:avLst/>
          </a:prstGeom>
        </p:spPr>
      </p:pic>
      <p:pic>
        <p:nvPicPr>
          <p:cNvPr id="33" name="Image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06384" y="6168043"/>
            <a:ext cx="279567" cy="397595"/>
          </a:xfrm>
          <a:prstGeom prst="rect">
            <a:avLst/>
          </a:prstGeom>
        </p:spPr>
      </p:pic>
      <p:sp>
        <p:nvSpPr>
          <p:cNvPr id="34" name="ZoneTexte 33"/>
          <p:cNvSpPr txBox="1"/>
          <p:nvPr userDrawn="1"/>
        </p:nvSpPr>
        <p:spPr>
          <a:xfrm>
            <a:off x="2997067" y="6259712"/>
            <a:ext cx="1468206" cy="262829"/>
          </a:xfrm>
          <a:prstGeom prst="rect">
            <a:avLst/>
          </a:prstGeom>
          <a:noFill/>
        </p:spPr>
        <p:txBody>
          <a:bodyPr wrap="square" rtlCol="0">
            <a:spAutoFit/>
          </a:bodyPr>
          <a:lstStyle/>
          <a:p>
            <a:r>
              <a:rPr lang="fr-FR" sz="1108" b="0"/>
              <a:t>Disposables</a:t>
            </a:r>
          </a:p>
        </p:txBody>
      </p:sp>
      <p:sp>
        <p:nvSpPr>
          <p:cNvPr id="35" name="ZoneTexte 34"/>
          <p:cNvSpPr txBox="1"/>
          <p:nvPr userDrawn="1"/>
        </p:nvSpPr>
        <p:spPr>
          <a:xfrm>
            <a:off x="939577" y="6259712"/>
            <a:ext cx="1766228" cy="262829"/>
          </a:xfrm>
          <a:prstGeom prst="rect">
            <a:avLst/>
          </a:prstGeom>
          <a:noFill/>
        </p:spPr>
        <p:txBody>
          <a:bodyPr wrap="square" rtlCol="0">
            <a:spAutoFit/>
          </a:bodyPr>
          <a:lstStyle/>
          <a:p>
            <a:r>
              <a:rPr lang="fr-FR" sz="1108" b="0"/>
              <a:t>Infusion Devices</a:t>
            </a:r>
          </a:p>
        </p:txBody>
      </p:sp>
      <p:sp>
        <p:nvSpPr>
          <p:cNvPr id="36" name="ZoneTexte 35"/>
          <p:cNvSpPr txBox="1"/>
          <p:nvPr userDrawn="1"/>
        </p:nvSpPr>
        <p:spPr>
          <a:xfrm>
            <a:off x="5114267" y="6259712"/>
            <a:ext cx="1707666" cy="262829"/>
          </a:xfrm>
          <a:prstGeom prst="rect">
            <a:avLst/>
          </a:prstGeom>
          <a:noFill/>
        </p:spPr>
        <p:txBody>
          <a:bodyPr wrap="square" rtlCol="0">
            <a:spAutoFit/>
          </a:bodyPr>
          <a:lstStyle/>
          <a:p>
            <a:r>
              <a:rPr lang="fr-FR" sz="1108" b="0"/>
              <a:t>Enteral Devices</a:t>
            </a:r>
          </a:p>
        </p:txBody>
      </p:sp>
      <p:pic>
        <p:nvPicPr>
          <p:cNvPr id="37" name="Image 3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724573" y="6166103"/>
            <a:ext cx="279567" cy="397595"/>
          </a:xfrm>
          <a:prstGeom prst="rect">
            <a:avLst/>
          </a:prstGeom>
        </p:spPr>
      </p:pic>
      <p:sp>
        <p:nvSpPr>
          <p:cNvPr id="38" name="ZoneTexte 37"/>
          <p:cNvSpPr txBox="1"/>
          <p:nvPr userDrawn="1"/>
        </p:nvSpPr>
        <p:spPr>
          <a:xfrm>
            <a:off x="7112226" y="6265749"/>
            <a:ext cx="1707666" cy="262829"/>
          </a:xfrm>
          <a:prstGeom prst="rect">
            <a:avLst/>
          </a:prstGeom>
          <a:noFill/>
        </p:spPr>
        <p:txBody>
          <a:bodyPr wrap="square" rtlCol="0">
            <a:spAutoFit/>
          </a:bodyPr>
          <a:lstStyle/>
          <a:p>
            <a:r>
              <a:rPr lang="fr-FR" sz="1108" b="0"/>
              <a:t>Software Solutions</a:t>
            </a:r>
          </a:p>
        </p:txBody>
      </p:sp>
    </p:spTree>
    <p:extLst>
      <p:ext uri="{BB962C8B-B14F-4D97-AF65-F5344CB8AC3E}">
        <p14:creationId xmlns:p14="http://schemas.microsoft.com/office/powerpoint/2010/main" val="158109037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diapo secondair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a:t>Modifiez le style du titre</a:t>
            </a:r>
            <a:endParaRPr lang="de-DE"/>
          </a:p>
        </p:txBody>
      </p:sp>
      <p:sp>
        <p:nvSpPr>
          <p:cNvPr id="3" name="Inhaltsplatzhalt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Rectangle 38"/>
          <p:cNvSpPr>
            <a:spLocks noGrp="1" noChangeArrowheads="1"/>
          </p:cNvSpPr>
          <p:nvPr>
            <p:ph type="ftr" sz="quarter" idx="10"/>
          </p:nvPr>
        </p:nvSpPr>
        <p:spPr>
          <a:ln/>
        </p:spPr>
        <p:txBody>
          <a:bodyPr/>
          <a:lstStyle>
            <a:lvl1pPr>
              <a:defRPr/>
            </a:lvl1pPr>
          </a:lstStyle>
          <a:p>
            <a:pPr>
              <a:defRPr/>
            </a:pPr>
            <a:r>
              <a:rPr lang="de-DE" altLang="de-DE"/>
              <a:t>© Copyright Fresenius Kabi AG</a:t>
            </a:r>
          </a:p>
        </p:txBody>
      </p:sp>
      <p:sp>
        <p:nvSpPr>
          <p:cNvPr id="5" name="Rectangle 39"/>
          <p:cNvSpPr>
            <a:spLocks noGrp="1" noChangeArrowheads="1"/>
          </p:cNvSpPr>
          <p:nvPr>
            <p:ph type="dt" sz="quarter" idx="11"/>
          </p:nvPr>
        </p:nvSpPr>
        <p:spPr>
          <a:ln/>
        </p:spPr>
        <p:txBody>
          <a:bodyPr/>
          <a:lstStyle>
            <a:lvl1pPr>
              <a:defRPr/>
            </a:lvl1pPr>
          </a:lstStyle>
          <a:p>
            <a:pPr>
              <a:defRPr/>
            </a:pPr>
            <a:fld id="{E1761A21-916C-497F-8F4C-61D76DB34460}" type="datetime1">
              <a:rPr lang="en-US" altLang="de-DE"/>
              <a:pPr>
                <a:defRPr/>
              </a:pPr>
              <a:t>4/19/2024</a:t>
            </a:fld>
            <a:endParaRPr lang="de-DE" altLang="de-DE"/>
          </a:p>
        </p:txBody>
      </p:sp>
      <p:sp>
        <p:nvSpPr>
          <p:cNvPr id="6" name="Rectangle 40"/>
          <p:cNvSpPr>
            <a:spLocks noGrp="1" noChangeArrowheads="1"/>
          </p:cNvSpPr>
          <p:nvPr>
            <p:ph type="sldNum" sz="quarter" idx="12"/>
          </p:nvPr>
        </p:nvSpPr>
        <p:spPr>
          <a:ln/>
        </p:spPr>
        <p:txBody>
          <a:bodyPr/>
          <a:lstStyle>
            <a:lvl1pPr>
              <a:defRPr/>
            </a:lvl1pPr>
          </a:lstStyle>
          <a:p>
            <a:pPr>
              <a:defRPr/>
            </a:pPr>
            <a:fld id="{CA62C92E-FF69-43A6-96CD-BB0B3FC84789}" type="slidenum">
              <a:rPr lang="de-DE" altLang="de-DE"/>
              <a:pPr>
                <a:defRPr/>
              </a:pPr>
              <a:t>‹N°›</a:t>
            </a:fld>
            <a:endParaRPr lang="de-DE" altLang="de-DE"/>
          </a:p>
        </p:txBody>
      </p:sp>
    </p:spTree>
    <p:extLst>
      <p:ext uri="{BB962C8B-B14F-4D97-AF65-F5344CB8AC3E}">
        <p14:creationId xmlns:p14="http://schemas.microsoft.com/office/powerpoint/2010/main" val="17955553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01439" y="0"/>
            <a:ext cx="2542561" cy="3240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4" name="Text Placeholder 6"/>
          <p:cNvSpPr>
            <a:spLocks noGrp="1"/>
          </p:cNvSpPr>
          <p:nvPr>
            <p:ph type="body" sz="quarter" idx="10" hasCustomPrompt="1"/>
          </p:nvPr>
        </p:nvSpPr>
        <p:spPr>
          <a:xfrm>
            <a:off x="952500" y="4232275"/>
            <a:ext cx="6042205" cy="731611"/>
          </a:xfrm>
          <a:prstGeom prst="rect">
            <a:avLst/>
          </a:prstGeom>
        </p:spPr>
        <p:txBody>
          <a:bodyPr/>
          <a:lstStyle>
            <a:lvl1pPr marL="0" indent="0">
              <a:buFontTx/>
              <a:buNone/>
              <a:defRPr sz="220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 text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01438" y="-1"/>
            <a:ext cx="2542562" cy="3240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4" name="Text Placeholder 6"/>
          <p:cNvSpPr>
            <a:spLocks noGrp="1"/>
          </p:cNvSpPr>
          <p:nvPr>
            <p:ph type="body" sz="quarter" idx="10" hasCustomPrompt="1"/>
          </p:nvPr>
        </p:nvSpPr>
        <p:spPr>
          <a:xfrm>
            <a:off x="952500" y="4232275"/>
            <a:ext cx="6042205" cy="731611"/>
          </a:xfrm>
          <a:prstGeom prst="rect">
            <a:avLst/>
          </a:prstGeom>
        </p:spPr>
        <p:txBody>
          <a:bodyPr/>
          <a:lstStyle>
            <a:lvl1pPr marL="0" indent="0">
              <a:buFontTx/>
              <a:buNone/>
              <a:defRPr sz="220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 text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Re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01438" y="0"/>
            <a:ext cx="2542562" cy="3240000"/>
          </a:xfrm>
          <a:prstGeom prst="rect">
            <a:avLst/>
          </a:prstGeom>
        </p:spPr>
      </p:pic>
      <p:sp>
        <p:nvSpPr>
          <p:cNvPr id="9" name="Content Placeholder 2"/>
          <p:cNvSpPr>
            <a:spLocks noGrp="1"/>
          </p:cNvSpPr>
          <p:nvPr>
            <p:ph idx="1"/>
          </p:nvPr>
        </p:nvSpPr>
        <p:spPr>
          <a:xfrm>
            <a:off x="952589" y="2412685"/>
            <a:ext cx="3178633" cy="3822651"/>
          </a:xfrm>
          <a:prstGeom prst="rect">
            <a:avLst/>
          </a:prstGeom>
        </p:spPr>
        <p:txBody>
          <a:bodyPr/>
          <a:lstStyle>
            <a:lvl1pPr marL="0" indent="0">
              <a:buFontTx/>
              <a:buNone/>
              <a:defRPr sz="2200"/>
            </a:lvl1pPr>
            <a:lvl2pPr marL="457200" indent="0">
              <a:buFontTx/>
              <a:buNone/>
              <a:defRPr sz="1800"/>
            </a:lvl2pPr>
            <a:lvl3pPr marL="914400" indent="0">
              <a:buFontTx/>
              <a:buNone/>
              <a:defRPr sz="1600"/>
            </a:lvl3pPr>
            <a:lvl4pPr marL="1371600" indent="0">
              <a:buFontTx/>
              <a:buNone/>
              <a:defRPr sz="1400"/>
            </a:lvl4pPr>
            <a:lvl5pPr marL="1828800" indent="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3"/>
          </p:nvPr>
        </p:nvSpPr>
        <p:spPr>
          <a:xfrm>
            <a:off x="4502326" y="2412685"/>
            <a:ext cx="3178633" cy="3822651"/>
          </a:xfrm>
          <a:prstGeom prst="rect">
            <a:avLst/>
          </a:prstGeom>
        </p:spPr>
        <p:txBody>
          <a:bodyPr/>
          <a:lstStyle>
            <a:lvl1pPr marL="0" indent="0">
              <a:buFontTx/>
              <a:buNone/>
              <a:defRPr sz="2200"/>
            </a:lvl1pPr>
            <a:lvl2pPr marL="457200" indent="0">
              <a:buFontTx/>
              <a:buNone/>
              <a:defRPr sz="1800"/>
            </a:lvl2pPr>
            <a:lvl3pPr marL="914400" indent="0">
              <a:buFontTx/>
              <a:buNone/>
              <a:defRPr sz="1600"/>
            </a:lvl3pPr>
            <a:lvl4pPr marL="1371600" indent="0">
              <a:buFontTx/>
              <a:buNone/>
              <a:defRPr sz="1400"/>
            </a:lvl4pPr>
            <a:lvl5pPr marL="1828800" indent="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952589" y="1620000"/>
            <a:ext cx="6042116" cy="505731"/>
          </a:xfrm>
          <a:prstGeom prst="rect">
            <a:avLst/>
          </a:prstGeom>
        </p:spPr>
        <p:txBody>
          <a:bodyPr/>
          <a:lstStyle>
            <a:lvl1pPr>
              <a:defRPr sz="3000"/>
            </a:lvl1p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01439" y="-1"/>
            <a:ext cx="2542561" cy="3240000"/>
          </a:xfrm>
          <a:prstGeom prst="rect">
            <a:avLst/>
          </a:prstGeom>
        </p:spPr>
      </p:pic>
      <p:sp>
        <p:nvSpPr>
          <p:cNvPr id="5" name="Content Placeholder 2"/>
          <p:cNvSpPr>
            <a:spLocks noGrp="1"/>
          </p:cNvSpPr>
          <p:nvPr>
            <p:ph idx="1"/>
          </p:nvPr>
        </p:nvSpPr>
        <p:spPr>
          <a:xfrm>
            <a:off x="952589" y="2412685"/>
            <a:ext cx="3178633" cy="3822651"/>
          </a:xfrm>
          <a:prstGeom prst="rect">
            <a:avLst/>
          </a:prstGeom>
        </p:spPr>
        <p:txBody>
          <a:bodyPr/>
          <a:lstStyle>
            <a:lvl1pPr marL="0" indent="0">
              <a:buFontTx/>
              <a:buNone/>
              <a:defRPr sz="2200"/>
            </a:lvl1pPr>
            <a:lvl2pPr marL="457200" indent="0">
              <a:buFontTx/>
              <a:buNone/>
              <a:defRPr sz="1800"/>
            </a:lvl2pPr>
            <a:lvl3pPr marL="914400" indent="0">
              <a:buFontTx/>
              <a:buNone/>
              <a:defRPr sz="1600"/>
            </a:lvl3pPr>
            <a:lvl4pPr marL="1371600" indent="0">
              <a:buFontTx/>
              <a:buNone/>
              <a:defRPr sz="1400"/>
            </a:lvl4pPr>
            <a:lvl5pPr marL="1828800" indent="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3"/>
          </p:nvPr>
        </p:nvSpPr>
        <p:spPr>
          <a:xfrm>
            <a:off x="4502326" y="2412685"/>
            <a:ext cx="3178633" cy="3822651"/>
          </a:xfrm>
          <a:prstGeom prst="rect">
            <a:avLst/>
          </a:prstGeom>
        </p:spPr>
        <p:txBody>
          <a:bodyPr/>
          <a:lstStyle>
            <a:lvl1pPr marL="0" indent="0">
              <a:buFontTx/>
              <a:buNone/>
              <a:defRPr sz="2200"/>
            </a:lvl1pPr>
            <a:lvl2pPr marL="457200" indent="0">
              <a:buFontTx/>
              <a:buNone/>
              <a:defRPr sz="1800"/>
            </a:lvl2pPr>
            <a:lvl3pPr marL="914400" indent="0">
              <a:buFontTx/>
              <a:buNone/>
              <a:defRPr sz="1600"/>
            </a:lvl3pPr>
            <a:lvl4pPr marL="1371600" indent="0">
              <a:buFontTx/>
              <a:buNone/>
              <a:defRPr sz="1400"/>
            </a:lvl4pPr>
            <a:lvl5pPr marL="1828800" indent="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952589" y="1620000"/>
            <a:ext cx="6042116" cy="505731"/>
          </a:xfrm>
          <a:prstGeom prst="rect">
            <a:avLst/>
          </a:prstGeom>
        </p:spPr>
        <p:txBody>
          <a:bodyPr/>
          <a:lstStyle>
            <a:lvl1pPr>
              <a:defRPr sz="3000"/>
            </a:lvl1p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01438" y="0"/>
            <a:ext cx="2542562" cy="3240000"/>
          </a:xfrm>
          <a:prstGeom prst="rect">
            <a:avLst/>
          </a:prstGeom>
        </p:spPr>
      </p:pic>
      <p:sp>
        <p:nvSpPr>
          <p:cNvPr id="5" name="Content Placeholder 2"/>
          <p:cNvSpPr>
            <a:spLocks noGrp="1"/>
          </p:cNvSpPr>
          <p:nvPr>
            <p:ph idx="1"/>
          </p:nvPr>
        </p:nvSpPr>
        <p:spPr>
          <a:xfrm>
            <a:off x="952589" y="2412685"/>
            <a:ext cx="3178633" cy="3822651"/>
          </a:xfrm>
          <a:prstGeom prst="rect">
            <a:avLst/>
          </a:prstGeom>
        </p:spPr>
        <p:txBody>
          <a:bodyPr/>
          <a:lstStyle>
            <a:lvl1pPr marL="0" indent="0">
              <a:buFontTx/>
              <a:buNone/>
              <a:defRPr sz="2200"/>
            </a:lvl1pPr>
            <a:lvl2pPr marL="457200" indent="0">
              <a:buFontTx/>
              <a:buNone/>
              <a:defRPr sz="1800"/>
            </a:lvl2pPr>
            <a:lvl3pPr marL="914400" indent="0">
              <a:buFontTx/>
              <a:buNone/>
              <a:defRPr sz="1600"/>
            </a:lvl3pPr>
            <a:lvl4pPr marL="1371600" indent="0">
              <a:buFontTx/>
              <a:buNone/>
              <a:defRPr sz="1400"/>
            </a:lvl4pPr>
            <a:lvl5pPr marL="1828800" indent="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3"/>
          </p:nvPr>
        </p:nvSpPr>
        <p:spPr>
          <a:xfrm>
            <a:off x="4502326" y="2412685"/>
            <a:ext cx="3178633" cy="3822651"/>
          </a:xfrm>
          <a:prstGeom prst="rect">
            <a:avLst/>
          </a:prstGeom>
        </p:spPr>
        <p:txBody>
          <a:bodyPr/>
          <a:lstStyle>
            <a:lvl1pPr marL="0" indent="0">
              <a:buFontTx/>
              <a:buNone/>
              <a:defRPr sz="2200"/>
            </a:lvl1pPr>
            <a:lvl2pPr marL="457200" indent="0">
              <a:buFontTx/>
              <a:buNone/>
              <a:defRPr sz="1800"/>
            </a:lvl2pPr>
            <a:lvl3pPr marL="914400" indent="0">
              <a:buFontTx/>
              <a:buNone/>
              <a:defRPr sz="1600"/>
            </a:lvl3pPr>
            <a:lvl4pPr marL="1371600" indent="0">
              <a:buFontTx/>
              <a:buNone/>
              <a:defRPr sz="1400"/>
            </a:lvl4pPr>
            <a:lvl5pPr marL="1828800" indent="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952589" y="1620000"/>
            <a:ext cx="6042116" cy="505731"/>
          </a:xfrm>
          <a:prstGeom prst="rect">
            <a:avLst/>
          </a:prstGeom>
        </p:spPr>
        <p:txBody>
          <a:bodyPr/>
          <a:lstStyle>
            <a:lvl1pPr>
              <a:defRPr sz="3000"/>
            </a:lvl1p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01439" y="0"/>
            <a:ext cx="2542561" cy="3240000"/>
          </a:xfrm>
          <a:prstGeom prst="rect">
            <a:avLst/>
          </a:prstGeom>
        </p:spPr>
      </p:pic>
      <p:sp>
        <p:nvSpPr>
          <p:cNvPr id="5" name="Content Placeholder 2"/>
          <p:cNvSpPr>
            <a:spLocks noGrp="1"/>
          </p:cNvSpPr>
          <p:nvPr>
            <p:ph idx="1"/>
          </p:nvPr>
        </p:nvSpPr>
        <p:spPr>
          <a:xfrm>
            <a:off x="952589" y="2412685"/>
            <a:ext cx="3178633" cy="3822651"/>
          </a:xfrm>
          <a:prstGeom prst="rect">
            <a:avLst/>
          </a:prstGeom>
        </p:spPr>
        <p:txBody>
          <a:bodyPr/>
          <a:lstStyle>
            <a:lvl1pPr marL="0" indent="0">
              <a:buFontTx/>
              <a:buNone/>
              <a:defRPr sz="2200"/>
            </a:lvl1pPr>
            <a:lvl2pPr marL="457200" indent="0">
              <a:buFontTx/>
              <a:buNone/>
              <a:defRPr sz="1800"/>
            </a:lvl2pPr>
            <a:lvl3pPr marL="914400" indent="0">
              <a:buFontTx/>
              <a:buNone/>
              <a:defRPr sz="1600"/>
            </a:lvl3pPr>
            <a:lvl4pPr marL="1371600" indent="0">
              <a:buFontTx/>
              <a:buNone/>
              <a:defRPr sz="1400"/>
            </a:lvl4pPr>
            <a:lvl5pPr marL="1828800" indent="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3"/>
          </p:nvPr>
        </p:nvSpPr>
        <p:spPr>
          <a:xfrm>
            <a:off x="4502326" y="2412685"/>
            <a:ext cx="3178633" cy="3822651"/>
          </a:xfrm>
          <a:prstGeom prst="rect">
            <a:avLst/>
          </a:prstGeom>
        </p:spPr>
        <p:txBody>
          <a:bodyPr/>
          <a:lstStyle>
            <a:lvl1pPr marL="0" indent="0">
              <a:buFontTx/>
              <a:buNone/>
              <a:defRPr sz="2200"/>
            </a:lvl1pPr>
            <a:lvl2pPr marL="457200" indent="0">
              <a:buFontTx/>
              <a:buNone/>
              <a:defRPr sz="1800"/>
            </a:lvl2pPr>
            <a:lvl3pPr marL="914400" indent="0">
              <a:buFontTx/>
              <a:buNone/>
              <a:defRPr sz="1600"/>
            </a:lvl3pPr>
            <a:lvl4pPr marL="1371600" indent="0">
              <a:buFontTx/>
              <a:buNone/>
              <a:defRPr sz="1400"/>
            </a:lvl4pPr>
            <a:lvl5pPr marL="1828800" indent="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952589" y="1620000"/>
            <a:ext cx="6042116" cy="505731"/>
          </a:xfrm>
          <a:prstGeom prst="rect">
            <a:avLst/>
          </a:prstGeom>
        </p:spPr>
        <p:txBody>
          <a:bodyPr/>
          <a:lstStyle>
            <a:lvl1pPr>
              <a:defRPr sz="3000"/>
            </a:lvl1pPr>
          </a:lstStyle>
          <a:p>
            <a:r>
              <a:rPr lang="en-US"/>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jpeg"/><Relationship Id="rId5" Type="http://schemas.openxmlformats.org/officeDocument/2006/relationships/slideLayout" Target="../slideLayouts/slideLayout5.xml"/><Relationship Id="rId15" Type="http://schemas.openxmlformats.org/officeDocument/2006/relationships/image" Target="../media/image9.png"/><Relationship Id="rId10"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image" Target="../media/image3.jpeg"/><Relationship Id="rId14" Type="http://schemas.openxmlformats.org/officeDocument/2006/relationships/image" Target="../media/image8.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image" Target="../media/image16.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6.xml"/><Relationship Id="rId7"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52589" y="2768691"/>
            <a:ext cx="6042116" cy="1325563"/>
          </a:xfrm>
          <a:prstGeom prst="rect">
            <a:avLst/>
          </a:prstGeom>
        </p:spPr>
        <p:txBody>
          <a:bodyPr vert="horz" lIns="91440" tIns="45720" rIns="91440" bIns="45720" rtlCol="0" anchor="ctr">
            <a:noAutofit/>
          </a:bodyPr>
          <a:lstStyle/>
          <a:p>
            <a:r>
              <a:rPr lang="en-US"/>
              <a:t>Click to edit Master title style</a:t>
            </a:r>
          </a:p>
        </p:txBody>
      </p:sp>
      <p:pic>
        <p:nvPicPr>
          <p:cNvPr id="9" name="Picture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1280" y="455114"/>
            <a:ext cx="1721029" cy="860514"/>
          </a:xfrm>
          <a:prstGeom prst="rect">
            <a:avLst/>
          </a:prstGeom>
        </p:spPr>
      </p:pic>
      <p:sp>
        <p:nvSpPr>
          <p:cNvPr id="10" name="Rectangle 9"/>
          <p:cNvSpPr/>
          <p:nvPr userDrawn="1"/>
        </p:nvSpPr>
        <p:spPr>
          <a:xfrm>
            <a:off x="1079863" y="0"/>
            <a:ext cx="4214948" cy="1306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e 4"/>
          <p:cNvGrpSpPr/>
          <p:nvPr userDrawn="1"/>
        </p:nvGrpSpPr>
        <p:grpSpPr>
          <a:xfrm>
            <a:off x="970257" y="5386863"/>
            <a:ext cx="8182528" cy="1311468"/>
            <a:chOff x="226184" y="5138272"/>
            <a:chExt cx="8906723" cy="1427539"/>
          </a:xfrm>
        </p:grpSpPr>
        <p:pic>
          <p:nvPicPr>
            <p:cNvPr id="6" name="Image 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36618" y="5140211"/>
              <a:ext cx="2317044" cy="1425600"/>
            </a:xfrm>
            <a:prstGeom prst="rect">
              <a:avLst/>
            </a:prstGeom>
          </p:spPr>
        </p:pic>
        <p:pic>
          <p:nvPicPr>
            <p:cNvPr id="7" name="Image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994705" y="5138273"/>
              <a:ext cx="2138202" cy="1427365"/>
            </a:xfrm>
            <a:prstGeom prst="rect">
              <a:avLst/>
            </a:prstGeom>
          </p:spPr>
        </p:pic>
        <p:pic>
          <p:nvPicPr>
            <p:cNvPr id="8" name="Image 7"/>
            <p:cNvPicPr>
              <a:picLocks noChangeAspect="1"/>
            </p:cNvPicPr>
            <p:nvPr userDrawn="1"/>
          </p:nvPicPr>
          <p:blipFill rotWithShape="1">
            <a:blip r:embed="rId10" cstate="print">
              <a:extLst>
                <a:ext uri="{28A0092B-C50C-407E-A947-70E740481C1C}">
                  <a14:useLocalDpi xmlns:a14="http://schemas.microsoft.com/office/drawing/2010/main" val="0"/>
                </a:ext>
              </a:extLst>
            </a:blip>
            <a:srcRect l="5719" t="8475" r="15798" b="18949"/>
            <a:stretch/>
          </p:blipFill>
          <p:spPr>
            <a:xfrm>
              <a:off x="234899" y="5140211"/>
              <a:ext cx="2301718" cy="1404000"/>
            </a:xfrm>
            <a:prstGeom prst="rect">
              <a:avLst/>
            </a:prstGeom>
          </p:spPr>
        </p:pic>
        <p:pic>
          <p:nvPicPr>
            <p:cNvPr id="11" name="Image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845999" y="5138272"/>
              <a:ext cx="2145080" cy="1427365"/>
            </a:xfrm>
            <a:prstGeom prst="rect">
              <a:avLst/>
            </a:prstGeom>
          </p:spPr>
        </p:pic>
        <p:sp>
          <p:nvSpPr>
            <p:cNvPr id="12" name="Rectangle 11"/>
            <p:cNvSpPr/>
            <p:nvPr userDrawn="1"/>
          </p:nvSpPr>
          <p:spPr bwMode="auto">
            <a:xfrm>
              <a:off x="226184" y="6168042"/>
              <a:ext cx="8897018" cy="397595"/>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400" b="1" i="0" u="none" strike="noStrike" cap="none" normalizeH="0" baseline="0">
                <a:ln>
                  <a:noFill/>
                </a:ln>
                <a:solidFill>
                  <a:schemeClr val="tx1"/>
                </a:solidFill>
                <a:effectLst/>
                <a:latin typeface="Verdana" pitchFamily="34" charset="0"/>
              </a:endParaRPr>
            </a:p>
          </p:txBody>
        </p:sp>
        <p:pic>
          <p:nvPicPr>
            <p:cNvPr id="13" name="Image 1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688215" y="6168042"/>
              <a:ext cx="302863" cy="397595"/>
            </a:xfrm>
            <a:prstGeom prst="rect">
              <a:avLst/>
            </a:prstGeom>
          </p:spPr>
        </p:pic>
        <p:pic>
          <p:nvPicPr>
            <p:cNvPr id="14" name="Image 1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550797" y="6168042"/>
              <a:ext cx="302864" cy="397595"/>
            </a:xfrm>
            <a:prstGeom prst="rect">
              <a:avLst/>
            </a:prstGeom>
          </p:spPr>
        </p:pic>
        <p:pic>
          <p:nvPicPr>
            <p:cNvPr id="15" name="Image 1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830043" y="6168042"/>
              <a:ext cx="302864" cy="397595"/>
            </a:xfrm>
            <a:prstGeom prst="rect">
              <a:avLst/>
            </a:prstGeom>
          </p:spPr>
        </p:pic>
        <p:sp>
          <p:nvSpPr>
            <p:cNvPr id="16" name="ZoneTexte 15"/>
            <p:cNvSpPr txBox="1"/>
            <p:nvPr userDrawn="1"/>
          </p:nvSpPr>
          <p:spPr>
            <a:xfrm>
              <a:off x="2536617" y="6259711"/>
              <a:ext cx="1590556" cy="276999"/>
            </a:xfrm>
            <a:prstGeom prst="rect">
              <a:avLst/>
            </a:prstGeom>
            <a:noFill/>
          </p:spPr>
          <p:txBody>
            <a:bodyPr wrap="square" rtlCol="0">
              <a:spAutoFit/>
            </a:bodyPr>
            <a:lstStyle/>
            <a:p>
              <a:r>
                <a:rPr lang="fr-FR" sz="1000" b="1">
                  <a:solidFill>
                    <a:schemeClr val="tx2"/>
                  </a:solidFill>
                </a:rPr>
                <a:t>Disposables</a:t>
              </a:r>
            </a:p>
          </p:txBody>
        </p:sp>
        <p:sp>
          <p:nvSpPr>
            <p:cNvPr id="17" name="ZoneTexte 16"/>
            <p:cNvSpPr txBox="1"/>
            <p:nvPr userDrawn="1"/>
          </p:nvSpPr>
          <p:spPr>
            <a:xfrm>
              <a:off x="307669" y="6259711"/>
              <a:ext cx="1913414" cy="276999"/>
            </a:xfrm>
            <a:prstGeom prst="rect">
              <a:avLst/>
            </a:prstGeom>
            <a:noFill/>
          </p:spPr>
          <p:txBody>
            <a:bodyPr wrap="square" rtlCol="0">
              <a:spAutoFit/>
            </a:bodyPr>
            <a:lstStyle/>
            <a:p>
              <a:r>
                <a:rPr lang="fr-FR" sz="1000" b="1">
                  <a:solidFill>
                    <a:schemeClr val="tx2"/>
                  </a:solidFill>
                </a:rPr>
                <a:t>Infusion Devices</a:t>
              </a:r>
            </a:p>
          </p:txBody>
        </p:sp>
        <p:sp>
          <p:nvSpPr>
            <p:cNvPr id="18" name="ZoneTexte 17"/>
            <p:cNvSpPr txBox="1"/>
            <p:nvPr userDrawn="1"/>
          </p:nvSpPr>
          <p:spPr>
            <a:xfrm>
              <a:off x="4830250" y="6259711"/>
              <a:ext cx="1849972" cy="267649"/>
            </a:xfrm>
            <a:prstGeom prst="rect">
              <a:avLst/>
            </a:prstGeom>
            <a:noFill/>
          </p:spPr>
          <p:txBody>
            <a:bodyPr wrap="square" rtlCol="0">
              <a:spAutoFit/>
            </a:bodyPr>
            <a:lstStyle/>
            <a:p>
              <a:r>
                <a:rPr lang="fr-FR" sz="1000" b="1">
                  <a:solidFill>
                    <a:schemeClr val="tx2"/>
                  </a:solidFill>
                </a:rPr>
                <a:t>Enteral Devices</a:t>
              </a:r>
            </a:p>
          </p:txBody>
        </p:sp>
        <p:pic>
          <p:nvPicPr>
            <p:cNvPr id="19" name="Image 1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241415" y="6166102"/>
              <a:ext cx="302864" cy="397595"/>
            </a:xfrm>
            <a:prstGeom prst="rect">
              <a:avLst/>
            </a:prstGeom>
          </p:spPr>
        </p:pic>
        <p:sp>
          <p:nvSpPr>
            <p:cNvPr id="20" name="ZoneTexte 19"/>
            <p:cNvSpPr txBox="1"/>
            <p:nvPr userDrawn="1"/>
          </p:nvSpPr>
          <p:spPr>
            <a:xfrm>
              <a:off x="6994705" y="6265748"/>
              <a:ext cx="1849972" cy="276999"/>
            </a:xfrm>
            <a:prstGeom prst="rect">
              <a:avLst/>
            </a:prstGeom>
            <a:noFill/>
          </p:spPr>
          <p:txBody>
            <a:bodyPr wrap="square" rtlCol="0">
              <a:spAutoFit/>
            </a:bodyPr>
            <a:lstStyle/>
            <a:p>
              <a:r>
                <a:rPr lang="fr-FR" sz="1000" b="1">
                  <a:solidFill>
                    <a:schemeClr val="tx2"/>
                  </a:solidFill>
                </a:rPr>
                <a:t>Software Solutions</a:t>
              </a:r>
            </a:p>
          </p:txBody>
        </p:sp>
      </p:grpSp>
    </p:spTree>
    <p:extLst>
      <p:ext uri="{BB962C8B-B14F-4D97-AF65-F5344CB8AC3E}">
        <p14:creationId xmlns:p14="http://schemas.microsoft.com/office/powerpoint/2010/main" val="12962319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Lst>
  <p:hf hdr="0" dt="0"/>
  <p:txStyles>
    <p:titleStyle>
      <a:lvl1pPr algn="l" defTabSz="914400" rtl="0" eaLnBrk="1" latinLnBrk="0" hangingPunct="1">
        <a:lnSpc>
          <a:spcPct val="90000"/>
        </a:lnSpc>
        <a:spcBef>
          <a:spcPct val="0"/>
        </a:spcBef>
        <a:buNone/>
        <a:defRPr sz="4600" b="1" i="0" kern="1200" spc="-150">
          <a:solidFill>
            <a:schemeClr val="tx2"/>
          </a:solidFill>
          <a:latin typeface="Verdana Regular"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Verdana Regular"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Verdana Regular"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Verdana Regular"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erdana Regular"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erdana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21280" y="455114"/>
            <a:ext cx="1721029" cy="860514"/>
          </a:xfrm>
          <a:prstGeom prst="rect">
            <a:avLst/>
          </a:prstGeom>
        </p:spPr>
      </p:pic>
      <p:sp>
        <p:nvSpPr>
          <p:cNvPr id="10" name="Rectangle 9"/>
          <p:cNvSpPr/>
          <p:nvPr userDrawn="1"/>
        </p:nvSpPr>
        <p:spPr>
          <a:xfrm>
            <a:off x="1079863" y="0"/>
            <a:ext cx="4214948" cy="1306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9844559"/>
      </p:ext>
    </p:extLst>
  </p:cSld>
  <p:clrMap bg1="lt1" tx1="dk1" bg2="lt2" tx2="dk2" accent1="accent1" accent2="accent2" accent3="accent3" accent4="accent4" accent5="accent5" accent6="accent6" hlink="hlink" folHlink="folHlink"/>
  <p:sldLayoutIdLst>
    <p:sldLayoutId id="2147483676" r:id="rId1"/>
    <p:sldLayoutId id="2147483672" r:id="rId2"/>
    <p:sldLayoutId id="2147483673" r:id="rId3"/>
    <p:sldLayoutId id="2147483674" r:id="rId4"/>
    <p:sldLayoutId id="2147483675" r:id="rId5"/>
    <p:sldLayoutId id="2147483716" r:id="rId6"/>
    <p:sldLayoutId id="2147483717" r:id="rId7"/>
  </p:sldLayoutIdLst>
  <p:hf hdr="0" dt="0"/>
  <p:txStyles>
    <p:titleStyle>
      <a:lvl1pPr algn="l" defTabSz="914400" rtl="0" eaLnBrk="1" latinLnBrk="0" hangingPunct="1">
        <a:lnSpc>
          <a:spcPct val="90000"/>
        </a:lnSpc>
        <a:spcBef>
          <a:spcPct val="0"/>
        </a:spcBef>
        <a:buNone/>
        <a:defRPr sz="4600" b="1" i="0" kern="1200" spc="-150">
          <a:solidFill>
            <a:schemeClr val="tx2"/>
          </a:solidFill>
          <a:latin typeface="Verdana Regular"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Verdana Regular"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Verdana Regular"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Verdana Regular"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erdana Regular"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erdana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043591" y="-680224"/>
            <a:ext cx="11290870" cy="7538224"/>
          </a:xfrm>
          <a:prstGeom prst="rect">
            <a:avLst/>
          </a:prstGeom>
        </p:spPr>
      </p:pic>
      <p:sp>
        <p:nvSpPr>
          <p:cNvPr id="9" name="Rectangle 8"/>
          <p:cNvSpPr/>
          <p:nvPr userDrawn="1"/>
        </p:nvSpPr>
        <p:spPr>
          <a:xfrm>
            <a:off x="3866607" y="3100252"/>
            <a:ext cx="5277394" cy="2769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Verdana Regular" charset="0"/>
            </a:endParaRPr>
          </a:p>
        </p:txBody>
      </p:sp>
      <p:sp>
        <p:nvSpPr>
          <p:cNvPr id="4" name="Rectangle 3"/>
          <p:cNvSpPr/>
          <p:nvPr userDrawn="1"/>
        </p:nvSpPr>
        <p:spPr>
          <a:xfrm>
            <a:off x="3866605" y="3100252"/>
            <a:ext cx="3950483" cy="108372"/>
          </a:xfrm>
          <a:prstGeom prst="rect">
            <a:avLst/>
          </a:prstGeom>
          <a:solidFill>
            <a:srgbClr val="226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163747" y="4783886"/>
            <a:ext cx="1721029" cy="860514"/>
          </a:xfrm>
          <a:prstGeom prst="rect">
            <a:avLst/>
          </a:prstGeom>
        </p:spPr>
      </p:pic>
    </p:spTree>
    <p:extLst>
      <p:ext uri="{BB962C8B-B14F-4D97-AF65-F5344CB8AC3E}">
        <p14:creationId xmlns:p14="http://schemas.microsoft.com/office/powerpoint/2010/main" val="15016835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21280" y="5773876"/>
            <a:ext cx="1721029" cy="860514"/>
          </a:xfrm>
          <a:prstGeom prst="rect">
            <a:avLst/>
          </a:prstGeom>
        </p:spPr>
      </p:pic>
      <p:sp>
        <p:nvSpPr>
          <p:cNvPr id="8" name="Rectangle 7"/>
          <p:cNvSpPr/>
          <p:nvPr userDrawn="1"/>
        </p:nvSpPr>
        <p:spPr>
          <a:xfrm>
            <a:off x="1079862" y="5679588"/>
            <a:ext cx="7602583" cy="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3622772" y="5876909"/>
            <a:ext cx="4432662" cy="707886"/>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kern="1200">
                <a:solidFill>
                  <a:schemeClr val="tx2"/>
                </a:solidFill>
                <a:effectLst/>
                <a:latin typeface="+mn-lt"/>
                <a:ea typeface="+mn-ea"/>
                <a:cs typeface="+mn-cs"/>
              </a:rPr>
              <a:t>Presentation Title goes here</a:t>
            </a:r>
            <a:r>
              <a:rPr lang="mr-IN" sz="800" kern="1200">
                <a:solidFill>
                  <a:schemeClr val="tx2"/>
                </a:solidFill>
                <a:effectLst/>
                <a:latin typeface="+mn-lt"/>
                <a:ea typeface="+mn-ea"/>
                <a:cs typeface="+mn-cs"/>
              </a:rPr>
              <a:t>…</a:t>
            </a:r>
            <a:endParaRPr lang="en-US" sz="800" kern="1200">
              <a:solidFill>
                <a:schemeClr val="tx2"/>
              </a:solidFill>
              <a:effectLst/>
              <a:latin typeface="+mn-lt"/>
              <a:ea typeface="+mn-ea"/>
              <a:cs typeface="+mn-cs"/>
            </a:endParaRPr>
          </a:p>
          <a:p>
            <a:pPr marL="0" marR="0" indent="0" algn="r" defTabSz="914400" rtl="0" eaLnBrk="1" fontAlgn="auto" latinLnBrk="0" hangingPunct="1">
              <a:lnSpc>
                <a:spcPct val="100000"/>
              </a:lnSpc>
              <a:spcBef>
                <a:spcPts val="0"/>
              </a:spcBef>
              <a:spcAft>
                <a:spcPts val="0"/>
              </a:spcAft>
              <a:buClrTx/>
              <a:buSzTx/>
              <a:buFontTx/>
              <a:buNone/>
              <a:tabLst/>
              <a:defRPr/>
            </a:pPr>
            <a:r>
              <a:rPr lang="en-US" sz="800" kern="1200">
                <a:solidFill>
                  <a:schemeClr val="tx2"/>
                </a:solidFill>
                <a:effectLst/>
                <a:latin typeface="+mn-lt"/>
                <a:ea typeface="+mn-ea"/>
                <a:cs typeface="+mn-cs"/>
              </a:rPr>
              <a:t>Presenter details and/</a:t>
            </a:r>
            <a:r>
              <a:rPr lang="en-US" sz="800" kern="1200" baseline="0">
                <a:solidFill>
                  <a:schemeClr val="tx2"/>
                </a:solidFill>
                <a:effectLst/>
                <a:latin typeface="+mn-lt"/>
                <a:ea typeface="+mn-ea"/>
                <a:cs typeface="+mn-cs"/>
              </a:rPr>
              <a:t> or date goes here</a:t>
            </a:r>
            <a:r>
              <a:rPr lang="en-US" sz="800" kern="1200">
                <a:solidFill>
                  <a:schemeClr val="tx2"/>
                </a:solidFill>
                <a:effectLst/>
                <a:latin typeface="+mn-lt"/>
                <a:ea typeface="+mn-ea"/>
                <a:cs typeface="+mn-cs"/>
              </a:rPr>
              <a:t>.</a:t>
            </a:r>
          </a:p>
          <a:p>
            <a:pPr marL="0" marR="0" indent="0" algn="r" defTabSz="914400" rtl="0" eaLnBrk="1" fontAlgn="auto" latinLnBrk="0" hangingPunct="1">
              <a:lnSpc>
                <a:spcPct val="100000"/>
              </a:lnSpc>
              <a:spcBef>
                <a:spcPts val="0"/>
              </a:spcBef>
              <a:spcAft>
                <a:spcPts val="0"/>
              </a:spcAft>
              <a:buClrTx/>
              <a:buSzTx/>
              <a:buFontTx/>
              <a:buNone/>
              <a:tabLst/>
              <a:defRPr/>
            </a:pPr>
            <a:r>
              <a:rPr lang="en-US" sz="800" kern="1200">
                <a:solidFill>
                  <a:schemeClr val="tx2"/>
                </a:solidFill>
                <a:effectLst/>
                <a:latin typeface="+mn-lt"/>
                <a:ea typeface="+mn-ea"/>
                <a:cs typeface="+mn-cs"/>
              </a:rPr>
              <a:t>Confidential presentation for distribution</a:t>
            </a:r>
          </a:p>
          <a:p>
            <a:pPr marL="0" marR="0" indent="0" algn="r" defTabSz="914400" rtl="0" eaLnBrk="1" fontAlgn="auto" latinLnBrk="0" hangingPunct="1">
              <a:lnSpc>
                <a:spcPct val="100000"/>
              </a:lnSpc>
              <a:spcBef>
                <a:spcPts val="0"/>
              </a:spcBef>
              <a:spcAft>
                <a:spcPts val="0"/>
              </a:spcAft>
              <a:buClrTx/>
              <a:buSzTx/>
              <a:buFontTx/>
              <a:buNone/>
              <a:tabLst/>
              <a:defRPr/>
            </a:pPr>
            <a:r>
              <a:rPr lang="en-US" sz="800" kern="1200">
                <a:solidFill>
                  <a:schemeClr val="tx2"/>
                </a:solidFill>
                <a:effectLst/>
                <a:latin typeface="+mn-lt"/>
                <a:ea typeface="+mn-ea"/>
                <a:cs typeface="+mn-cs"/>
              </a:rPr>
              <a:t>© Fresenius </a:t>
            </a:r>
            <a:r>
              <a:rPr lang="en-US" sz="800" kern="1200" err="1">
                <a:solidFill>
                  <a:schemeClr val="tx2"/>
                </a:solidFill>
                <a:effectLst/>
                <a:latin typeface="+mn-lt"/>
                <a:ea typeface="+mn-ea"/>
                <a:cs typeface="+mn-cs"/>
              </a:rPr>
              <a:t>Kabi</a:t>
            </a:r>
            <a:r>
              <a:rPr lang="en-US" sz="800" kern="1200">
                <a:solidFill>
                  <a:schemeClr val="tx2"/>
                </a:solidFill>
                <a:effectLst/>
                <a:latin typeface="+mn-lt"/>
                <a:ea typeface="+mn-ea"/>
                <a:cs typeface="+mn-cs"/>
              </a:rPr>
              <a:t> 2017 </a:t>
            </a:r>
          </a:p>
          <a:p>
            <a:endParaRPr lang="en-US" sz="800">
              <a:solidFill>
                <a:schemeClr val="tx2"/>
              </a:solidFill>
            </a:endParaRPr>
          </a:p>
        </p:txBody>
      </p:sp>
      <p:sp>
        <p:nvSpPr>
          <p:cNvPr id="10" name="Rectangle 9"/>
          <p:cNvSpPr/>
          <p:nvPr userDrawn="1"/>
        </p:nvSpPr>
        <p:spPr>
          <a:xfrm rot="5400000">
            <a:off x="7875439" y="6169403"/>
            <a:ext cx="523358" cy="1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079863" y="0"/>
            <a:ext cx="4214948" cy="1306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0667755"/>
      </p:ext>
    </p:extLst>
  </p:cSld>
  <p:clrMap bg1="lt1" tx1="dk1" bg2="lt2" tx2="dk2" accent1="accent1" accent2="accent2" accent3="accent3" accent4="accent4" accent5="accent5" accent6="accent6" hlink="hlink" folHlink="folHlink"/>
  <p:sldLayoutIdLst>
    <p:sldLayoutId id="2147483685" r:id="rId1"/>
    <p:sldLayoutId id="2147483699" r:id="rId2"/>
    <p:sldLayoutId id="2147483696" r:id="rId3"/>
    <p:sldLayoutId id="2147483695" r:id="rId4"/>
    <p:sldLayoutId id="2147483697" r:id="rId5"/>
    <p:sldLayoutId id="2147483698"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9144000" cy="6858000"/>
          </a:xfrm>
          <a:prstGeom prst="rect">
            <a:avLst/>
          </a:prstGeom>
          <a:solidFill>
            <a:srgbClr val="0038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Verdana Regular" charset="0"/>
            </a:endParaRPr>
          </a:p>
        </p:txBody>
      </p:sp>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21280" y="5773876"/>
            <a:ext cx="1721028" cy="860514"/>
          </a:xfrm>
          <a:prstGeom prst="rect">
            <a:avLst/>
          </a:prstGeom>
        </p:spPr>
      </p:pic>
      <p:sp>
        <p:nvSpPr>
          <p:cNvPr id="8" name="Rectangle 7"/>
          <p:cNvSpPr/>
          <p:nvPr userDrawn="1"/>
        </p:nvSpPr>
        <p:spPr>
          <a:xfrm>
            <a:off x="1079862" y="5679588"/>
            <a:ext cx="7602583" cy="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Verdana Regular" charset="0"/>
            </a:endParaRPr>
          </a:p>
        </p:txBody>
      </p:sp>
      <p:sp>
        <p:nvSpPr>
          <p:cNvPr id="9" name="TextBox 8"/>
          <p:cNvSpPr txBox="1"/>
          <p:nvPr userDrawn="1"/>
        </p:nvSpPr>
        <p:spPr>
          <a:xfrm>
            <a:off x="3622772" y="5876909"/>
            <a:ext cx="4432662" cy="707886"/>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kern="1200">
                <a:solidFill>
                  <a:schemeClr val="bg1"/>
                </a:solidFill>
                <a:effectLst/>
                <a:latin typeface="+mn-lt"/>
                <a:ea typeface="+mn-ea"/>
                <a:cs typeface="+mn-cs"/>
              </a:rPr>
              <a:t>Presentation Title goes here</a:t>
            </a:r>
            <a:r>
              <a:rPr lang="mr-IN" sz="800" kern="1200">
                <a:solidFill>
                  <a:schemeClr val="bg1"/>
                </a:solidFill>
                <a:effectLst/>
                <a:latin typeface="+mn-lt"/>
                <a:ea typeface="+mn-ea"/>
                <a:cs typeface="+mn-cs"/>
              </a:rPr>
              <a:t>…</a:t>
            </a:r>
            <a:endParaRPr lang="en-US" sz="800" kern="1200">
              <a:solidFill>
                <a:schemeClr val="bg1"/>
              </a:solidFill>
              <a:effectLst/>
              <a:latin typeface="+mn-lt"/>
              <a:ea typeface="+mn-ea"/>
              <a:cs typeface="+mn-cs"/>
            </a:endParaRPr>
          </a:p>
          <a:p>
            <a:pPr marL="0" marR="0" indent="0" algn="r" defTabSz="914400" rtl="0" eaLnBrk="1" fontAlgn="auto" latinLnBrk="0" hangingPunct="1">
              <a:lnSpc>
                <a:spcPct val="100000"/>
              </a:lnSpc>
              <a:spcBef>
                <a:spcPts val="0"/>
              </a:spcBef>
              <a:spcAft>
                <a:spcPts val="0"/>
              </a:spcAft>
              <a:buClrTx/>
              <a:buSzTx/>
              <a:buFontTx/>
              <a:buNone/>
              <a:tabLst/>
              <a:defRPr/>
            </a:pPr>
            <a:r>
              <a:rPr lang="en-US" sz="800" kern="1200">
                <a:solidFill>
                  <a:schemeClr val="bg1"/>
                </a:solidFill>
                <a:effectLst/>
                <a:latin typeface="+mn-lt"/>
                <a:ea typeface="+mn-ea"/>
                <a:cs typeface="+mn-cs"/>
              </a:rPr>
              <a:t>Presenter details and/</a:t>
            </a:r>
            <a:r>
              <a:rPr lang="en-US" sz="800" kern="1200" baseline="0">
                <a:solidFill>
                  <a:schemeClr val="bg1"/>
                </a:solidFill>
                <a:effectLst/>
                <a:latin typeface="+mn-lt"/>
                <a:ea typeface="+mn-ea"/>
                <a:cs typeface="+mn-cs"/>
              </a:rPr>
              <a:t> or date goes here</a:t>
            </a:r>
            <a:r>
              <a:rPr lang="en-US" sz="800" kern="1200">
                <a:solidFill>
                  <a:schemeClr val="bg1"/>
                </a:solidFill>
                <a:effectLst/>
                <a:latin typeface="+mn-lt"/>
                <a:ea typeface="+mn-ea"/>
                <a:cs typeface="+mn-cs"/>
              </a:rPr>
              <a:t>.</a:t>
            </a:r>
          </a:p>
          <a:p>
            <a:pPr marL="0" marR="0" indent="0" algn="r" defTabSz="914400" rtl="0" eaLnBrk="1" fontAlgn="auto" latinLnBrk="0" hangingPunct="1">
              <a:lnSpc>
                <a:spcPct val="100000"/>
              </a:lnSpc>
              <a:spcBef>
                <a:spcPts val="0"/>
              </a:spcBef>
              <a:spcAft>
                <a:spcPts val="0"/>
              </a:spcAft>
              <a:buClrTx/>
              <a:buSzTx/>
              <a:buFontTx/>
              <a:buNone/>
              <a:tabLst/>
              <a:defRPr/>
            </a:pPr>
            <a:r>
              <a:rPr lang="en-US" sz="800" kern="1200">
                <a:solidFill>
                  <a:schemeClr val="bg1"/>
                </a:solidFill>
                <a:effectLst/>
                <a:latin typeface="+mn-lt"/>
                <a:ea typeface="+mn-ea"/>
                <a:cs typeface="+mn-cs"/>
              </a:rPr>
              <a:t>Confidential presentation for distribution</a:t>
            </a:r>
          </a:p>
          <a:p>
            <a:pPr marL="0" marR="0" indent="0" algn="r" defTabSz="914400" rtl="0" eaLnBrk="1" fontAlgn="auto" latinLnBrk="0" hangingPunct="1">
              <a:lnSpc>
                <a:spcPct val="100000"/>
              </a:lnSpc>
              <a:spcBef>
                <a:spcPts val="0"/>
              </a:spcBef>
              <a:spcAft>
                <a:spcPts val="0"/>
              </a:spcAft>
              <a:buClrTx/>
              <a:buSzTx/>
              <a:buFontTx/>
              <a:buNone/>
              <a:tabLst/>
              <a:defRPr/>
            </a:pPr>
            <a:r>
              <a:rPr lang="en-US" sz="800" kern="1200">
                <a:solidFill>
                  <a:schemeClr val="bg1"/>
                </a:solidFill>
                <a:effectLst/>
                <a:latin typeface="+mn-lt"/>
                <a:ea typeface="+mn-ea"/>
                <a:cs typeface="+mn-cs"/>
              </a:rPr>
              <a:t>© Fresenius </a:t>
            </a:r>
            <a:r>
              <a:rPr lang="en-US" sz="800" kern="1200" err="1">
                <a:solidFill>
                  <a:schemeClr val="bg1"/>
                </a:solidFill>
                <a:effectLst/>
                <a:latin typeface="+mn-lt"/>
                <a:ea typeface="+mn-ea"/>
                <a:cs typeface="+mn-cs"/>
              </a:rPr>
              <a:t>Kabi</a:t>
            </a:r>
            <a:r>
              <a:rPr lang="en-US" sz="800" kern="1200">
                <a:solidFill>
                  <a:schemeClr val="bg1"/>
                </a:solidFill>
                <a:effectLst/>
                <a:latin typeface="+mn-lt"/>
                <a:ea typeface="+mn-ea"/>
                <a:cs typeface="+mn-cs"/>
              </a:rPr>
              <a:t> 2017</a:t>
            </a:r>
            <a:r>
              <a:rPr lang="en-US" sz="800" kern="1200">
                <a:solidFill>
                  <a:schemeClr val="tx2"/>
                </a:solidFill>
                <a:effectLst/>
                <a:latin typeface="+mn-lt"/>
                <a:ea typeface="+mn-ea"/>
                <a:cs typeface="+mn-cs"/>
              </a:rPr>
              <a:t> </a:t>
            </a:r>
          </a:p>
          <a:p>
            <a:endParaRPr lang="en-US" sz="800">
              <a:solidFill>
                <a:schemeClr val="bg1"/>
              </a:solidFill>
              <a:latin typeface="Verdana" charset="0"/>
              <a:ea typeface="Verdana" charset="0"/>
              <a:cs typeface="Verdana" charset="0"/>
            </a:endParaRPr>
          </a:p>
        </p:txBody>
      </p:sp>
      <p:sp>
        <p:nvSpPr>
          <p:cNvPr id="10" name="Rectangle 9"/>
          <p:cNvSpPr/>
          <p:nvPr userDrawn="1"/>
        </p:nvSpPr>
        <p:spPr>
          <a:xfrm rot="5400000">
            <a:off x="7875439" y="6169403"/>
            <a:ext cx="523358" cy="1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Verdana Regular" charset="0"/>
            </a:endParaRPr>
          </a:p>
        </p:txBody>
      </p:sp>
      <p:sp>
        <p:nvSpPr>
          <p:cNvPr id="11" name="Rectangle 10"/>
          <p:cNvSpPr/>
          <p:nvPr userDrawn="1"/>
        </p:nvSpPr>
        <p:spPr>
          <a:xfrm>
            <a:off x="1079863" y="0"/>
            <a:ext cx="4214948" cy="1306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Verdana Regular" charset="0"/>
            </a:endParaRPr>
          </a:p>
        </p:txBody>
      </p:sp>
    </p:spTree>
    <p:extLst>
      <p:ext uri="{BB962C8B-B14F-4D97-AF65-F5344CB8AC3E}">
        <p14:creationId xmlns:p14="http://schemas.microsoft.com/office/powerpoint/2010/main" val="99651110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712178" y="306388"/>
            <a:ext cx="6651381"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a:t>Titelmasterformat durch Klicken bearbeiten</a:t>
            </a:r>
          </a:p>
        </p:txBody>
      </p:sp>
      <p:sp>
        <p:nvSpPr>
          <p:cNvPr id="1027" name="Rectangle 4"/>
          <p:cNvSpPr>
            <a:spLocks noGrp="1" noChangeArrowheads="1"/>
          </p:cNvSpPr>
          <p:nvPr>
            <p:ph type="body" idx="1"/>
          </p:nvPr>
        </p:nvSpPr>
        <p:spPr bwMode="auto">
          <a:xfrm>
            <a:off x="712178" y="1628776"/>
            <a:ext cx="8238392"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Rectangle 37"/>
          <p:cNvSpPr>
            <a:spLocks noChangeArrowheads="1"/>
          </p:cNvSpPr>
          <p:nvPr/>
        </p:nvSpPr>
        <p:spPr bwMode="auto">
          <a:xfrm>
            <a:off x="183173" y="336551"/>
            <a:ext cx="68873" cy="6264275"/>
          </a:xfrm>
          <a:prstGeom prst="rect">
            <a:avLst/>
          </a:prstGeom>
          <a:solidFill>
            <a:schemeClr val="folHlink"/>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algn="ctr" eaLnBrk="0" fontAlgn="base" hangingPunct="0">
              <a:spcBef>
                <a:spcPct val="0"/>
              </a:spcBef>
              <a:spcAft>
                <a:spcPct val="0"/>
              </a:spcAft>
              <a:defRPr sz="1400">
                <a:solidFill>
                  <a:schemeClr val="tx1"/>
                </a:solidFill>
                <a:latin typeface="Verdana" pitchFamily="34" charset="0"/>
              </a:defRPr>
            </a:lvl6pPr>
            <a:lvl7pPr marL="2971800" indent="-228600" algn="ctr" eaLnBrk="0" fontAlgn="base" hangingPunct="0">
              <a:spcBef>
                <a:spcPct val="0"/>
              </a:spcBef>
              <a:spcAft>
                <a:spcPct val="0"/>
              </a:spcAft>
              <a:defRPr sz="1400">
                <a:solidFill>
                  <a:schemeClr val="tx1"/>
                </a:solidFill>
                <a:latin typeface="Verdana" pitchFamily="34" charset="0"/>
              </a:defRPr>
            </a:lvl7pPr>
            <a:lvl8pPr marL="3429000" indent="-228600" algn="ctr" eaLnBrk="0" fontAlgn="base" hangingPunct="0">
              <a:spcBef>
                <a:spcPct val="0"/>
              </a:spcBef>
              <a:spcAft>
                <a:spcPct val="0"/>
              </a:spcAft>
              <a:defRPr sz="1400">
                <a:solidFill>
                  <a:schemeClr val="tx1"/>
                </a:solidFill>
                <a:latin typeface="Verdana" pitchFamily="34" charset="0"/>
              </a:defRPr>
            </a:lvl8pPr>
            <a:lvl9pPr marL="3886200" indent="-228600" algn="ctr" eaLnBrk="0" fontAlgn="base" hangingPunct="0">
              <a:spcBef>
                <a:spcPct val="0"/>
              </a:spcBef>
              <a:spcAft>
                <a:spcPct val="0"/>
              </a:spcAft>
              <a:defRPr sz="1400">
                <a:solidFill>
                  <a:schemeClr val="tx1"/>
                </a:solidFill>
                <a:latin typeface="Verdana" pitchFamily="34" charset="0"/>
              </a:defRPr>
            </a:lvl9pPr>
          </a:lstStyle>
          <a:p>
            <a:pPr algn="ctr" eaLnBrk="0" hangingPunct="0">
              <a:defRPr/>
            </a:pPr>
            <a:endParaRPr lang="de-DE" altLang="de-DE" sz="1292">
              <a:cs typeface="+mn-cs"/>
            </a:endParaRPr>
          </a:p>
        </p:txBody>
      </p:sp>
      <p:sp>
        <p:nvSpPr>
          <p:cNvPr id="1868838" name="Rectangle 38"/>
          <p:cNvSpPr>
            <a:spLocks noGrp="1" noChangeArrowheads="1"/>
          </p:cNvSpPr>
          <p:nvPr>
            <p:ph type="ftr" sz="quarter" idx="3"/>
          </p:nvPr>
        </p:nvSpPr>
        <p:spPr bwMode="auto">
          <a:xfrm>
            <a:off x="716574" y="6597651"/>
            <a:ext cx="3855426" cy="22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anchor="t" anchorCtr="0" compatLnSpc="1">
            <a:prstTxWarp prst="textNoShape">
              <a:avLst/>
            </a:prstTxWarp>
          </a:bodyPr>
          <a:lstStyle>
            <a:lvl1pPr algn="l" eaLnBrk="1" hangingPunct="1">
              <a:tabLst>
                <a:tab pos="7614329" algn="r"/>
              </a:tabLst>
              <a:defRPr sz="646">
                <a:solidFill>
                  <a:srgbClr val="00267A"/>
                </a:solidFill>
                <a:cs typeface="+mn-cs"/>
              </a:defRPr>
            </a:lvl1pPr>
          </a:lstStyle>
          <a:p>
            <a:pPr>
              <a:defRPr/>
            </a:pPr>
            <a:r>
              <a:rPr lang="de-DE" altLang="de-DE"/>
              <a:t>© Copyright Fresenius Kabi AG</a:t>
            </a:r>
          </a:p>
        </p:txBody>
      </p:sp>
      <p:sp>
        <p:nvSpPr>
          <p:cNvPr id="1868839" name="Rectangle 39"/>
          <p:cNvSpPr>
            <a:spLocks noGrp="1" noChangeArrowheads="1"/>
          </p:cNvSpPr>
          <p:nvPr>
            <p:ph type="dt" sz="quarter" idx="2"/>
          </p:nvPr>
        </p:nvSpPr>
        <p:spPr bwMode="auto">
          <a:xfrm>
            <a:off x="4572000" y="6597651"/>
            <a:ext cx="2133600" cy="22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anchor="t" anchorCtr="0" compatLnSpc="1">
            <a:prstTxWarp prst="textNoShape">
              <a:avLst/>
            </a:prstTxWarp>
          </a:bodyPr>
          <a:lstStyle>
            <a:lvl1pPr algn="l" eaLnBrk="1" hangingPunct="1">
              <a:tabLst>
                <a:tab pos="7614329" algn="r"/>
              </a:tabLst>
              <a:defRPr sz="646">
                <a:solidFill>
                  <a:srgbClr val="00267A"/>
                </a:solidFill>
                <a:cs typeface="+mn-cs"/>
              </a:defRPr>
            </a:lvl1pPr>
          </a:lstStyle>
          <a:p>
            <a:pPr>
              <a:defRPr/>
            </a:pPr>
            <a:fld id="{9A111F5E-ABDE-4005-A5F6-B142171C23D0}" type="datetime1">
              <a:rPr lang="en-US" altLang="de-DE"/>
              <a:pPr>
                <a:defRPr/>
              </a:pPr>
              <a:t>4/19/2024</a:t>
            </a:fld>
            <a:endParaRPr lang="de-DE" altLang="de-DE"/>
          </a:p>
        </p:txBody>
      </p:sp>
      <p:sp>
        <p:nvSpPr>
          <p:cNvPr id="1868840" name="Rectangle 40"/>
          <p:cNvSpPr>
            <a:spLocks noGrp="1" noChangeArrowheads="1"/>
          </p:cNvSpPr>
          <p:nvPr>
            <p:ph type="sldNum" sz="quarter" idx="4"/>
          </p:nvPr>
        </p:nvSpPr>
        <p:spPr bwMode="auto">
          <a:xfrm>
            <a:off x="6825762" y="6597651"/>
            <a:ext cx="2133600" cy="22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anchor="t" anchorCtr="0" compatLnSpc="1">
            <a:prstTxWarp prst="textNoShape">
              <a:avLst/>
            </a:prstTxWarp>
          </a:bodyPr>
          <a:lstStyle>
            <a:lvl1pPr algn="r" eaLnBrk="1" hangingPunct="1">
              <a:tabLst>
                <a:tab pos="7614329" algn="r"/>
              </a:tabLst>
              <a:defRPr sz="646">
                <a:solidFill>
                  <a:srgbClr val="00267A"/>
                </a:solidFill>
                <a:cs typeface="+mn-cs"/>
              </a:defRPr>
            </a:lvl1pPr>
          </a:lstStyle>
          <a:p>
            <a:pPr>
              <a:defRPr/>
            </a:pPr>
            <a:fld id="{0ACA8F5A-1EA6-49D3-AAD3-25456E9AC77F}" type="slidenum">
              <a:rPr lang="de-DE" altLang="de-DE"/>
              <a:pPr>
                <a:defRPr/>
              </a:pPr>
              <a:t>‹N°›</a:t>
            </a:fld>
            <a:endParaRPr lang="de-DE" altLang="de-DE"/>
          </a:p>
        </p:txBody>
      </p:sp>
      <p:grpSp>
        <p:nvGrpSpPr>
          <p:cNvPr id="1032" name="Gruppieren 3"/>
          <p:cNvGrpSpPr>
            <a:grpSpLocks noChangeAspect="1"/>
          </p:cNvGrpSpPr>
          <p:nvPr/>
        </p:nvGrpSpPr>
        <p:grpSpPr bwMode="auto">
          <a:xfrm>
            <a:off x="7457343" y="333376"/>
            <a:ext cx="1494692" cy="703263"/>
            <a:chOff x="107950" y="1441450"/>
            <a:chExt cx="8878888" cy="3859213"/>
          </a:xfrm>
        </p:grpSpPr>
        <p:sp>
          <p:nvSpPr>
            <p:cNvPr id="1036" name="Freeform 5"/>
            <p:cNvSpPr>
              <a:spLocks noChangeAspect="1"/>
            </p:cNvSpPr>
            <p:nvPr/>
          </p:nvSpPr>
          <p:spPr bwMode="auto">
            <a:xfrm>
              <a:off x="766160" y="1441450"/>
              <a:ext cx="989626" cy="2365772"/>
            </a:xfrm>
            <a:custGeom>
              <a:avLst/>
              <a:gdLst>
                <a:gd name="T0" fmla="*/ 2147483647 w 1924"/>
                <a:gd name="T1" fmla="*/ 2147483647 h 4605"/>
                <a:gd name="T2" fmla="*/ 2147483647 w 1924"/>
                <a:gd name="T3" fmla="*/ 2147483647 h 4605"/>
                <a:gd name="T4" fmla="*/ 2147483647 w 1924"/>
                <a:gd name="T5" fmla="*/ 2147483647 h 4605"/>
                <a:gd name="T6" fmla="*/ 2147483647 w 1924"/>
                <a:gd name="T7" fmla="*/ 2147483647 h 4605"/>
                <a:gd name="T8" fmla="*/ 2147483647 w 1924"/>
                <a:gd name="T9" fmla="*/ 2147483647 h 4605"/>
                <a:gd name="T10" fmla="*/ 2147483647 w 1924"/>
                <a:gd name="T11" fmla="*/ 2147483647 h 4605"/>
                <a:gd name="T12" fmla="*/ 2147483647 w 1924"/>
                <a:gd name="T13" fmla="*/ 2147483647 h 4605"/>
                <a:gd name="T14" fmla="*/ 2147483647 w 1924"/>
                <a:gd name="T15" fmla="*/ 2147483647 h 4605"/>
                <a:gd name="T16" fmla="*/ 2147483647 w 1924"/>
                <a:gd name="T17" fmla="*/ 2147483647 h 4605"/>
                <a:gd name="T18" fmla="*/ 2147483647 w 1924"/>
                <a:gd name="T19" fmla="*/ 2147483647 h 4605"/>
                <a:gd name="T20" fmla="*/ 2147483647 w 1924"/>
                <a:gd name="T21" fmla="*/ 2147483647 h 4605"/>
                <a:gd name="T22" fmla="*/ 2147483647 w 1924"/>
                <a:gd name="T23" fmla="*/ 2147483647 h 4605"/>
                <a:gd name="T24" fmla="*/ 2147483647 w 1924"/>
                <a:gd name="T25" fmla="*/ 2147483647 h 4605"/>
                <a:gd name="T26" fmla="*/ 2147483647 w 1924"/>
                <a:gd name="T27" fmla="*/ 2147483647 h 4605"/>
                <a:gd name="T28" fmla="*/ 2147483647 w 1924"/>
                <a:gd name="T29" fmla="*/ 2147483647 h 4605"/>
                <a:gd name="T30" fmla="*/ 2147483647 w 1924"/>
                <a:gd name="T31" fmla="*/ 2147483647 h 4605"/>
                <a:gd name="T32" fmla="*/ 2147483647 w 1924"/>
                <a:gd name="T33" fmla="*/ 2147483647 h 4605"/>
                <a:gd name="T34" fmla="*/ 2147483647 w 1924"/>
                <a:gd name="T35" fmla="*/ 2147483647 h 4605"/>
                <a:gd name="T36" fmla="*/ 2147483647 w 1924"/>
                <a:gd name="T37" fmla="*/ 2147483647 h 4605"/>
                <a:gd name="T38" fmla="*/ 2147483647 w 1924"/>
                <a:gd name="T39" fmla="*/ 2147483647 h 4605"/>
                <a:gd name="T40" fmla="*/ 2147483647 w 1924"/>
                <a:gd name="T41" fmla="*/ 2147483647 h 4605"/>
                <a:gd name="T42" fmla="*/ 2147483647 w 1924"/>
                <a:gd name="T43" fmla="*/ 2147483647 h 4605"/>
                <a:gd name="T44" fmla="*/ 2147483647 w 1924"/>
                <a:gd name="T45" fmla="*/ 2147483647 h 4605"/>
                <a:gd name="T46" fmla="*/ 2147483647 w 1924"/>
                <a:gd name="T47" fmla="*/ 2147483647 h 4605"/>
                <a:gd name="T48" fmla="*/ 2147483647 w 1924"/>
                <a:gd name="T49" fmla="*/ 2147483647 h 4605"/>
                <a:gd name="T50" fmla="*/ 2147483647 w 1924"/>
                <a:gd name="T51" fmla="*/ 2147483647 h 4605"/>
                <a:gd name="T52" fmla="*/ 2147483647 w 1924"/>
                <a:gd name="T53" fmla="*/ 2147483647 h 4605"/>
                <a:gd name="T54" fmla="*/ 2147483647 w 1924"/>
                <a:gd name="T55" fmla="*/ 2147483647 h 4605"/>
                <a:gd name="T56" fmla="*/ 2147483647 w 1924"/>
                <a:gd name="T57" fmla="*/ 2147483647 h 4605"/>
                <a:gd name="T58" fmla="*/ 2147483647 w 1924"/>
                <a:gd name="T59" fmla="*/ 2147483647 h 4605"/>
                <a:gd name="T60" fmla="*/ 2147483647 w 1924"/>
                <a:gd name="T61" fmla="*/ 2147483647 h 4605"/>
                <a:gd name="T62" fmla="*/ 0 w 1924"/>
                <a:gd name="T63" fmla="*/ 0 h 4605"/>
                <a:gd name="T64" fmla="*/ 2147483647 w 1924"/>
                <a:gd name="T65" fmla="*/ 2147483647 h 4605"/>
                <a:gd name="T66" fmla="*/ 2147483647 w 1924"/>
                <a:gd name="T67" fmla="*/ 2147483647 h 4605"/>
                <a:gd name="T68" fmla="*/ 2147483647 w 1924"/>
                <a:gd name="T69" fmla="*/ 2147483647 h 4605"/>
                <a:gd name="T70" fmla="*/ 2147483647 w 1924"/>
                <a:gd name="T71" fmla="*/ 2147483647 h 4605"/>
                <a:gd name="T72" fmla="*/ 2147483647 w 1924"/>
                <a:gd name="T73" fmla="*/ 2147483647 h 4605"/>
                <a:gd name="T74" fmla="*/ 2147483647 w 1924"/>
                <a:gd name="T75" fmla="*/ 2147483647 h 4605"/>
                <a:gd name="T76" fmla="*/ 2147483647 w 1924"/>
                <a:gd name="T77" fmla="*/ 2147483647 h 4605"/>
                <a:gd name="T78" fmla="*/ 2147483647 w 1924"/>
                <a:gd name="T79" fmla="*/ 2147483647 h 4605"/>
                <a:gd name="T80" fmla="*/ 2147483647 w 1924"/>
                <a:gd name="T81" fmla="*/ 2147483647 h 4605"/>
                <a:gd name="T82" fmla="*/ 2147483647 w 1924"/>
                <a:gd name="T83" fmla="*/ 2147483647 h 4605"/>
                <a:gd name="T84" fmla="*/ 2147483647 w 1924"/>
                <a:gd name="T85" fmla="*/ 2147483647 h 4605"/>
                <a:gd name="T86" fmla="*/ 2147483647 w 1924"/>
                <a:gd name="T87" fmla="*/ 2147483647 h 4605"/>
                <a:gd name="T88" fmla="*/ 2147483647 w 1924"/>
                <a:gd name="T89" fmla="*/ 2147483647 h 4605"/>
                <a:gd name="T90" fmla="*/ 2147483647 w 1924"/>
                <a:gd name="T91" fmla="*/ 2147483647 h 4605"/>
                <a:gd name="T92" fmla="*/ 2147483647 w 1924"/>
                <a:gd name="T93" fmla="*/ 2147483647 h 4605"/>
                <a:gd name="T94" fmla="*/ 2147483647 w 1924"/>
                <a:gd name="T95" fmla="*/ 2147483647 h 4605"/>
                <a:gd name="T96" fmla="*/ 2147483647 w 1924"/>
                <a:gd name="T97" fmla="*/ 2147483647 h 4605"/>
                <a:gd name="T98" fmla="*/ 2147483647 w 1924"/>
                <a:gd name="T99" fmla="*/ 2147483647 h 4605"/>
                <a:gd name="T100" fmla="*/ 2147483647 w 1924"/>
                <a:gd name="T101" fmla="*/ 2147483647 h 4605"/>
                <a:gd name="T102" fmla="*/ 2147483647 w 1924"/>
                <a:gd name="T103" fmla="*/ 2147483647 h 4605"/>
                <a:gd name="T104" fmla="*/ 2147483647 w 1924"/>
                <a:gd name="T105" fmla="*/ 2147483647 h 4605"/>
                <a:gd name="T106" fmla="*/ 2147483647 w 1924"/>
                <a:gd name="T107" fmla="*/ 2147483647 h 4605"/>
                <a:gd name="T108" fmla="*/ 2147483647 w 1924"/>
                <a:gd name="T109" fmla="*/ 2147483647 h 4605"/>
                <a:gd name="T110" fmla="*/ 2147483647 w 1924"/>
                <a:gd name="T111" fmla="*/ 2147483647 h 4605"/>
                <a:gd name="T112" fmla="*/ 2147483647 w 1924"/>
                <a:gd name="T113" fmla="*/ 2147483647 h 4605"/>
                <a:gd name="T114" fmla="*/ 2147483647 w 1924"/>
                <a:gd name="T115" fmla="*/ 2147483647 h 4605"/>
                <a:gd name="T116" fmla="*/ 2147483647 w 1924"/>
                <a:gd name="T117" fmla="*/ 2147483647 h 4605"/>
                <a:gd name="T118" fmla="*/ 2147483647 w 1924"/>
                <a:gd name="T119" fmla="*/ 2147483647 h 4605"/>
                <a:gd name="T120" fmla="*/ 2147483647 w 1924"/>
                <a:gd name="T121" fmla="*/ 2147483647 h 4605"/>
                <a:gd name="T122" fmla="*/ 2147483647 w 1924"/>
                <a:gd name="T123" fmla="*/ 2147483647 h 4605"/>
                <a:gd name="T124" fmla="*/ 2147483647 w 1924"/>
                <a:gd name="T125" fmla="*/ 2147483647 h 46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24" h="4605">
                  <a:moveTo>
                    <a:pt x="1924" y="4605"/>
                  </a:moveTo>
                  <a:lnTo>
                    <a:pt x="1924" y="2918"/>
                  </a:lnTo>
                  <a:lnTo>
                    <a:pt x="1923" y="2857"/>
                  </a:lnTo>
                  <a:lnTo>
                    <a:pt x="1921" y="2800"/>
                  </a:lnTo>
                  <a:lnTo>
                    <a:pt x="1917" y="2745"/>
                  </a:lnTo>
                  <a:lnTo>
                    <a:pt x="1911" y="2693"/>
                  </a:lnTo>
                  <a:lnTo>
                    <a:pt x="1904" y="2643"/>
                  </a:lnTo>
                  <a:lnTo>
                    <a:pt x="1896" y="2595"/>
                  </a:lnTo>
                  <a:lnTo>
                    <a:pt x="1886" y="2550"/>
                  </a:lnTo>
                  <a:lnTo>
                    <a:pt x="1875" y="2507"/>
                  </a:lnTo>
                  <a:lnTo>
                    <a:pt x="1863" y="2465"/>
                  </a:lnTo>
                  <a:lnTo>
                    <a:pt x="1849" y="2426"/>
                  </a:lnTo>
                  <a:lnTo>
                    <a:pt x="1833" y="2389"/>
                  </a:lnTo>
                  <a:lnTo>
                    <a:pt x="1818" y="2354"/>
                  </a:lnTo>
                  <a:lnTo>
                    <a:pt x="1801" y="2320"/>
                  </a:lnTo>
                  <a:lnTo>
                    <a:pt x="1783" y="2288"/>
                  </a:lnTo>
                  <a:lnTo>
                    <a:pt x="1764" y="2257"/>
                  </a:lnTo>
                  <a:lnTo>
                    <a:pt x="1744" y="2229"/>
                  </a:lnTo>
                  <a:lnTo>
                    <a:pt x="1723" y="2202"/>
                  </a:lnTo>
                  <a:lnTo>
                    <a:pt x="1702" y="2176"/>
                  </a:lnTo>
                  <a:lnTo>
                    <a:pt x="1679" y="2152"/>
                  </a:lnTo>
                  <a:lnTo>
                    <a:pt x="1656" y="2128"/>
                  </a:lnTo>
                  <a:lnTo>
                    <a:pt x="1632" y="2106"/>
                  </a:lnTo>
                  <a:lnTo>
                    <a:pt x="1609" y="2085"/>
                  </a:lnTo>
                  <a:lnTo>
                    <a:pt x="1584" y="2065"/>
                  </a:lnTo>
                  <a:lnTo>
                    <a:pt x="1558" y="2046"/>
                  </a:lnTo>
                  <a:lnTo>
                    <a:pt x="1533" y="2028"/>
                  </a:lnTo>
                  <a:lnTo>
                    <a:pt x="1506" y="2011"/>
                  </a:lnTo>
                  <a:lnTo>
                    <a:pt x="1481" y="1994"/>
                  </a:lnTo>
                  <a:lnTo>
                    <a:pt x="1454" y="1979"/>
                  </a:lnTo>
                  <a:lnTo>
                    <a:pt x="1401" y="1948"/>
                  </a:lnTo>
                  <a:lnTo>
                    <a:pt x="1346" y="1920"/>
                  </a:lnTo>
                  <a:lnTo>
                    <a:pt x="1238" y="1866"/>
                  </a:lnTo>
                  <a:lnTo>
                    <a:pt x="1185" y="1839"/>
                  </a:lnTo>
                  <a:lnTo>
                    <a:pt x="1134" y="1812"/>
                  </a:lnTo>
                  <a:lnTo>
                    <a:pt x="1084" y="1784"/>
                  </a:lnTo>
                  <a:lnTo>
                    <a:pt x="1060" y="1770"/>
                  </a:lnTo>
                  <a:lnTo>
                    <a:pt x="1037" y="1754"/>
                  </a:lnTo>
                  <a:lnTo>
                    <a:pt x="1013" y="1738"/>
                  </a:lnTo>
                  <a:lnTo>
                    <a:pt x="991" y="1721"/>
                  </a:lnTo>
                  <a:lnTo>
                    <a:pt x="969" y="1703"/>
                  </a:lnTo>
                  <a:lnTo>
                    <a:pt x="949" y="1685"/>
                  </a:lnTo>
                  <a:lnTo>
                    <a:pt x="929" y="1666"/>
                  </a:lnTo>
                  <a:lnTo>
                    <a:pt x="910" y="1646"/>
                  </a:lnTo>
                  <a:lnTo>
                    <a:pt x="892" y="1625"/>
                  </a:lnTo>
                  <a:lnTo>
                    <a:pt x="875" y="1602"/>
                  </a:lnTo>
                  <a:lnTo>
                    <a:pt x="859" y="1579"/>
                  </a:lnTo>
                  <a:lnTo>
                    <a:pt x="843" y="1554"/>
                  </a:lnTo>
                  <a:lnTo>
                    <a:pt x="830" y="1528"/>
                  </a:lnTo>
                  <a:lnTo>
                    <a:pt x="817" y="1500"/>
                  </a:lnTo>
                  <a:lnTo>
                    <a:pt x="806" y="1471"/>
                  </a:lnTo>
                  <a:lnTo>
                    <a:pt x="796" y="1440"/>
                  </a:lnTo>
                  <a:lnTo>
                    <a:pt x="788" y="1408"/>
                  </a:lnTo>
                  <a:lnTo>
                    <a:pt x="780" y="1374"/>
                  </a:lnTo>
                  <a:lnTo>
                    <a:pt x="775" y="1338"/>
                  </a:lnTo>
                  <a:lnTo>
                    <a:pt x="771" y="1301"/>
                  </a:lnTo>
                  <a:lnTo>
                    <a:pt x="769" y="1261"/>
                  </a:lnTo>
                  <a:lnTo>
                    <a:pt x="768" y="1219"/>
                  </a:lnTo>
                  <a:lnTo>
                    <a:pt x="769" y="1185"/>
                  </a:lnTo>
                  <a:lnTo>
                    <a:pt x="771" y="1147"/>
                  </a:lnTo>
                  <a:lnTo>
                    <a:pt x="776" y="1107"/>
                  </a:lnTo>
                  <a:lnTo>
                    <a:pt x="780" y="1064"/>
                  </a:lnTo>
                  <a:lnTo>
                    <a:pt x="794" y="974"/>
                  </a:lnTo>
                  <a:lnTo>
                    <a:pt x="810" y="879"/>
                  </a:lnTo>
                  <a:lnTo>
                    <a:pt x="824" y="783"/>
                  </a:lnTo>
                  <a:lnTo>
                    <a:pt x="838" y="690"/>
                  </a:lnTo>
                  <a:lnTo>
                    <a:pt x="843" y="645"/>
                  </a:lnTo>
                  <a:lnTo>
                    <a:pt x="848" y="602"/>
                  </a:lnTo>
                  <a:lnTo>
                    <a:pt x="850" y="562"/>
                  </a:lnTo>
                  <a:lnTo>
                    <a:pt x="851" y="524"/>
                  </a:lnTo>
                  <a:lnTo>
                    <a:pt x="850" y="489"/>
                  </a:lnTo>
                  <a:lnTo>
                    <a:pt x="849" y="456"/>
                  </a:lnTo>
                  <a:lnTo>
                    <a:pt x="847" y="425"/>
                  </a:lnTo>
                  <a:lnTo>
                    <a:pt x="843" y="394"/>
                  </a:lnTo>
                  <a:lnTo>
                    <a:pt x="840" y="365"/>
                  </a:lnTo>
                  <a:lnTo>
                    <a:pt x="835" y="337"/>
                  </a:lnTo>
                  <a:lnTo>
                    <a:pt x="830" y="310"/>
                  </a:lnTo>
                  <a:lnTo>
                    <a:pt x="824" y="285"/>
                  </a:lnTo>
                  <a:lnTo>
                    <a:pt x="819" y="261"/>
                  </a:lnTo>
                  <a:lnTo>
                    <a:pt x="812" y="237"/>
                  </a:lnTo>
                  <a:lnTo>
                    <a:pt x="804" y="216"/>
                  </a:lnTo>
                  <a:lnTo>
                    <a:pt x="797" y="194"/>
                  </a:lnTo>
                  <a:lnTo>
                    <a:pt x="781" y="156"/>
                  </a:lnTo>
                  <a:lnTo>
                    <a:pt x="766" y="122"/>
                  </a:lnTo>
                  <a:lnTo>
                    <a:pt x="750" y="93"/>
                  </a:lnTo>
                  <a:lnTo>
                    <a:pt x="734" y="67"/>
                  </a:lnTo>
                  <a:lnTo>
                    <a:pt x="720" y="46"/>
                  </a:lnTo>
                  <a:lnTo>
                    <a:pt x="707" y="29"/>
                  </a:lnTo>
                  <a:lnTo>
                    <a:pt x="696" y="17"/>
                  </a:lnTo>
                  <a:lnTo>
                    <a:pt x="688" y="7"/>
                  </a:lnTo>
                  <a:lnTo>
                    <a:pt x="680" y="0"/>
                  </a:lnTo>
                  <a:lnTo>
                    <a:pt x="0" y="0"/>
                  </a:lnTo>
                  <a:lnTo>
                    <a:pt x="8" y="7"/>
                  </a:lnTo>
                  <a:lnTo>
                    <a:pt x="16" y="17"/>
                  </a:lnTo>
                  <a:lnTo>
                    <a:pt x="27" y="29"/>
                  </a:lnTo>
                  <a:lnTo>
                    <a:pt x="40" y="46"/>
                  </a:lnTo>
                  <a:lnTo>
                    <a:pt x="54" y="67"/>
                  </a:lnTo>
                  <a:lnTo>
                    <a:pt x="70" y="93"/>
                  </a:lnTo>
                  <a:lnTo>
                    <a:pt x="86" y="122"/>
                  </a:lnTo>
                  <a:lnTo>
                    <a:pt x="102" y="156"/>
                  </a:lnTo>
                  <a:lnTo>
                    <a:pt x="117" y="194"/>
                  </a:lnTo>
                  <a:lnTo>
                    <a:pt x="125" y="216"/>
                  </a:lnTo>
                  <a:lnTo>
                    <a:pt x="132" y="237"/>
                  </a:lnTo>
                  <a:lnTo>
                    <a:pt x="139" y="261"/>
                  </a:lnTo>
                  <a:lnTo>
                    <a:pt x="144" y="285"/>
                  </a:lnTo>
                  <a:lnTo>
                    <a:pt x="150" y="310"/>
                  </a:lnTo>
                  <a:lnTo>
                    <a:pt x="155" y="337"/>
                  </a:lnTo>
                  <a:lnTo>
                    <a:pt x="160" y="365"/>
                  </a:lnTo>
                  <a:lnTo>
                    <a:pt x="163" y="394"/>
                  </a:lnTo>
                  <a:lnTo>
                    <a:pt x="167" y="425"/>
                  </a:lnTo>
                  <a:lnTo>
                    <a:pt x="169" y="456"/>
                  </a:lnTo>
                  <a:lnTo>
                    <a:pt x="171" y="489"/>
                  </a:lnTo>
                  <a:lnTo>
                    <a:pt x="171" y="524"/>
                  </a:lnTo>
                  <a:lnTo>
                    <a:pt x="170" y="562"/>
                  </a:lnTo>
                  <a:lnTo>
                    <a:pt x="168" y="602"/>
                  </a:lnTo>
                  <a:lnTo>
                    <a:pt x="163" y="645"/>
                  </a:lnTo>
                  <a:lnTo>
                    <a:pt x="158" y="689"/>
                  </a:lnTo>
                  <a:lnTo>
                    <a:pt x="145" y="782"/>
                  </a:lnTo>
                  <a:lnTo>
                    <a:pt x="130" y="876"/>
                  </a:lnTo>
                  <a:lnTo>
                    <a:pt x="114" y="971"/>
                  </a:lnTo>
                  <a:lnTo>
                    <a:pt x="100" y="1062"/>
                  </a:lnTo>
                  <a:lnTo>
                    <a:pt x="96" y="1104"/>
                  </a:lnTo>
                  <a:lnTo>
                    <a:pt x="91" y="1146"/>
                  </a:lnTo>
                  <a:lnTo>
                    <a:pt x="89" y="1184"/>
                  </a:lnTo>
                  <a:lnTo>
                    <a:pt x="88" y="1219"/>
                  </a:lnTo>
                  <a:lnTo>
                    <a:pt x="89" y="1261"/>
                  </a:lnTo>
                  <a:lnTo>
                    <a:pt x="91" y="1301"/>
                  </a:lnTo>
                  <a:lnTo>
                    <a:pt x="95" y="1339"/>
                  </a:lnTo>
                  <a:lnTo>
                    <a:pt x="100" y="1375"/>
                  </a:lnTo>
                  <a:lnTo>
                    <a:pt x="108" y="1409"/>
                  </a:lnTo>
                  <a:lnTo>
                    <a:pt x="116" y="1442"/>
                  </a:lnTo>
                  <a:lnTo>
                    <a:pt x="126" y="1473"/>
                  </a:lnTo>
                  <a:lnTo>
                    <a:pt x="137" y="1502"/>
                  </a:lnTo>
                  <a:lnTo>
                    <a:pt x="150" y="1529"/>
                  </a:lnTo>
                  <a:lnTo>
                    <a:pt x="163" y="1556"/>
                  </a:lnTo>
                  <a:lnTo>
                    <a:pt x="179" y="1581"/>
                  </a:lnTo>
                  <a:lnTo>
                    <a:pt x="195" y="1604"/>
                  </a:lnTo>
                  <a:lnTo>
                    <a:pt x="212" y="1627"/>
                  </a:lnTo>
                  <a:lnTo>
                    <a:pt x="230" y="1649"/>
                  </a:lnTo>
                  <a:lnTo>
                    <a:pt x="249" y="1670"/>
                  </a:lnTo>
                  <a:lnTo>
                    <a:pt x="268" y="1689"/>
                  </a:lnTo>
                  <a:lnTo>
                    <a:pt x="289" y="1707"/>
                  </a:lnTo>
                  <a:lnTo>
                    <a:pt x="311" y="1725"/>
                  </a:lnTo>
                  <a:lnTo>
                    <a:pt x="333" y="1741"/>
                  </a:lnTo>
                  <a:lnTo>
                    <a:pt x="356" y="1758"/>
                  </a:lnTo>
                  <a:lnTo>
                    <a:pt x="379" y="1774"/>
                  </a:lnTo>
                  <a:lnTo>
                    <a:pt x="404" y="1789"/>
                  </a:lnTo>
                  <a:lnTo>
                    <a:pt x="453" y="1818"/>
                  </a:lnTo>
                  <a:lnTo>
                    <a:pt x="505" y="1845"/>
                  </a:lnTo>
                  <a:lnTo>
                    <a:pt x="558" y="1872"/>
                  </a:lnTo>
                  <a:lnTo>
                    <a:pt x="666" y="1926"/>
                  </a:lnTo>
                  <a:lnTo>
                    <a:pt x="720" y="1955"/>
                  </a:lnTo>
                  <a:lnTo>
                    <a:pt x="772" y="1985"/>
                  </a:lnTo>
                  <a:lnTo>
                    <a:pt x="799" y="2001"/>
                  </a:lnTo>
                  <a:lnTo>
                    <a:pt x="825" y="2017"/>
                  </a:lnTo>
                  <a:lnTo>
                    <a:pt x="852" y="2035"/>
                  </a:lnTo>
                  <a:lnTo>
                    <a:pt x="877" y="2053"/>
                  </a:lnTo>
                  <a:lnTo>
                    <a:pt x="903" y="2072"/>
                  </a:lnTo>
                  <a:lnTo>
                    <a:pt x="928" y="2091"/>
                  </a:lnTo>
                  <a:lnTo>
                    <a:pt x="951" y="2112"/>
                  </a:lnTo>
                  <a:lnTo>
                    <a:pt x="975" y="2135"/>
                  </a:lnTo>
                  <a:lnTo>
                    <a:pt x="997" y="2157"/>
                  </a:lnTo>
                  <a:lnTo>
                    <a:pt x="1020" y="2182"/>
                  </a:lnTo>
                  <a:lnTo>
                    <a:pt x="1041" y="2208"/>
                  </a:lnTo>
                  <a:lnTo>
                    <a:pt x="1062" y="2235"/>
                  </a:lnTo>
                  <a:lnTo>
                    <a:pt x="1083" y="2263"/>
                  </a:lnTo>
                  <a:lnTo>
                    <a:pt x="1101" y="2293"/>
                  </a:lnTo>
                  <a:lnTo>
                    <a:pt x="1119" y="2325"/>
                  </a:lnTo>
                  <a:lnTo>
                    <a:pt x="1137" y="2358"/>
                  </a:lnTo>
                  <a:lnTo>
                    <a:pt x="1152" y="2393"/>
                  </a:lnTo>
                  <a:lnTo>
                    <a:pt x="1167" y="2430"/>
                  </a:lnTo>
                  <a:lnTo>
                    <a:pt x="1180" y="2470"/>
                  </a:lnTo>
                  <a:lnTo>
                    <a:pt x="1193" y="2510"/>
                  </a:lnTo>
                  <a:lnTo>
                    <a:pt x="1204" y="2554"/>
                  </a:lnTo>
                  <a:lnTo>
                    <a:pt x="1214" y="2599"/>
                  </a:lnTo>
                  <a:lnTo>
                    <a:pt x="1223" y="2646"/>
                  </a:lnTo>
                  <a:lnTo>
                    <a:pt x="1230" y="2695"/>
                  </a:lnTo>
                  <a:lnTo>
                    <a:pt x="1236" y="2747"/>
                  </a:lnTo>
                  <a:lnTo>
                    <a:pt x="1239" y="2801"/>
                  </a:lnTo>
                  <a:lnTo>
                    <a:pt x="1242" y="2858"/>
                  </a:lnTo>
                  <a:lnTo>
                    <a:pt x="1242" y="2918"/>
                  </a:lnTo>
                  <a:lnTo>
                    <a:pt x="1242" y="4605"/>
                  </a:lnTo>
                  <a:lnTo>
                    <a:pt x="1924" y="4605"/>
                  </a:lnTo>
                  <a:close/>
                </a:path>
              </a:pathLst>
            </a:custGeom>
            <a:solidFill>
              <a:srgbClr val="0063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662"/>
            </a:p>
          </p:txBody>
        </p:sp>
        <p:sp>
          <p:nvSpPr>
            <p:cNvPr id="1037" name="Freeform 6"/>
            <p:cNvSpPr>
              <a:spLocks noChangeAspect="1"/>
            </p:cNvSpPr>
            <p:nvPr/>
          </p:nvSpPr>
          <p:spPr bwMode="auto">
            <a:xfrm>
              <a:off x="107950" y="1441450"/>
              <a:ext cx="988085" cy="2365772"/>
            </a:xfrm>
            <a:custGeom>
              <a:avLst/>
              <a:gdLst>
                <a:gd name="T0" fmla="*/ 2147483647 w 1924"/>
                <a:gd name="T1" fmla="*/ 2147483647 h 4605"/>
                <a:gd name="T2" fmla="*/ 2147483647 w 1924"/>
                <a:gd name="T3" fmla="*/ 2147483647 h 4605"/>
                <a:gd name="T4" fmla="*/ 2147483647 w 1924"/>
                <a:gd name="T5" fmla="*/ 2147483647 h 4605"/>
                <a:gd name="T6" fmla="*/ 2147483647 w 1924"/>
                <a:gd name="T7" fmla="*/ 2147483647 h 4605"/>
                <a:gd name="T8" fmla="*/ 2147483647 w 1924"/>
                <a:gd name="T9" fmla="*/ 2147483647 h 4605"/>
                <a:gd name="T10" fmla="*/ 2147483647 w 1924"/>
                <a:gd name="T11" fmla="*/ 2147483647 h 4605"/>
                <a:gd name="T12" fmla="*/ 2147483647 w 1924"/>
                <a:gd name="T13" fmla="*/ 2147483647 h 4605"/>
                <a:gd name="T14" fmla="*/ 2147483647 w 1924"/>
                <a:gd name="T15" fmla="*/ 2147483647 h 4605"/>
                <a:gd name="T16" fmla="*/ 2147483647 w 1924"/>
                <a:gd name="T17" fmla="*/ 2147483647 h 4605"/>
                <a:gd name="T18" fmla="*/ 2147483647 w 1924"/>
                <a:gd name="T19" fmla="*/ 2147483647 h 4605"/>
                <a:gd name="T20" fmla="*/ 2147483647 w 1924"/>
                <a:gd name="T21" fmla="*/ 2147483647 h 4605"/>
                <a:gd name="T22" fmla="*/ 2147483647 w 1924"/>
                <a:gd name="T23" fmla="*/ 2147483647 h 4605"/>
                <a:gd name="T24" fmla="*/ 2147483647 w 1924"/>
                <a:gd name="T25" fmla="*/ 2147483647 h 4605"/>
                <a:gd name="T26" fmla="*/ 2147483647 w 1924"/>
                <a:gd name="T27" fmla="*/ 2147483647 h 4605"/>
                <a:gd name="T28" fmla="*/ 2147483647 w 1924"/>
                <a:gd name="T29" fmla="*/ 2147483647 h 4605"/>
                <a:gd name="T30" fmla="*/ 2147483647 w 1924"/>
                <a:gd name="T31" fmla="*/ 2147483647 h 4605"/>
                <a:gd name="T32" fmla="*/ 2147483647 w 1924"/>
                <a:gd name="T33" fmla="*/ 2147483647 h 4605"/>
                <a:gd name="T34" fmla="*/ 2147483647 w 1924"/>
                <a:gd name="T35" fmla="*/ 2147483647 h 4605"/>
                <a:gd name="T36" fmla="*/ 2147483647 w 1924"/>
                <a:gd name="T37" fmla="*/ 2147483647 h 4605"/>
                <a:gd name="T38" fmla="*/ 2147483647 w 1924"/>
                <a:gd name="T39" fmla="*/ 2147483647 h 4605"/>
                <a:gd name="T40" fmla="*/ 2147483647 w 1924"/>
                <a:gd name="T41" fmla="*/ 2147483647 h 4605"/>
                <a:gd name="T42" fmla="*/ 2147483647 w 1924"/>
                <a:gd name="T43" fmla="*/ 2147483647 h 4605"/>
                <a:gd name="T44" fmla="*/ 2147483647 w 1924"/>
                <a:gd name="T45" fmla="*/ 2147483647 h 4605"/>
                <a:gd name="T46" fmla="*/ 2147483647 w 1924"/>
                <a:gd name="T47" fmla="*/ 2147483647 h 4605"/>
                <a:gd name="T48" fmla="*/ 2147483647 w 1924"/>
                <a:gd name="T49" fmla="*/ 2147483647 h 4605"/>
                <a:gd name="T50" fmla="*/ 2147483647 w 1924"/>
                <a:gd name="T51" fmla="*/ 2147483647 h 4605"/>
                <a:gd name="T52" fmla="*/ 2147483647 w 1924"/>
                <a:gd name="T53" fmla="*/ 2147483647 h 4605"/>
                <a:gd name="T54" fmla="*/ 2147483647 w 1924"/>
                <a:gd name="T55" fmla="*/ 2147483647 h 4605"/>
                <a:gd name="T56" fmla="*/ 2147483647 w 1924"/>
                <a:gd name="T57" fmla="*/ 2147483647 h 4605"/>
                <a:gd name="T58" fmla="*/ 2147483647 w 1924"/>
                <a:gd name="T59" fmla="*/ 2147483647 h 4605"/>
                <a:gd name="T60" fmla="*/ 2147483647 w 1924"/>
                <a:gd name="T61" fmla="*/ 2147483647 h 4605"/>
                <a:gd name="T62" fmla="*/ 0 w 1924"/>
                <a:gd name="T63" fmla="*/ 0 h 4605"/>
                <a:gd name="T64" fmla="*/ 2147483647 w 1924"/>
                <a:gd name="T65" fmla="*/ 2147483647 h 4605"/>
                <a:gd name="T66" fmla="*/ 2147483647 w 1924"/>
                <a:gd name="T67" fmla="*/ 2147483647 h 4605"/>
                <a:gd name="T68" fmla="*/ 2147483647 w 1924"/>
                <a:gd name="T69" fmla="*/ 2147483647 h 4605"/>
                <a:gd name="T70" fmla="*/ 2147483647 w 1924"/>
                <a:gd name="T71" fmla="*/ 2147483647 h 4605"/>
                <a:gd name="T72" fmla="*/ 2147483647 w 1924"/>
                <a:gd name="T73" fmla="*/ 2147483647 h 4605"/>
                <a:gd name="T74" fmla="*/ 2147483647 w 1924"/>
                <a:gd name="T75" fmla="*/ 2147483647 h 4605"/>
                <a:gd name="T76" fmla="*/ 2147483647 w 1924"/>
                <a:gd name="T77" fmla="*/ 2147483647 h 4605"/>
                <a:gd name="T78" fmla="*/ 2147483647 w 1924"/>
                <a:gd name="T79" fmla="*/ 2147483647 h 4605"/>
                <a:gd name="T80" fmla="*/ 2147483647 w 1924"/>
                <a:gd name="T81" fmla="*/ 2147483647 h 4605"/>
                <a:gd name="T82" fmla="*/ 2147483647 w 1924"/>
                <a:gd name="T83" fmla="*/ 2147483647 h 4605"/>
                <a:gd name="T84" fmla="*/ 2147483647 w 1924"/>
                <a:gd name="T85" fmla="*/ 2147483647 h 4605"/>
                <a:gd name="T86" fmla="*/ 2147483647 w 1924"/>
                <a:gd name="T87" fmla="*/ 2147483647 h 4605"/>
                <a:gd name="T88" fmla="*/ 2147483647 w 1924"/>
                <a:gd name="T89" fmla="*/ 2147483647 h 4605"/>
                <a:gd name="T90" fmla="*/ 2147483647 w 1924"/>
                <a:gd name="T91" fmla="*/ 2147483647 h 4605"/>
                <a:gd name="T92" fmla="*/ 2147483647 w 1924"/>
                <a:gd name="T93" fmla="*/ 2147483647 h 4605"/>
                <a:gd name="T94" fmla="*/ 2147483647 w 1924"/>
                <a:gd name="T95" fmla="*/ 2147483647 h 4605"/>
                <a:gd name="T96" fmla="*/ 2147483647 w 1924"/>
                <a:gd name="T97" fmla="*/ 2147483647 h 4605"/>
                <a:gd name="T98" fmla="*/ 2147483647 w 1924"/>
                <a:gd name="T99" fmla="*/ 2147483647 h 4605"/>
                <a:gd name="T100" fmla="*/ 2147483647 w 1924"/>
                <a:gd name="T101" fmla="*/ 2147483647 h 4605"/>
                <a:gd name="T102" fmla="*/ 2147483647 w 1924"/>
                <a:gd name="T103" fmla="*/ 2147483647 h 4605"/>
                <a:gd name="T104" fmla="*/ 2147483647 w 1924"/>
                <a:gd name="T105" fmla="*/ 2147483647 h 4605"/>
                <a:gd name="T106" fmla="*/ 2147483647 w 1924"/>
                <a:gd name="T107" fmla="*/ 2147483647 h 4605"/>
                <a:gd name="T108" fmla="*/ 2147483647 w 1924"/>
                <a:gd name="T109" fmla="*/ 2147483647 h 4605"/>
                <a:gd name="T110" fmla="*/ 2147483647 w 1924"/>
                <a:gd name="T111" fmla="*/ 2147483647 h 4605"/>
                <a:gd name="T112" fmla="*/ 2147483647 w 1924"/>
                <a:gd name="T113" fmla="*/ 2147483647 h 4605"/>
                <a:gd name="T114" fmla="*/ 2147483647 w 1924"/>
                <a:gd name="T115" fmla="*/ 2147483647 h 4605"/>
                <a:gd name="T116" fmla="*/ 2147483647 w 1924"/>
                <a:gd name="T117" fmla="*/ 2147483647 h 4605"/>
                <a:gd name="T118" fmla="*/ 2147483647 w 1924"/>
                <a:gd name="T119" fmla="*/ 2147483647 h 4605"/>
                <a:gd name="T120" fmla="*/ 2147483647 w 1924"/>
                <a:gd name="T121" fmla="*/ 2147483647 h 4605"/>
                <a:gd name="T122" fmla="*/ 2147483647 w 1924"/>
                <a:gd name="T123" fmla="*/ 2147483647 h 4605"/>
                <a:gd name="T124" fmla="*/ 2147483647 w 1924"/>
                <a:gd name="T125" fmla="*/ 2147483647 h 46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24" h="4605">
                  <a:moveTo>
                    <a:pt x="1924" y="4605"/>
                  </a:moveTo>
                  <a:lnTo>
                    <a:pt x="1924" y="2918"/>
                  </a:lnTo>
                  <a:lnTo>
                    <a:pt x="1923" y="2857"/>
                  </a:lnTo>
                  <a:lnTo>
                    <a:pt x="1921" y="2800"/>
                  </a:lnTo>
                  <a:lnTo>
                    <a:pt x="1916" y="2745"/>
                  </a:lnTo>
                  <a:lnTo>
                    <a:pt x="1911" y="2693"/>
                  </a:lnTo>
                  <a:lnTo>
                    <a:pt x="1904" y="2643"/>
                  </a:lnTo>
                  <a:lnTo>
                    <a:pt x="1895" y="2595"/>
                  </a:lnTo>
                  <a:lnTo>
                    <a:pt x="1886" y="2550"/>
                  </a:lnTo>
                  <a:lnTo>
                    <a:pt x="1875" y="2507"/>
                  </a:lnTo>
                  <a:lnTo>
                    <a:pt x="1862" y="2465"/>
                  </a:lnTo>
                  <a:lnTo>
                    <a:pt x="1848" y="2426"/>
                  </a:lnTo>
                  <a:lnTo>
                    <a:pt x="1833" y="2389"/>
                  </a:lnTo>
                  <a:lnTo>
                    <a:pt x="1817" y="2354"/>
                  </a:lnTo>
                  <a:lnTo>
                    <a:pt x="1800" y="2320"/>
                  </a:lnTo>
                  <a:lnTo>
                    <a:pt x="1783" y="2288"/>
                  </a:lnTo>
                  <a:lnTo>
                    <a:pt x="1763" y="2257"/>
                  </a:lnTo>
                  <a:lnTo>
                    <a:pt x="1743" y="2229"/>
                  </a:lnTo>
                  <a:lnTo>
                    <a:pt x="1723" y="2202"/>
                  </a:lnTo>
                  <a:lnTo>
                    <a:pt x="1700" y="2176"/>
                  </a:lnTo>
                  <a:lnTo>
                    <a:pt x="1679" y="2152"/>
                  </a:lnTo>
                  <a:lnTo>
                    <a:pt x="1656" y="2128"/>
                  </a:lnTo>
                  <a:lnTo>
                    <a:pt x="1632" y="2106"/>
                  </a:lnTo>
                  <a:lnTo>
                    <a:pt x="1608" y="2085"/>
                  </a:lnTo>
                  <a:lnTo>
                    <a:pt x="1584" y="2065"/>
                  </a:lnTo>
                  <a:lnTo>
                    <a:pt x="1558" y="2046"/>
                  </a:lnTo>
                  <a:lnTo>
                    <a:pt x="1532" y="2028"/>
                  </a:lnTo>
                  <a:lnTo>
                    <a:pt x="1506" y="2011"/>
                  </a:lnTo>
                  <a:lnTo>
                    <a:pt x="1480" y="1994"/>
                  </a:lnTo>
                  <a:lnTo>
                    <a:pt x="1453" y="1979"/>
                  </a:lnTo>
                  <a:lnTo>
                    <a:pt x="1399" y="1948"/>
                  </a:lnTo>
                  <a:lnTo>
                    <a:pt x="1345" y="1920"/>
                  </a:lnTo>
                  <a:lnTo>
                    <a:pt x="1237" y="1866"/>
                  </a:lnTo>
                  <a:lnTo>
                    <a:pt x="1185" y="1839"/>
                  </a:lnTo>
                  <a:lnTo>
                    <a:pt x="1133" y="1812"/>
                  </a:lnTo>
                  <a:lnTo>
                    <a:pt x="1083" y="1784"/>
                  </a:lnTo>
                  <a:lnTo>
                    <a:pt x="1059" y="1770"/>
                  </a:lnTo>
                  <a:lnTo>
                    <a:pt x="1035" y="1754"/>
                  </a:lnTo>
                  <a:lnTo>
                    <a:pt x="1013" y="1738"/>
                  </a:lnTo>
                  <a:lnTo>
                    <a:pt x="990" y="1721"/>
                  </a:lnTo>
                  <a:lnTo>
                    <a:pt x="969" y="1703"/>
                  </a:lnTo>
                  <a:lnTo>
                    <a:pt x="947" y="1685"/>
                  </a:lnTo>
                  <a:lnTo>
                    <a:pt x="928" y="1666"/>
                  </a:lnTo>
                  <a:lnTo>
                    <a:pt x="909" y="1646"/>
                  </a:lnTo>
                  <a:lnTo>
                    <a:pt x="891" y="1625"/>
                  </a:lnTo>
                  <a:lnTo>
                    <a:pt x="874" y="1602"/>
                  </a:lnTo>
                  <a:lnTo>
                    <a:pt x="858" y="1579"/>
                  </a:lnTo>
                  <a:lnTo>
                    <a:pt x="843" y="1554"/>
                  </a:lnTo>
                  <a:lnTo>
                    <a:pt x="829" y="1528"/>
                  </a:lnTo>
                  <a:lnTo>
                    <a:pt x="817" y="1500"/>
                  </a:lnTo>
                  <a:lnTo>
                    <a:pt x="806" y="1471"/>
                  </a:lnTo>
                  <a:lnTo>
                    <a:pt x="796" y="1440"/>
                  </a:lnTo>
                  <a:lnTo>
                    <a:pt x="787" y="1408"/>
                  </a:lnTo>
                  <a:lnTo>
                    <a:pt x="780" y="1374"/>
                  </a:lnTo>
                  <a:lnTo>
                    <a:pt x="774" y="1338"/>
                  </a:lnTo>
                  <a:lnTo>
                    <a:pt x="771" y="1301"/>
                  </a:lnTo>
                  <a:lnTo>
                    <a:pt x="768" y="1261"/>
                  </a:lnTo>
                  <a:lnTo>
                    <a:pt x="768" y="1219"/>
                  </a:lnTo>
                  <a:lnTo>
                    <a:pt x="768" y="1185"/>
                  </a:lnTo>
                  <a:lnTo>
                    <a:pt x="771" y="1147"/>
                  </a:lnTo>
                  <a:lnTo>
                    <a:pt x="774" y="1107"/>
                  </a:lnTo>
                  <a:lnTo>
                    <a:pt x="780" y="1064"/>
                  </a:lnTo>
                  <a:lnTo>
                    <a:pt x="793" y="974"/>
                  </a:lnTo>
                  <a:lnTo>
                    <a:pt x="809" y="879"/>
                  </a:lnTo>
                  <a:lnTo>
                    <a:pt x="824" y="783"/>
                  </a:lnTo>
                  <a:lnTo>
                    <a:pt x="837" y="690"/>
                  </a:lnTo>
                  <a:lnTo>
                    <a:pt x="843" y="645"/>
                  </a:lnTo>
                  <a:lnTo>
                    <a:pt x="846" y="602"/>
                  </a:lnTo>
                  <a:lnTo>
                    <a:pt x="850" y="562"/>
                  </a:lnTo>
                  <a:lnTo>
                    <a:pt x="851" y="524"/>
                  </a:lnTo>
                  <a:lnTo>
                    <a:pt x="850" y="489"/>
                  </a:lnTo>
                  <a:lnTo>
                    <a:pt x="849" y="456"/>
                  </a:lnTo>
                  <a:lnTo>
                    <a:pt x="846" y="425"/>
                  </a:lnTo>
                  <a:lnTo>
                    <a:pt x="843" y="394"/>
                  </a:lnTo>
                  <a:lnTo>
                    <a:pt x="840" y="365"/>
                  </a:lnTo>
                  <a:lnTo>
                    <a:pt x="835" y="337"/>
                  </a:lnTo>
                  <a:lnTo>
                    <a:pt x="829" y="310"/>
                  </a:lnTo>
                  <a:lnTo>
                    <a:pt x="824" y="285"/>
                  </a:lnTo>
                  <a:lnTo>
                    <a:pt x="817" y="261"/>
                  </a:lnTo>
                  <a:lnTo>
                    <a:pt x="810" y="237"/>
                  </a:lnTo>
                  <a:lnTo>
                    <a:pt x="804" y="216"/>
                  </a:lnTo>
                  <a:lnTo>
                    <a:pt x="797" y="194"/>
                  </a:lnTo>
                  <a:lnTo>
                    <a:pt x="781" y="156"/>
                  </a:lnTo>
                  <a:lnTo>
                    <a:pt x="765" y="122"/>
                  </a:lnTo>
                  <a:lnTo>
                    <a:pt x="750" y="93"/>
                  </a:lnTo>
                  <a:lnTo>
                    <a:pt x="734" y="67"/>
                  </a:lnTo>
                  <a:lnTo>
                    <a:pt x="719" y="46"/>
                  </a:lnTo>
                  <a:lnTo>
                    <a:pt x="707" y="29"/>
                  </a:lnTo>
                  <a:lnTo>
                    <a:pt x="696" y="17"/>
                  </a:lnTo>
                  <a:lnTo>
                    <a:pt x="687" y="7"/>
                  </a:lnTo>
                  <a:lnTo>
                    <a:pt x="680" y="0"/>
                  </a:lnTo>
                  <a:lnTo>
                    <a:pt x="0" y="0"/>
                  </a:lnTo>
                  <a:lnTo>
                    <a:pt x="8" y="7"/>
                  </a:lnTo>
                  <a:lnTo>
                    <a:pt x="16" y="17"/>
                  </a:lnTo>
                  <a:lnTo>
                    <a:pt x="27" y="29"/>
                  </a:lnTo>
                  <a:lnTo>
                    <a:pt x="39" y="46"/>
                  </a:lnTo>
                  <a:lnTo>
                    <a:pt x="54" y="67"/>
                  </a:lnTo>
                  <a:lnTo>
                    <a:pt x="70" y="93"/>
                  </a:lnTo>
                  <a:lnTo>
                    <a:pt x="85" y="122"/>
                  </a:lnTo>
                  <a:lnTo>
                    <a:pt x="101" y="156"/>
                  </a:lnTo>
                  <a:lnTo>
                    <a:pt x="117" y="194"/>
                  </a:lnTo>
                  <a:lnTo>
                    <a:pt x="124" y="216"/>
                  </a:lnTo>
                  <a:lnTo>
                    <a:pt x="131" y="237"/>
                  </a:lnTo>
                  <a:lnTo>
                    <a:pt x="137" y="261"/>
                  </a:lnTo>
                  <a:lnTo>
                    <a:pt x="144" y="285"/>
                  </a:lnTo>
                  <a:lnTo>
                    <a:pt x="149" y="310"/>
                  </a:lnTo>
                  <a:lnTo>
                    <a:pt x="155" y="337"/>
                  </a:lnTo>
                  <a:lnTo>
                    <a:pt x="160" y="365"/>
                  </a:lnTo>
                  <a:lnTo>
                    <a:pt x="163" y="394"/>
                  </a:lnTo>
                  <a:lnTo>
                    <a:pt x="166" y="425"/>
                  </a:lnTo>
                  <a:lnTo>
                    <a:pt x="169" y="456"/>
                  </a:lnTo>
                  <a:lnTo>
                    <a:pt x="170" y="489"/>
                  </a:lnTo>
                  <a:lnTo>
                    <a:pt x="171" y="524"/>
                  </a:lnTo>
                  <a:lnTo>
                    <a:pt x="170" y="562"/>
                  </a:lnTo>
                  <a:lnTo>
                    <a:pt x="167" y="602"/>
                  </a:lnTo>
                  <a:lnTo>
                    <a:pt x="163" y="645"/>
                  </a:lnTo>
                  <a:lnTo>
                    <a:pt x="157" y="689"/>
                  </a:lnTo>
                  <a:lnTo>
                    <a:pt x="144" y="782"/>
                  </a:lnTo>
                  <a:lnTo>
                    <a:pt x="129" y="876"/>
                  </a:lnTo>
                  <a:lnTo>
                    <a:pt x="114" y="971"/>
                  </a:lnTo>
                  <a:lnTo>
                    <a:pt x="100" y="1062"/>
                  </a:lnTo>
                  <a:lnTo>
                    <a:pt x="94" y="1104"/>
                  </a:lnTo>
                  <a:lnTo>
                    <a:pt x="91" y="1146"/>
                  </a:lnTo>
                  <a:lnTo>
                    <a:pt x="88" y="1184"/>
                  </a:lnTo>
                  <a:lnTo>
                    <a:pt x="88" y="1219"/>
                  </a:lnTo>
                  <a:lnTo>
                    <a:pt x="88" y="1261"/>
                  </a:lnTo>
                  <a:lnTo>
                    <a:pt x="91" y="1301"/>
                  </a:lnTo>
                  <a:lnTo>
                    <a:pt x="94" y="1339"/>
                  </a:lnTo>
                  <a:lnTo>
                    <a:pt x="100" y="1375"/>
                  </a:lnTo>
                  <a:lnTo>
                    <a:pt x="107" y="1409"/>
                  </a:lnTo>
                  <a:lnTo>
                    <a:pt x="116" y="1442"/>
                  </a:lnTo>
                  <a:lnTo>
                    <a:pt x="126" y="1473"/>
                  </a:lnTo>
                  <a:lnTo>
                    <a:pt x="137" y="1502"/>
                  </a:lnTo>
                  <a:lnTo>
                    <a:pt x="149" y="1529"/>
                  </a:lnTo>
                  <a:lnTo>
                    <a:pt x="163" y="1556"/>
                  </a:lnTo>
                  <a:lnTo>
                    <a:pt x="178" y="1581"/>
                  </a:lnTo>
                  <a:lnTo>
                    <a:pt x="193" y="1604"/>
                  </a:lnTo>
                  <a:lnTo>
                    <a:pt x="211" y="1627"/>
                  </a:lnTo>
                  <a:lnTo>
                    <a:pt x="229" y="1649"/>
                  </a:lnTo>
                  <a:lnTo>
                    <a:pt x="248" y="1670"/>
                  </a:lnTo>
                  <a:lnTo>
                    <a:pt x="267" y="1689"/>
                  </a:lnTo>
                  <a:lnTo>
                    <a:pt x="289" y="1707"/>
                  </a:lnTo>
                  <a:lnTo>
                    <a:pt x="310" y="1725"/>
                  </a:lnTo>
                  <a:lnTo>
                    <a:pt x="333" y="1741"/>
                  </a:lnTo>
                  <a:lnTo>
                    <a:pt x="355" y="1758"/>
                  </a:lnTo>
                  <a:lnTo>
                    <a:pt x="379" y="1774"/>
                  </a:lnTo>
                  <a:lnTo>
                    <a:pt x="402" y="1789"/>
                  </a:lnTo>
                  <a:lnTo>
                    <a:pt x="453" y="1818"/>
                  </a:lnTo>
                  <a:lnTo>
                    <a:pt x="505" y="1845"/>
                  </a:lnTo>
                  <a:lnTo>
                    <a:pt x="557" y="1872"/>
                  </a:lnTo>
                  <a:lnTo>
                    <a:pt x="664" y="1926"/>
                  </a:lnTo>
                  <a:lnTo>
                    <a:pt x="718" y="1955"/>
                  </a:lnTo>
                  <a:lnTo>
                    <a:pt x="772" y="1985"/>
                  </a:lnTo>
                  <a:lnTo>
                    <a:pt x="799" y="2001"/>
                  </a:lnTo>
                  <a:lnTo>
                    <a:pt x="825" y="2017"/>
                  </a:lnTo>
                  <a:lnTo>
                    <a:pt x="851" y="2035"/>
                  </a:lnTo>
                  <a:lnTo>
                    <a:pt x="877" y="2053"/>
                  </a:lnTo>
                  <a:lnTo>
                    <a:pt x="901" y="2072"/>
                  </a:lnTo>
                  <a:lnTo>
                    <a:pt x="926" y="2091"/>
                  </a:lnTo>
                  <a:lnTo>
                    <a:pt x="951" y="2112"/>
                  </a:lnTo>
                  <a:lnTo>
                    <a:pt x="974" y="2135"/>
                  </a:lnTo>
                  <a:lnTo>
                    <a:pt x="997" y="2157"/>
                  </a:lnTo>
                  <a:lnTo>
                    <a:pt x="1019" y="2182"/>
                  </a:lnTo>
                  <a:lnTo>
                    <a:pt x="1041" y="2208"/>
                  </a:lnTo>
                  <a:lnTo>
                    <a:pt x="1062" y="2235"/>
                  </a:lnTo>
                  <a:lnTo>
                    <a:pt x="1081" y="2263"/>
                  </a:lnTo>
                  <a:lnTo>
                    <a:pt x="1100" y="2293"/>
                  </a:lnTo>
                  <a:lnTo>
                    <a:pt x="1118" y="2325"/>
                  </a:lnTo>
                  <a:lnTo>
                    <a:pt x="1135" y="2358"/>
                  </a:lnTo>
                  <a:lnTo>
                    <a:pt x="1151" y="2393"/>
                  </a:lnTo>
                  <a:lnTo>
                    <a:pt x="1167" y="2430"/>
                  </a:lnTo>
                  <a:lnTo>
                    <a:pt x="1180" y="2470"/>
                  </a:lnTo>
                  <a:lnTo>
                    <a:pt x="1192" y="2510"/>
                  </a:lnTo>
                  <a:lnTo>
                    <a:pt x="1204" y="2554"/>
                  </a:lnTo>
                  <a:lnTo>
                    <a:pt x="1214" y="2599"/>
                  </a:lnTo>
                  <a:lnTo>
                    <a:pt x="1222" y="2646"/>
                  </a:lnTo>
                  <a:lnTo>
                    <a:pt x="1230" y="2695"/>
                  </a:lnTo>
                  <a:lnTo>
                    <a:pt x="1235" y="2747"/>
                  </a:lnTo>
                  <a:lnTo>
                    <a:pt x="1239" y="2801"/>
                  </a:lnTo>
                  <a:lnTo>
                    <a:pt x="1241" y="2858"/>
                  </a:lnTo>
                  <a:lnTo>
                    <a:pt x="1242" y="2918"/>
                  </a:lnTo>
                  <a:lnTo>
                    <a:pt x="1242" y="4605"/>
                  </a:lnTo>
                  <a:lnTo>
                    <a:pt x="1924" y="4605"/>
                  </a:lnTo>
                  <a:close/>
                </a:path>
              </a:pathLst>
            </a:custGeom>
            <a:solidFill>
              <a:srgbClr val="0063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662"/>
            </a:p>
          </p:txBody>
        </p:sp>
        <p:sp>
          <p:nvSpPr>
            <p:cNvPr id="1038" name="Freeform 7"/>
            <p:cNvSpPr>
              <a:spLocks noChangeAspect="1"/>
            </p:cNvSpPr>
            <p:nvPr/>
          </p:nvSpPr>
          <p:spPr bwMode="auto">
            <a:xfrm>
              <a:off x="1415120" y="1441450"/>
              <a:ext cx="989626" cy="2365772"/>
            </a:xfrm>
            <a:custGeom>
              <a:avLst/>
              <a:gdLst>
                <a:gd name="T0" fmla="*/ 2147483647 w 1924"/>
                <a:gd name="T1" fmla="*/ 2147483647 h 4605"/>
                <a:gd name="T2" fmla="*/ 2147483647 w 1924"/>
                <a:gd name="T3" fmla="*/ 2147483647 h 4605"/>
                <a:gd name="T4" fmla="*/ 2147483647 w 1924"/>
                <a:gd name="T5" fmla="*/ 2147483647 h 4605"/>
                <a:gd name="T6" fmla="*/ 2147483647 w 1924"/>
                <a:gd name="T7" fmla="*/ 2147483647 h 4605"/>
                <a:gd name="T8" fmla="*/ 2147483647 w 1924"/>
                <a:gd name="T9" fmla="*/ 2147483647 h 4605"/>
                <a:gd name="T10" fmla="*/ 2147483647 w 1924"/>
                <a:gd name="T11" fmla="*/ 2147483647 h 4605"/>
                <a:gd name="T12" fmla="*/ 2147483647 w 1924"/>
                <a:gd name="T13" fmla="*/ 2147483647 h 4605"/>
                <a:gd name="T14" fmla="*/ 2147483647 w 1924"/>
                <a:gd name="T15" fmla="*/ 2147483647 h 4605"/>
                <a:gd name="T16" fmla="*/ 2147483647 w 1924"/>
                <a:gd name="T17" fmla="*/ 2147483647 h 4605"/>
                <a:gd name="T18" fmla="*/ 2147483647 w 1924"/>
                <a:gd name="T19" fmla="*/ 2147483647 h 4605"/>
                <a:gd name="T20" fmla="*/ 2147483647 w 1924"/>
                <a:gd name="T21" fmla="*/ 2147483647 h 4605"/>
                <a:gd name="T22" fmla="*/ 2147483647 w 1924"/>
                <a:gd name="T23" fmla="*/ 2147483647 h 4605"/>
                <a:gd name="T24" fmla="*/ 2147483647 w 1924"/>
                <a:gd name="T25" fmla="*/ 2147483647 h 4605"/>
                <a:gd name="T26" fmla="*/ 2147483647 w 1924"/>
                <a:gd name="T27" fmla="*/ 2147483647 h 4605"/>
                <a:gd name="T28" fmla="*/ 2147483647 w 1924"/>
                <a:gd name="T29" fmla="*/ 2147483647 h 4605"/>
                <a:gd name="T30" fmla="*/ 2147483647 w 1924"/>
                <a:gd name="T31" fmla="*/ 2147483647 h 4605"/>
                <a:gd name="T32" fmla="*/ 2147483647 w 1924"/>
                <a:gd name="T33" fmla="*/ 2147483647 h 4605"/>
                <a:gd name="T34" fmla="*/ 2147483647 w 1924"/>
                <a:gd name="T35" fmla="*/ 2147483647 h 4605"/>
                <a:gd name="T36" fmla="*/ 2147483647 w 1924"/>
                <a:gd name="T37" fmla="*/ 2147483647 h 4605"/>
                <a:gd name="T38" fmla="*/ 2147483647 w 1924"/>
                <a:gd name="T39" fmla="*/ 2147483647 h 4605"/>
                <a:gd name="T40" fmla="*/ 2147483647 w 1924"/>
                <a:gd name="T41" fmla="*/ 2147483647 h 4605"/>
                <a:gd name="T42" fmla="*/ 2147483647 w 1924"/>
                <a:gd name="T43" fmla="*/ 2147483647 h 4605"/>
                <a:gd name="T44" fmla="*/ 2147483647 w 1924"/>
                <a:gd name="T45" fmla="*/ 2147483647 h 4605"/>
                <a:gd name="T46" fmla="*/ 2147483647 w 1924"/>
                <a:gd name="T47" fmla="*/ 2147483647 h 4605"/>
                <a:gd name="T48" fmla="*/ 2147483647 w 1924"/>
                <a:gd name="T49" fmla="*/ 2147483647 h 4605"/>
                <a:gd name="T50" fmla="*/ 2147483647 w 1924"/>
                <a:gd name="T51" fmla="*/ 2147483647 h 4605"/>
                <a:gd name="T52" fmla="*/ 2147483647 w 1924"/>
                <a:gd name="T53" fmla="*/ 2147483647 h 4605"/>
                <a:gd name="T54" fmla="*/ 2147483647 w 1924"/>
                <a:gd name="T55" fmla="*/ 2147483647 h 4605"/>
                <a:gd name="T56" fmla="*/ 2147483647 w 1924"/>
                <a:gd name="T57" fmla="*/ 2147483647 h 4605"/>
                <a:gd name="T58" fmla="*/ 2147483647 w 1924"/>
                <a:gd name="T59" fmla="*/ 2147483647 h 4605"/>
                <a:gd name="T60" fmla="*/ 2147483647 w 1924"/>
                <a:gd name="T61" fmla="*/ 2147483647 h 4605"/>
                <a:gd name="T62" fmla="*/ 2147483647 w 1924"/>
                <a:gd name="T63" fmla="*/ 0 h 4605"/>
                <a:gd name="T64" fmla="*/ 2147483647 w 1924"/>
                <a:gd name="T65" fmla="*/ 2147483647 h 4605"/>
                <a:gd name="T66" fmla="*/ 2147483647 w 1924"/>
                <a:gd name="T67" fmla="*/ 2147483647 h 4605"/>
                <a:gd name="T68" fmla="*/ 2147483647 w 1924"/>
                <a:gd name="T69" fmla="*/ 2147483647 h 4605"/>
                <a:gd name="T70" fmla="*/ 2147483647 w 1924"/>
                <a:gd name="T71" fmla="*/ 2147483647 h 4605"/>
                <a:gd name="T72" fmla="*/ 2147483647 w 1924"/>
                <a:gd name="T73" fmla="*/ 2147483647 h 4605"/>
                <a:gd name="T74" fmla="*/ 2147483647 w 1924"/>
                <a:gd name="T75" fmla="*/ 2147483647 h 4605"/>
                <a:gd name="T76" fmla="*/ 2147483647 w 1924"/>
                <a:gd name="T77" fmla="*/ 2147483647 h 4605"/>
                <a:gd name="T78" fmla="*/ 2147483647 w 1924"/>
                <a:gd name="T79" fmla="*/ 2147483647 h 4605"/>
                <a:gd name="T80" fmla="*/ 2147483647 w 1924"/>
                <a:gd name="T81" fmla="*/ 2147483647 h 4605"/>
                <a:gd name="T82" fmla="*/ 2147483647 w 1924"/>
                <a:gd name="T83" fmla="*/ 2147483647 h 4605"/>
                <a:gd name="T84" fmla="*/ 2147483647 w 1924"/>
                <a:gd name="T85" fmla="*/ 2147483647 h 4605"/>
                <a:gd name="T86" fmla="*/ 2147483647 w 1924"/>
                <a:gd name="T87" fmla="*/ 2147483647 h 4605"/>
                <a:gd name="T88" fmla="*/ 2147483647 w 1924"/>
                <a:gd name="T89" fmla="*/ 2147483647 h 4605"/>
                <a:gd name="T90" fmla="*/ 2147483647 w 1924"/>
                <a:gd name="T91" fmla="*/ 2147483647 h 4605"/>
                <a:gd name="T92" fmla="*/ 2147483647 w 1924"/>
                <a:gd name="T93" fmla="*/ 2147483647 h 4605"/>
                <a:gd name="T94" fmla="*/ 2147483647 w 1924"/>
                <a:gd name="T95" fmla="*/ 2147483647 h 4605"/>
                <a:gd name="T96" fmla="*/ 2147483647 w 1924"/>
                <a:gd name="T97" fmla="*/ 2147483647 h 4605"/>
                <a:gd name="T98" fmla="*/ 2147483647 w 1924"/>
                <a:gd name="T99" fmla="*/ 2147483647 h 4605"/>
                <a:gd name="T100" fmla="*/ 2147483647 w 1924"/>
                <a:gd name="T101" fmla="*/ 2147483647 h 4605"/>
                <a:gd name="T102" fmla="*/ 2147483647 w 1924"/>
                <a:gd name="T103" fmla="*/ 2147483647 h 4605"/>
                <a:gd name="T104" fmla="*/ 2147483647 w 1924"/>
                <a:gd name="T105" fmla="*/ 2147483647 h 4605"/>
                <a:gd name="T106" fmla="*/ 2147483647 w 1924"/>
                <a:gd name="T107" fmla="*/ 2147483647 h 4605"/>
                <a:gd name="T108" fmla="*/ 2147483647 w 1924"/>
                <a:gd name="T109" fmla="*/ 2147483647 h 4605"/>
                <a:gd name="T110" fmla="*/ 2147483647 w 1924"/>
                <a:gd name="T111" fmla="*/ 2147483647 h 4605"/>
                <a:gd name="T112" fmla="*/ 2147483647 w 1924"/>
                <a:gd name="T113" fmla="*/ 2147483647 h 4605"/>
                <a:gd name="T114" fmla="*/ 2147483647 w 1924"/>
                <a:gd name="T115" fmla="*/ 2147483647 h 4605"/>
                <a:gd name="T116" fmla="*/ 2147483647 w 1924"/>
                <a:gd name="T117" fmla="*/ 2147483647 h 4605"/>
                <a:gd name="T118" fmla="*/ 2147483647 w 1924"/>
                <a:gd name="T119" fmla="*/ 2147483647 h 4605"/>
                <a:gd name="T120" fmla="*/ 2147483647 w 1924"/>
                <a:gd name="T121" fmla="*/ 2147483647 h 4605"/>
                <a:gd name="T122" fmla="*/ 2147483647 w 1924"/>
                <a:gd name="T123" fmla="*/ 2147483647 h 4605"/>
                <a:gd name="T124" fmla="*/ 2147483647 w 1924"/>
                <a:gd name="T125" fmla="*/ 2147483647 h 46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24" h="4605">
                  <a:moveTo>
                    <a:pt x="1924" y="4605"/>
                  </a:moveTo>
                  <a:lnTo>
                    <a:pt x="1243" y="4605"/>
                  </a:lnTo>
                  <a:lnTo>
                    <a:pt x="1243" y="2918"/>
                  </a:lnTo>
                  <a:lnTo>
                    <a:pt x="1241" y="2858"/>
                  </a:lnTo>
                  <a:lnTo>
                    <a:pt x="1239" y="2801"/>
                  </a:lnTo>
                  <a:lnTo>
                    <a:pt x="1235" y="2747"/>
                  </a:lnTo>
                  <a:lnTo>
                    <a:pt x="1229" y="2695"/>
                  </a:lnTo>
                  <a:lnTo>
                    <a:pt x="1222" y="2646"/>
                  </a:lnTo>
                  <a:lnTo>
                    <a:pt x="1213" y="2599"/>
                  </a:lnTo>
                  <a:lnTo>
                    <a:pt x="1203" y="2554"/>
                  </a:lnTo>
                  <a:lnTo>
                    <a:pt x="1192" y="2510"/>
                  </a:lnTo>
                  <a:lnTo>
                    <a:pt x="1180" y="2470"/>
                  </a:lnTo>
                  <a:lnTo>
                    <a:pt x="1166" y="2430"/>
                  </a:lnTo>
                  <a:lnTo>
                    <a:pt x="1152" y="2393"/>
                  </a:lnTo>
                  <a:lnTo>
                    <a:pt x="1136" y="2358"/>
                  </a:lnTo>
                  <a:lnTo>
                    <a:pt x="1119" y="2325"/>
                  </a:lnTo>
                  <a:lnTo>
                    <a:pt x="1101" y="2293"/>
                  </a:lnTo>
                  <a:lnTo>
                    <a:pt x="1082" y="2263"/>
                  </a:lnTo>
                  <a:lnTo>
                    <a:pt x="1062" y="2235"/>
                  </a:lnTo>
                  <a:lnTo>
                    <a:pt x="1041" y="2208"/>
                  </a:lnTo>
                  <a:lnTo>
                    <a:pt x="1019" y="2182"/>
                  </a:lnTo>
                  <a:lnTo>
                    <a:pt x="998" y="2157"/>
                  </a:lnTo>
                  <a:lnTo>
                    <a:pt x="974" y="2135"/>
                  </a:lnTo>
                  <a:lnTo>
                    <a:pt x="950" y="2112"/>
                  </a:lnTo>
                  <a:lnTo>
                    <a:pt x="927" y="2091"/>
                  </a:lnTo>
                  <a:lnTo>
                    <a:pt x="902" y="2072"/>
                  </a:lnTo>
                  <a:lnTo>
                    <a:pt x="876" y="2053"/>
                  </a:lnTo>
                  <a:lnTo>
                    <a:pt x="851" y="2035"/>
                  </a:lnTo>
                  <a:lnTo>
                    <a:pt x="826" y="2017"/>
                  </a:lnTo>
                  <a:lnTo>
                    <a:pt x="799" y="2001"/>
                  </a:lnTo>
                  <a:lnTo>
                    <a:pt x="773" y="1985"/>
                  </a:lnTo>
                  <a:lnTo>
                    <a:pt x="719" y="1955"/>
                  </a:lnTo>
                  <a:lnTo>
                    <a:pt x="665" y="1926"/>
                  </a:lnTo>
                  <a:lnTo>
                    <a:pt x="557" y="1872"/>
                  </a:lnTo>
                  <a:lnTo>
                    <a:pt x="504" y="1845"/>
                  </a:lnTo>
                  <a:lnTo>
                    <a:pt x="452" y="1818"/>
                  </a:lnTo>
                  <a:lnTo>
                    <a:pt x="403" y="1789"/>
                  </a:lnTo>
                  <a:lnTo>
                    <a:pt x="378" y="1774"/>
                  </a:lnTo>
                  <a:lnTo>
                    <a:pt x="355" y="1758"/>
                  </a:lnTo>
                  <a:lnTo>
                    <a:pt x="332" y="1741"/>
                  </a:lnTo>
                  <a:lnTo>
                    <a:pt x="310" y="1725"/>
                  </a:lnTo>
                  <a:lnTo>
                    <a:pt x="288" y="1707"/>
                  </a:lnTo>
                  <a:lnTo>
                    <a:pt x="268" y="1689"/>
                  </a:lnTo>
                  <a:lnTo>
                    <a:pt x="248" y="1670"/>
                  </a:lnTo>
                  <a:lnTo>
                    <a:pt x="229" y="1649"/>
                  </a:lnTo>
                  <a:lnTo>
                    <a:pt x="211" y="1627"/>
                  </a:lnTo>
                  <a:lnTo>
                    <a:pt x="194" y="1604"/>
                  </a:lnTo>
                  <a:lnTo>
                    <a:pt x="178" y="1581"/>
                  </a:lnTo>
                  <a:lnTo>
                    <a:pt x="162" y="1556"/>
                  </a:lnTo>
                  <a:lnTo>
                    <a:pt x="149" y="1529"/>
                  </a:lnTo>
                  <a:lnTo>
                    <a:pt x="137" y="1502"/>
                  </a:lnTo>
                  <a:lnTo>
                    <a:pt x="125" y="1473"/>
                  </a:lnTo>
                  <a:lnTo>
                    <a:pt x="115" y="1442"/>
                  </a:lnTo>
                  <a:lnTo>
                    <a:pt x="107" y="1409"/>
                  </a:lnTo>
                  <a:lnTo>
                    <a:pt x="101" y="1375"/>
                  </a:lnTo>
                  <a:lnTo>
                    <a:pt x="95" y="1339"/>
                  </a:lnTo>
                  <a:lnTo>
                    <a:pt x="91" y="1301"/>
                  </a:lnTo>
                  <a:lnTo>
                    <a:pt x="88" y="1261"/>
                  </a:lnTo>
                  <a:lnTo>
                    <a:pt x="87" y="1219"/>
                  </a:lnTo>
                  <a:lnTo>
                    <a:pt x="88" y="1184"/>
                  </a:lnTo>
                  <a:lnTo>
                    <a:pt x="91" y="1146"/>
                  </a:lnTo>
                  <a:lnTo>
                    <a:pt x="95" y="1104"/>
                  </a:lnTo>
                  <a:lnTo>
                    <a:pt x="101" y="1062"/>
                  </a:lnTo>
                  <a:lnTo>
                    <a:pt x="114" y="971"/>
                  </a:lnTo>
                  <a:lnTo>
                    <a:pt x="129" y="876"/>
                  </a:lnTo>
                  <a:lnTo>
                    <a:pt x="144" y="782"/>
                  </a:lnTo>
                  <a:lnTo>
                    <a:pt x="158" y="689"/>
                  </a:lnTo>
                  <a:lnTo>
                    <a:pt x="162" y="645"/>
                  </a:lnTo>
                  <a:lnTo>
                    <a:pt x="167" y="602"/>
                  </a:lnTo>
                  <a:lnTo>
                    <a:pt x="169" y="562"/>
                  </a:lnTo>
                  <a:lnTo>
                    <a:pt x="170" y="524"/>
                  </a:lnTo>
                  <a:lnTo>
                    <a:pt x="170" y="489"/>
                  </a:lnTo>
                  <a:lnTo>
                    <a:pt x="168" y="456"/>
                  </a:lnTo>
                  <a:lnTo>
                    <a:pt x="166" y="425"/>
                  </a:lnTo>
                  <a:lnTo>
                    <a:pt x="164" y="394"/>
                  </a:lnTo>
                  <a:lnTo>
                    <a:pt x="159" y="365"/>
                  </a:lnTo>
                  <a:lnTo>
                    <a:pt x="155" y="337"/>
                  </a:lnTo>
                  <a:lnTo>
                    <a:pt x="150" y="310"/>
                  </a:lnTo>
                  <a:lnTo>
                    <a:pt x="143" y="285"/>
                  </a:lnTo>
                  <a:lnTo>
                    <a:pt x="138" y="261"/>
                  </a:lnTo>
                  <a:lnTo>
                    <a:pt x="131" y="237"/>
                  </a:lnTo>
                  <a:lnTo>
                    <a:pt x="124" y="216"/>
                  </a:lnTo>
                  <a:lnTo>
                    <a:pt x="116" y="194"/>
                  </a:lnTo>
                  <a:lnTo>
                    <a:pt x="101" y="156"/>
                  </a:lnTo>
                  <a:lnTo>
                    <a:pt x="85" y="122"/>
                  </a:lnTo>
                  <a:lnTo>
                    <a:pt x="69" y="93"/>
                  </a:lnTo>
                  <a:lnTo>
                    <a:pt x="53" y="67"/>
                  </a:lnTo>
                  <a:lnTo>
                    <a:pt x="40" y="46"/>
                  </a:lnTo>
                  <a:lnTo>
                    <a:pt x="26" y="29"/>
                  </a:lnTo>
                  <a:lnTo>
                    <a:pt x="15" y="17"/>
                  </a:lnTo>
                  <a:lnTo>
                    <a:pt x="7" y="7"/>
                  </a:lnTo>
                  <a:lnTo>
                    <a:pt x="0" y="0"/>
                  </a:lnTo>
                  <a:lnTo>
                    <a:pt x="679" y="0"/>
                  </a:lnTo>
                  <a:lnTo>
                    <a:pt x="687" y="7"/>
                  </a:lnTo>
                  <a:lnTo>
                    <a:pt x="696" y="17"/>
                  </a:lnTo>
                  <a:lnTo>
                    <a:pt x="706" y="29"/>
                  </a:lnTo>
                  <a:lnTo>
                    <a:pt x="720" y="46"/>
                  </a:lnTo>
                  <a:lnTo>
                    <a:pt x="735" y="67"/>
                  </a:lnTo>
                  <a:lnTo>
                    <a:pt x="750" y="93"/>
                  </a:lnTo>
                  <a:lnTo>
                    <a:pt x="766" y="122"/>
                  </a:lnTo>
                  <a:lnTo>
                    <a:pt x="782" y="156"/>
                  </a:lnTo>
                  <a:lnTo>
                    <a:pt x="797" y="194"/>
                  </a:lnTo>
                  <a:lnTo>
                    <a:pt x="805" y="216"/>
                  </a:lnTo>
                  <a:lnTo>
                    <a:pt x="812" y="237"/>
                  </a:lnTo>
                  <a:lnTo>
                    <a:pt x="819" y="261"/>
                  </a:lnTo>
                  <a:lnTo>
                    <a:pt x="826" y="285"/>
                  </a:lnTo>
                  <a:lnTo>
                    <a:pt x="831" y="310"/>
                  </a:lnTo>
                  <a:lnTo>
                    <a:pt x="837" y="337"/>
                  </a:lnTo>
                  <a:lnTo>
                    <a:pt x="841" y="365"/>
                  </a:lnTo>
                  <a:lnTo>
                    <a:pt x="845" y="394"/>
                  </a:lnTo>
                  <a:lnTo>
                    <a:pt x="848" y="425"/>
                  </a:lnTo>
                  <a:lnTo>
                    <a:pt x="850" y="456"/>
                  </a:lnTo>
                  <a:lnTo>
                    <a:pt x="851" y="489"/>
                  </a:lnTo>
                  <a:lnTo>
                    <a:pt x="853" y="524"/>
                  </a:lnTo>
                  <a:lnTo>
                    <a:pt x="851" y="562"/>
                  </a:lnTo>
                  <a:lnTo>
                    <a:pt x="849" y="602"/>
                  </a:lnTo>
                  <a:lnTo>
                    <a:pt x="845" y="645"/>
                  </a:lnTo>
                  <a:lnTo>
                    <a:pt x="839" y="690"/>
                  </a:lnTo>
                  <a:lnTo>
                    <a:pt x="826" y="783"/>
                  </a:lnTo>
                  <a:lnTo>
                    <a:pt x="811" y="879"/>
                  </a:lnTo>
                  <a:lnTo>
                    <a:pt x="795" y="974"/>
                  </a:lnTo>
                  <a:lnTo>
                    <a:pt x="782" y="1064"/>
                  </a:lnTo>
                  <a:lnTo>
                    <a:pt x="777" y="1107"/>
                  </a:lnTo>
                  <a:lnTo>
                    <a:pt x="773" y="1147"/>
                  </a:lnTo>
                  <a:lnTo>
                    <a:pt x="771" y="1185"/>
                  </a:lnTo>
                  <a:lnTo>
                    <a:pt x="769" y="1219"/>
                  </a:lnTo>
                  <a:lnTo>
                    <a:pt x="771" y="1261"/>
                  </a:lnTo>
                  <a:lnTo>
                    <a:pt x="773" y="1301"/>
                  </a:lnTo>
                  <a:lnTo>
                    <a:pt x="776" y="1338"/>
                  </a:lnTo>
                  <a:lnTo>
                    <a:pt x="782" y="1374"/>
                  </a:lnTo>
                  <a:lnTo>
                    <a:pt x="790" y="1408"/>
                  </a:lnTo>
                  <a:lnTo>
                    <a:pt x="797" y="1440"/>
                  </a:lnTo>
                  <a:lnTo>
                    <a:pt x="808" y="1471"/>
                  </a:lnTo>
                  <a:lnTo>
                    <a:pt x="819" y="1500"/>
                  </a:lnTo>
                  <a:lnTo>
                    <a:pt x="831" y="1528"/>
                  </a:lnTo>
                  <a:lnTo>
                    <a:pt x="845" y="1554"/>
                  </a:lnTo>
                  <a:lnTo>
                    <a:pt x="859" y="1579"/>
                  </a:lnTo>
                  <a:lnTo>
                    <a:pt x="876" y="1602"/>
                  </a:lnTo>
                  <a:lnTo>
                    <a:pt x="893" y="1625"/>
                  </a:lnTo>
                  <a:lnTo>
                    <a:pt x="911" y="1646"/>
                  </a:lnTo>
                  <a:lnTo>
                    <a:pt x="930" y="1666"/>
                  </a:lnTo>
                  <a:lnTo>
                    <a:pt x="949" y="1685"/>
                  </a:lnTo>
                  <a:lnTo>
                    <a:pt x="971" y="1703"/>
                  </a:lnTo>
                  <a:lnTo>
                    <a:pt x="992" y="1721"/>
                  </a:lnTo>
                  <a:lnTo>
                    <a:pt x="1014" y="1738"/>
                  </a:lnTo>
                  <a:lnTo>
                    <a:pt x="1037" y="1754"/>
                  </a:lnTo>
                  <a:lnTo>
                    <a:pt x="1060" y="1770"/>
                  </a:lnTo>
                  <a:lnTo>
                    <a:pt x="1085" y="1784"/>
                  </a:lnTo>
                  <a:lnTo>
                    <a:pt x="1135" y="1812"/>
                  </a:lnTo>
                  <a:lnTo>
                    <a:pt x="1186" y="1839"/>
                  </a:lnTo>
                  <a:lnTo>
                    <a:pt x="1239" y="1866"/>
                  </a:lnTo>
                  <a:lnTo>
                    <a:pt x="1347" y="1920"/>
                  </a:lnTo>
                  <a:lnTo>
                    <a:pt x="1401" y="1948"/>
                  </a:lnTo>
                  <a:lnTo>
                    <a:pt x="1454" y="1979"/>
                  </a:lnTo>
                  <a:lnTo>
                    <a:pt x="1481" y="1994"/>
                  </a:lnTo>
                  <a:lnTo>
                    <a:pt x="1507" y="2011"/>
                  </a:lnTo>
                  <a:lnTo>
                    <a:pt x="1533" y="2028"/>
                  </a:lnTo>
                  <a:lnTo>
                    <a:pt x="1558" y="2046"/>
                  </a:lnTo>
                  <a:lnTo>
                    <a:pt x="1584" y="2065"/>
                  </a:lnTo>
                  <a:lnTo>
                    <a:pt x="1609" y="2085"/>
                  </a:lnTo>
                  <a:lnTo>
                    <a:pt x="1633" y="2106"/>
                  </a:lnTo>
                  <a:lnTo>
                    <a:pt x="1656" y="2128"/>
                  </a:lnTo>
                  <a:lnTo>
                    <a:pt x="1679" y="2152"/>
                  </a:lnTo>
                  <a:lnTo>
                    <a:pt x="1701" y="2176"/>
                  </a:lnTo>
                  <a:lnTo>
                    <a:pt x="1722" y="2202"/>
                  </a:lnTo>
                  <a:lnTo>
                    <a:pt x="1744" y="2229"/>
                  </a:lnTo>
                  <a:lnTo>
                    <a:pt x="1763" y="2257"/>
                  </a:lnTo>
                  <a:lnTo>
                    <a:pt x="1782" y="2288"/>
                  </a:lnTo>
                  <a:lnTo>
                    <a:pt x="1800" y="2320"/>
                  </a:lnTo>
                  <a:lnTo>
                    <a:pt x="1817" y="2354"/>
                  </a:lnTo>
                  <a:lnTo>
                    <a:pt x="1834" y="2389"/>
                  </a:lnTo>
                  <a:lnTo>
                    <a:pt x="1848" y="2426"/>
                  </a:lnTo>
                  <a:lnTo>
                    <a:pt x="1862" y="2465"/>
                  </a:lnTo>
                  <a:lnTo>
                    <a:pt x="1874" y="2507"/>
                  </a:lnTo>
                  <a:lnTo>
                    <a:pt x="1885" y="2550"/>
                  </a:lnTo>
                  <a:lnTo>
                    <a:pt x="1896" y="2595"/>
                  </a:lnTo>
                  <a:lnTo>
                    <a:pt x="1903" y="2643"/>
                  </a:lnTo>
                  <a:lnTo>
                    <a:pt x="1911" y="2693"/>
                  </a:lnTo>
                  <a:lnTo>
                    <a:pt x="1917" y="2745"/>
                  </a:lnTo>
                  <a:lnTo>
                    <a:pt x="1920" y="2800"/>
                  </a:lnTo>
                  <a:lnTo>
                    <a:pt x="1924" y="2857"/>
                  </a:lnTo>
                  <a:lnTo>
                    <a:pt x="1924" y="2918"/>
                  </a:lnTo>
                  <a:lnTo>
                    <a:pt x="1924" y="4605"/>
                  </a:lnTo>
                  <a:close/>
                </a:path>
              </a:pathLst>
            </a:custGeom>
            <a:solidFill>
              <a:srgbClr val="0063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662"/>
            </a:p>
          </p:txBody>
        </p:sp>
        <p:sp>
          <p:nvSpPr>
            <p:cNvPr id="1039" name="Freeform 8"/>
            <p:cNvSpPr>
              <a:spLocks noChangeAspect="1" noEditPoints="1"/>
            </p:cNvSpPr>
            <p:nvPr/>
          </p:nvSpPr>
          <p:spPr bwMode="auto">
            <a:xfrm>
              <a:off x="3391289" y="3079767"/>
              <a:ext cx="2403158" cy="728997"/>
            </a:xfrm>
            <a:custGeom>
              <a:avLst/>
              <a:gdLst>
                <a:gd name="T0" fmla="*/ 2147483647 w 4675"/>
                <a:gd name="T1" fmla="*/ 2147483647 h 1417"/>
                <a:gd name="T2" fmla="*/ 2147483647 w 4675"/>
                <a:gd name="T3" fmla="*/ 2147483647 h 1417"/>
                <a:gd name="T4" fmla="*/ 2147483647 w 4675"/>
                <a:gd name="T5" fmla="*/ 2147483647 h 1417"/>
                <a:gd name="T6" fmla="*/ 2147483647 w 4675"/>
                <a:gd name="T7" fmla="*/ 2147483647 h 1417"/>
                <a:gd name="T8" fmla="*/ 2147483647 w 4675"/>
                <a:gd name="T9" fmla="*/ 2147483647 h 1417"/>
                <a:gd name="T10" fmla="*/ 2147483647 w 4675"/>
                <a:gd name="T11" fmla="*/ 2147483647 h 1417"/>
                <a:gd name="T12" fmla="*/ 2147483647 w 4675"/>
                <a:gd name="T13" fmla="*/ 2147483647 h 1417"/>
                <a:gd name="T14" fmla="*/ 2147483647 w 4675"/>
                <a:gd name="T15" fmla="*/ 2147483647 h 1417"/>
                <a:gd name="T16" fmla="*/ 2147483647 w 4675"/>
                <a:gd name="T17" fmla="*/ 2147483647 h 1417"/>
                <a:gd name="T18" fmla="*/ 2147483647 w 4675"/>
                <a:gd name="T19" fmla="*/ 2147483647 h 1417"/>
                <a:gd name="T20" fmla="*/ 2147483647 w 4675"/>
                <a:gd name="T21" fmla="*/ 2147483647 h 1417"/>
                <a:gd name="T22" fmla="*/ 2147483647 w 4675"/>
                <a:gd name="T23" fmla="*/ 2147483647 h 1417"/>
                <a:gd name="T24" fmla="*/ 2147483647 w 4675"/>
                <a:gd name="T25" fmla="*/ 2147483647 h 1417"/>
                <a:gd name="T26" fmla="*/ 2147483647 w 4675"/>
                <a:gd name="T27" fmla="*/ 2147483647 h 1417"/>
                <a:gd name="T28" fmla="*/ 2147483647 w 4675"/>
                <a:gd name="T29" fmla="*/ 2147483647 h 1417"/>
                <a:gd name="T30" fmla="*/ 2147483647 w 4675"/>
                <a:gd name="T31" fmla="*/ 2147483647 h 1417"/>
                <a:gd name="T32" fmla="*/ 2147483647 w 4675"/>
                <a:gd name="T33" fmla="*/ 2147483647 h 1417"/>
                <a:gd name="T34" fmla="*/ 2147483647 w 4675"/>
                <a:gd name="T35" fmla="*/ 2147483647 h 1417"/>
                <a:gd name="T36" fmla="*/ 2147483647 w 4675"/>
                <a:gd name="T37" fmla="*/ 2147483647 h 1417"/>
                <a:gd name="T38" fmla="*/ 2147483647 w 4675"/>
                <a:gd name="T39" fmla="*/ 2147483647 h 1417"/>
                <a:gd name="T40" fmla="*/ 2147483647 w 4675"/>
                <a:gd name="T41" fmla="*/ 2147483647 h 1417"/>
                <a:gd name="T42" fmla="*/ 2147483647 w 4675"/>
                <a:gd name="T43" fmla="*/ 2147483647 h 1417"/>
                <a:gd name="T44" fmla="*/ 2147483647 w 4675"/>
                <a:gd name="T45" fmla="*/ 2147483647 h 1417"/>
                <a:gd name="T46" fmla="*/ 2147483647 w 4675"/>
                <a:gd name="T47" fmla="*/ 2147483647 h 1417"/>
                <a:gd name="T48" fmla="*/ 2147483647 w 4675"/>
                <a:gd name="T49" fmla="*/ 2147483647 h 1417"/>
                <a:gd name="T50" fmla="*/ 2147483647 w 4675"/>
                <a:gd name="T51" fmla="*/ 2147483647 h 1417"/>
                <a:gd name="T52" fmla="*/ 2147483647 w 4675"/>
                <a:gd name="T53" fmla="*/ 2147483647 h 1417"/>
                <a:gd name="T54" fmla="*/ 2147483647 w 4675"/>
                <a:gd name="T55" fmla="*/ 2147483647 h 1417"/>
                <a:gd name="T56" fmla="*/ 2147483647 w 4675"/>
                <a:gd name="T57" fmla="*/ 2147483647 h 1417"/>
                <a:gd name="T58" fmla="*/ 2147483647 w 4675"/>
                <a:gd name="T59" fmla="*/ 2147483647 h 1417"/>
                <a:gd name="T60" fmla="*/ 2147483647 w 4675"/>
                <a:gd name="T61" fmla="*/ 2147483647 h 1417"/>
                <a:gd name="T62" fmla="*/ 2147483647 w 4675"/>
                <a:gd name="T63" fmla="*/ 2147483647 h 1417"/>
                <a:gd name="T64" fmla="*/ 2147483647 w 4675"/>
                <a:gd name="T65" fmla="*/ 0 h 1417"/>
                <a:gd name="T66" fmla="*/ 2147483647 w 4675"/>
                <a:gd name="T67" fmla="*/ 2147483647 h 1417"/>
                <a:gd name="T68" fmla="*/ 2147483647 w 4675"/>
                <a:gd name="T69" fmla="*/ 2147483647 h 1417"/>
                <a:gd name="T70" fmla="*/ 2147483647 w 4675"/>
                <a:gd name="T71" fmla="*/ 2147483647 h 1417"/>
                <a:gd name="T72" fmla="*/ 2147483647 w 4675"/>
                <a:gd name="T73" fmla="*/ 2147483647 h 1417"/>
                <a:gd name="T74" fmla="*/ 2147483647 w 4675"/>
                <a:gd name="T75" fmla="*/ 2147483647 h 1417"/>
                <a:gd name="T76" fmla="*/ 2147483647 w 4675"/>
                <a:gd name="T77" fmla="*/ 2147483647 h 1417"/>
                <a:gd name="T78" fmla="*/ 2147483647 w 4675"/>
                <a:gd name="T79" fmla="*/ 2147483647 h 1417"/>
                <a:gd name="T80" fmla="*/ 2147483647 w 4675"/>
                <a:gd name="T81" fmla="*/ 2147483647 h 1417"/>
                <a:gd name="T82" fmla="*/ 2147483647 w 4675"/>
                <a:gd name="T83" fmla="*/ 2147483647 h 1417"/>
                <a:gd name="T84" fmla="*/ 2147483647 w 4675"/>
                <a:gd name="T85" fmla="*/ 2147483647 h 1417"/>
                <a:gd name="T86" fmla="*/ 2147483647 w 4675"/>
                <a:gd name="T87" fmla="*/ 2147483647 h 1417"/>
                <a:gd name="T88" fmla="*/ 2147483647 w 4675"/>
                <a:gd name="T89" fmla="*/ 2147483647 h 1417"/>
                <a:gd name="T90" fmla="*/ 2147483647 w 4675"/>
                <a:gd name="T91" fmla="*/ 2147483647 h 1417"/>
                <a:gd name="T92" fmla="*/ 2147483647 w 4675"/>
                <a:gd name="T93" fmla="*/ 2147483647 h 1417"/>
                <a:gd name="T94" fmla="*/ 2147483647 w 4675"/>
                <a:gd name="T95" fmla="*/ 2147483647 h 1417"/>
                <a:gd name="T96" fmla="*/ 2147483647 w 4675"/>
                <a:gd name="T97" fmla="*/ 2147483647 h 1417"/>
                <a:gd name="T98" fmla="*/ 2147483647 w 4675"/>
                <a:gd name="T99" fmla="*/ 2147483647 h 1417"/>
                <a:gd name="T100" fmla="*/ 2147483647 w 4675"/>
                <a:gd name="T101" fmla="*/ 2147483647 h 1417"/>
                <a:gd name="T102" fmla="*/ 2147483647 w 4675"/>
                <a:gd name="T103" fmla="*/ 2147483647 h 1417"/>
                <a:gd name="T104" fmla="*/ 2147483647 w 4675"/>
                <a:gd name="T105" fmla="*/ 2147483647 h 1417"/>
                <a:gd name="T106" fmla="*/ 2147483647 w 4675"/>
                <a:gd name="T107" fmla="*/ 2147483647 h 1417"/>
                <a:gd name="T108" fmla="*/ 2147483647 w 4675"/>
                <a:gd name="T109" fmla="*/ 2147483647 h 1417"/>
                <a:gd name="T110" fmla="*/ 2147483647 w 4675"/>
                <a:gd name="T111" fmla="*/ 2147483647 h 141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675" h="1417">
                  <a:moveTo>
                    <a:pt x="860" y="1417"/>
                  </a:moveTo>
                  <a:lnTo>
                    <a:pt x="534" y="786"/>
                  </a:lnTo>
                  <a:lnTo>
                    <a:pt x="361" y="993"/>
                  </a:lnTo>
                  <a:lnTo>
                    <a:pt x="361" y="1417"/>
                  </a:lnTo>
                  <a:lnTo>
                    <a:pt x="0" y="1417"/>
                  </a:lnTo>
                  <a:lnTo>
                    <a:pt x="0" y="0"/>
                  </a:lnTo>
                  <a:lnTo>
                    <a:pt x="361" y="0"/>
                  </a:lnTo>
                  <a:lnTo>
                    <a:pt x="361" y="540"/>
                  </a:lnTo>
                  <a:lnTo>
                    <a:pt x="783" y="0"/>
                  </a:lnTo>
                  <a:lnTo>
                    <a:pt x="1217" y="0"/>
                  </a:lnTo>
                  <a:lnTo>
                    <a:pt x="793" y="495"/>
                  </a:lnTo>
                  <a:lnTo>
                    <a:pt x="1284" y="1417"/>
                  </a:lnTo>
                  <a:lnTo>
                    <a:pt x="860" y="1417"/>
                  </a:lnTo>
                  <a:close/>
                  <a:moveTo>
                    <a:pt x="2360" y="1417"/>
                  </a:moveTo>
                  <a:lnTo>
                    <a:pt x="2747" y="1417"/>
                  </a:lnTo>
                  <a:lnTo>
                    <a:pt x="2224" y="0"/>
                  </a:lnTo>
                  <a:lnTo>
                    <a:pt x="1867" y="0"/>
                  </a:lnTo>
                  <a:lnTo>
                    <a:pt x="1345" y="1417"/>
                  </a:lnTo>
                  <a:lnTo>
                    <a:pt x="1726" y="1417"/>
                  </a:lnTo>
                  <a:lnTo>
                    <a:pt x="1809" y="1145"/>
                  </a:lnTo>
                  <a:lnTo>
                    <a:pt x="2277" y="1145"/>
                  </a:lnTo>
                  <a:lnTo>
                    <a:pt x="2360" y="1417"/>
                  </a:lnTo>
                  <a:close/>
                  <a:moveTo>
                    <a:pt x="1902" y="847"/>
                  </a:moveTo>
                  <a:lnTo>
                    <a:pt x="2044" y="390"/>
                  </a:lnTo>
                  <a:lnTo>
                    <a:pt x="2183" y="847"/>
                  </a:lnTo>
                  <a:lnTo>
                    <a:pt x="1902" y="847"/>
                  </a:lnTo>
                  <a:close/>
                  <a:moveTo>
                    <a:pt x="3554" y="1417"/>
                  </a:moveTo>
                  <a:lnTo>
                    <a:pt x="3554" y="1417"/>
                  </a:lnTo>
                  <a:lnTo>
                    <a:pt x="3586" y="1415"/>
                  </a:lnTo>
                  <a:lnTo>
                    <a:pt x="3616" y="1414"/>
                  </a:lnTo>
                  <a:lnTo>
                    <a:pt x="3647" y="1412"/>
                  </a:lnTo>
                  <a:lnTo>
                    <a:pt x="3675" y="1409"/>
                  </a:lnTo>
                  <a:lnTo>
                    <a:pt x="3703" y="1404"/>
                  </a:lnTo>
                  <a:lnTo>
                    <a:pt x="3730" y="1400"/>
                  </a:lnTo>
                  <a:lnTo>
                    <a:pt x="3756" y="1393"/>
                  </a:lnTo>
                  <a:lnTo>
                    <a:pt x="3780" y="1386"/>
                  </a:lnTo>
                  <a:lnTo>
                    <a:pt x="3804" y="1378"/>
                  </a:lnTo>
                  <a:lnTo>
                    <a:pt x="3828" y="1369"/>
                  </a:lnTo>
                  <a:lnTo>
                    <a:pt x="3849" y="1359"/>
                  </a:lnTo>
                  <a:lnTo>
                    <a:pt x="3870" y="1348"/>
                  </a:lnTo>
                  <a:lnTo>
                    <a:pt x="3890" y="1337"/>
                  </a:lnTo>
                  <a:lnTo>
                    <a:pt x="3910" y="1324"/>
                  </a:lnTo>
                  <a:lnTo>
                    <a:pt x="3928" y="1311"/>
                  </a:lnTo>
                  <a:lnTo>
                    <a:pt x="3944" y="1297"/>
                  </a:lnTo>
                  <a:lnTo>
                    <a:pt x="3961" y="1282"/>
                  </a:lnTo>
                  <a:lnTo>
                    <a:pt x="3976" y="1266"/>
                  </a:lnTo>
                  <a:lnTo>
                    <a:pt x="3990" y="1249"/>
                  </a:lnTo>
                  <a:lnTo>
                    <a:pt x="4003" y="1232"/>
                  </a:lnTo>
                  <a:lnTo>
                    <a:pt x="4015" y="1213"/>
                  </a:lnTo>
                  <a:lnTo>
                    <a:pt x="4026" y="1194"/>
                  </a:lnTo>
                  <a:lnTo>
                    <a:pt x="4037" y="1174"/>
                  </a:lnTo>
                  <a:lnTo>
                    <a:pt x="4046" y="1154"/>
                  </a:lnTo>
                  <a:lnTo>
                    <a:pt x="4053" y="1132"/>
                  </a:lnTo>
                  <a:lnTo>
                    <a:pt x="4060" y="1110"/>
                  </a:lnTo>
                  <a:lnTo>
                    <a:pt x="4066" y="1086"/>
                  </a:lnTo>
                  <a:lnTo>
                    <a:pt x="4070" y="1063"/>
                  </a:lnTo>
                  <a:lnTo>
                    <a:pt x="4075" y="1038"/>
                  </a:lnTo>
                  <a:lnTo>
                    <a:pt x="4077" y="1012"/>
                  </a:lnTo>
                  <a:lnTo>
                    <a:pt x="4079" y="986"/>
                  </a:lnTo>
                  <a:lnTo>
                    <a:pt x="4079" y="959"/>
                  </a:lnTo>
                  <a:lnTo>
                    <a:pt x="4078" y="930"/>
                  </a:lnTo>
                  <a:lnTo>
                    <a:pt x="4076" y="902"/>
                  </a:lnTo>
                  <a:lnTo>
                    <a:pt x="4071" y="876"/>
                  </a:lnTo>
                  <a:lnTo>
                    <a:pt x="4065" y="851"/>
                  </a:lnTo>
                  <a:lnTo>
                    <a:pt x="4057" y="828"/>
                  </a:lnTo>
                  <a:lnTo>
                    <a:pt x="4048" y="805"/>
                  </a:lnTo>
                  <a:lnTo>
                    <a:pt x="4037" y="784"/>
                  </a:lnTo>
                  <a:lnTo>
                    <a:pt x="4024" y="764"/>
                  </a:lnTo>
                  <a:lnTo>
                    <a:pt x="4011" y="745"/>
                  </a:lnTo>
                  <a:lnTo>
                    <a:pt x="3995" y="728"/>
                  </a:lnTo>
                  <a:lnTo>
                    <a:pt x="3978" y="711"/>
                  </a:lnTo>
                  <a:lnTo>
                    <a:pt x="3960" y="696"/>
                  </a:lnTo>
                  <a:lnTo>
                    <a:pt x="3941" y="682"/>
                  </a:lnTo>
                  <a:lnTo>
                    <a:pt x="3921" y="669"/>
                  </a:lnTo>
                  <a:lnTo>
                    <a:pt x="3899" y="657"/>
                  </a:lnTo>
                  <a:lnTo>
                    <a:pt x="3877" y="647"/>
                  </a:lnTo>
                  <a:lnTo>
                    <a:pt x="3895" y="636"/>
                  </a:lnTo>
                  <a:lnTo>
                    <a:pt x="3912" y="624"/>
                  </a:lnTo>
                  <a:lnTo>
                    <a:pt x="3928" y="613"/>
                  </a:lnTo>
                  <a:lnTo>
                    <a:pt x="3942" y="600"/>
                  </a:lnTo>
                  <a:lnTo>
                    <a:pt x="3957" y="586"/>
                  </a:lnTo>
                  <a:lnTo>
                    <a:pt x="3970" y="573"/>
                  </a:lnTo>
                  <a:lnTo>
                    <a:pt x="3983" y="557"/>
                  </a:lnTo>
                  <a:lnTo>
                    <a:pt x="3995" y="541"/>
                  </a:lnTo>
                  <a:lnTo>
                    <a:pt x="4005" y="524"/>
                  </a:lnTo>
                  <a:lnTo>
                    <a:pt x="4014" y="505"/>
                  </a:lnTo>
                  <a:lnTo>
                    <a:pt x="4022" y="486"/>
                  </a:lnTo>
                  <a:lnTo>
                    <a:pt x="4029" y="466"/>
                  </a:lnTo>
                  <a:lnTo>
                    <a:pt x="4034" y="444"/>
                  </a:lnTo>
                  <a:lnTo>
                    <a:pt x="4038" y="421"/>
                  </a:lnTo>
                  <a:lnTo>
                    <a:pt x="4040" y="396"/>
                  </a:lnTo>
                  <a:lnTo>
                    <a:pt x="4041" y="369"/>
                  </a:lnTo>
                  <a:lnTo>
                    <a:pt x="4040" y="348"/>
                  </a:lnTo>
                  <a:lnTo>
                    <a:pt x="4039" y="327"/>
                  </a:lnTo>
                  <a:lnTo>
                    <a:pt x="4037" y="305"/>
                  </a:lnTo>
                  <a:lnTo>
                    <a:pt x="4033" y="285"/>
                  </a:lnTo>
                  <a:lnTo>
                    <a:pt x="4030" y="266"/>
                  </a:lnTo>
                  <a:lnTo>
                    <a:pt x="4024" y="247"/>
                  </a:lnTo>
                  <a:lnTo>
                    <a:pt x="4019" y="229"/>
                  </a:lnTo>
                  <a:lnTo>
                    <a:pt x="4012" y="211"/>
                  </a:lnTo>
                  <a:lnTo>
                    <a:pt x="4004" y="194"/>
                  </a:lnTo>
                  <a:lnTo>
                    <a:pt x="3995" y="178"/>
                  </a:lnTo>
                  <a:lnTo>
                    <a:pt x="3986" y="163"/>
                  </a:lnTo>
                  <a:lnTo>
                    <a:pt x="3975" y="148"/>
                  </a:lnTo>
                  <a:lnTo>
                    <a:pt x="3964" y="133"/>
                  </a:lnTo>
                  <a:lnTo>
                    <a:pt x="3951" y="120"/>
                  </a:lnTo>
                  <a:lnTo>
                    <a:pt x="3938" y="108"/>
                  </a:lnTo>
                  <a:lnTo>
                    <a:pt x="3923" y="95"/>
                  </a:lnTo>
                  <a:lnTo>
                    <a:pt x="3907" y="84"/>
                  </a:lnTo>
                  <a:lnTo>
                    <a:pt x="3892" y="73"/>
                  </a:lnTo>
                  <a:lnTo>
                    <a:pt x="3875" y="63"/>
                  </a:lnTo>
                  <a:lnTo>
                    <a:pt x="3856" y="54"/>
                  </a:lnTo>
                  <a:lnTo>
                    <a:pt x="3837" y="45"/>
                  </a:lnTo>
                  <a:lnTo>
                    <a:pt x="3816" y="37"/>
                  </a:lnTo>
                  <a:lnTo>
                    <a:pt x="3796" y="30"/>
                  </a:lnTo>
                  <a:lnTo>
                    <a:pt x="3774" y="23"/>
                  </a:lnTo>
                  <a:lnTo>
                    <a:pt x="3750" y="18"/>
                  </a:lnTo>
                  <a:lnTo>
                    <a:pt x="3726" y="13"/>
                  </a:lnTo>
                  <a:lnTo>
                    <a:pt x="3702" y="9"/>
                  </a:lnTo>
                  <a:lnTo>
                    <a:pt x="3675" y="5"/>
                  </a:lnTo>
                  <a:lnTo>
                    <a:pt x="3648" y="3"/>
                  </a:lnTo>
                  <a:lnTo>
                    <a:pt x="3620" y="1"/>
                  </a:lnTo>
                  <a:lnTo>
                    <a:pt x="3590" y="0"/>
                  </a:lnTo>
                  <a:lnTo>
                    <a:pt x="3561" y="0"/>
                  </a:lnTo>
                  <a:lnTo>
                    <a:pt x="2887" y="0"/>
                  </a:lnTo>
                  <a:lnTo>
                    <a:pt x="2887" y="1417"/>
                  </a:lnTo>
                  <a:lnTo>
                    <a:pt x="3554" y="1417"/>
                  </a:lnTo>
                  <a:close/>
                  <a:moveTo>
                    <a:pt x="3549" y="293"/>
                  </a:moveTo>
                  <a:lnTo>
                    <a:pt x="3549" y="293"/>
                  </a:lnTo>
                  <a:lnTo>
                    <a:pt x="3567" y="293"/>
                  </a:lnTo>
                  <a:lnTo>
                    <a:pt x="3585" y="295"/>
                  </a:lnTo>
                  <a:lnTo>
                    <a:pt x="3600" y="297"/>
                  </a:lnTo>
                  <a:lnTo>
                    <a:pt x="3614" y="302"/>
                  </a:lnTo>
                  <a:lnTo>
                    <a:pt x="3627" y="306"/>
                  </a:lnTo>
                  <a:lnTo>
                    <a:pt x="3639" y="312"/>
                  </a:lnTo>
                  <a:lnTo>
                    <a:pt x="3649" y="319"/>
                  </a:lnTo>
                  <a:lnTo>
                    <a:pt x="3658" y="326"/>
                  </a:lnTo>
                  <a:lnTo>
                    <a:pt x="3665" y="335"/>
                  </a:lnTo>
                  <a:lnTo>
                    <a:pt x="3671" y="344"/>
                  </a:lnTo>
                  <a:lnTo>
                    <a:pt x="3677" y="354"/>
                  </a:lnTo>
                  <a:lnTo>
                    <a:pt x="3681" y="364"/>
                  </a:lnTo>
                  <a:lnTo>
                    <a:pt x="3685" y="375"/>
                  </a:lnTo>
                  <a:lnTo>
                    <a:pt x="3687" y="387"/>
                  </a:lnTo>
                  <a:lnTo>
                    <a:pt x="3688" y="400"/>
                  </a:lnTo>
                  <a:lnTo>
                    <a:pt x="3688" y="412"/>
                  </a:lnTo>
                  <a:lnTo>
                    <a:pt x="3688" y="426"/>
                  </a:lnTo>
                  <a:lnTo>
                    <a:pt x="3687" y="438"/>
                  </a:lnTo>
                  <a:lnTo>
                    <a:pt x="3685" y="450"/>
                  </a:lnTo>
                  <a:lnTo>
                    <a:pt x="3681" y="462"/>
                  </a:lnTo>
                  <a:lnTo>
                    <a:pt x="3677" y="472"/>
                  </a:lnTo>
                  <a:lnTo>
                    <a:pt x="3671" y="482"/>
                  </a:lnTo>
                  <a:lnTo>
                    <a:pt x="3666" y="491"/>
                  </a:lnTo>
                  <a:lnTo>
                    <a:pt x="3658" y="499"/>
                  </a:lnTo>
                  <a:lnTo>
                    <a:pt x="3649" y="506"/>
                  </a:lnTo>
                  <a:lnTo>
                    <a:pt x="3640" y="513"/>
                  </a:lnTo>
                  <a:lnTo>
                    <a:pt x="3629" y="519"/>
                  </a:lnTo>
                  <a:lnTo>
                    <a:pt x="3616" y="523"/>
                  </a:lnTo>
                  <a:lnTo>
                    <a:pt x="3603" y="527"/>
                  </a:lnTo>
                  <a:lnTo>
                    <a:pt x="3587" y="530"/>
                  </a:lnTo>
                  <a:lnTo>
                    <a:pt x="3571" y="531"/>
                  </a:lnTo>
                  <a:lnTo>
                    <a:pt x="3553" y="532"/>
                  </a:lnTo>
                  <a:lnTo>
                    <a:pt x="3231" y="532"/>
                  </a:lnTo>
                  <a:lnTo>
                    <a:pt x="3231" y="293"/>
                  </a:lnTo>
                  <a:lnTo>
                    <a:pt x="3549" y="293"/>
                  </a:lnTo>
                  <a:close/>
                  <a:moveTo>
                    <a:pt x="3565" y="815"/>
                  </a:moveTo>
                  <a:lnTo>
                    <a:pt x="3565" y="815"/>
                  </a:lnTo>
                  <a:lnTo>
                    <a:pt x="3585" y="815"/>
                  </a:lnTo>
                  <a:lnTo>
                    <a:pt x="3603" y="818"/>
                  </a:lnTo>
                  <a:lnTo>
                    <a:pt x="3620" y="821"/>
                  </a:lnTo>
                  <a:lnTo>
                    <a:pt x="3635" y="826"/>
                  </a:lnTo>
                  <a:lnTo>
                    <a:pt x="3650" y="831"/>
                  </a:lnTo>
                  <a:lnTo>
                    <a:pt x="3662" y="838"/>
                  </a:lnTo>
                  <a:lnTo>
                    <a:pt x="3675" y="846"/>
                  </a:lnTo>
                  <a:lnTo>
                    <a:pt x="3685" y="855"/>
                  </a:lnTo>
                  <a:lnTo>
                    <a:pt x="3695" y="865"/>
                  </a:lnTo>
                  <a:lnTo>
                    <a:pt x="3703" y="876"/>
                  </a:lnTo>
                  <a:lnTo>
                    <a:pt x="3710" y="888"/>
                  </a:lnTo>
                  <a:lnTo>
                    <a:pt x="3715" y="902"/>
                  </a:lnTo>
                  <a:lnTo>
                    <a:pt x="3720" y="915"/>
                  </a:lnTo>
                  <a:lnTo>
                    <a:pt x="3722" y="931"/>
                  </a:lnTo>
                  <a:lnTo>
                    <a:pt x="3724" y="948"/>
                  </a:lnTo>
                  <a:lnTo>
                    <a:pt x="3725" y="965"/>
                  </a:lnTo>
                  <a:lnTo>
                    <a:pt x="3724" y="982"/>
                  </a:lnTo>
                  <a:lnTo>
                    <a:pt x="3722" y="997"/>
                  </a:lnTo>
                  <a:lnTo>
                    <a:pt x="3720" y="1013"/>
                  </a:lnTo>
                  <a:lnTo>
                    <a:pt x="3715" y="1028"/>
                  </a:lnTo>
                  <a:lnTo>
                    <a:pt x="3710" y="1041"/>
                  </a:lnTo>
                  <a:lnTo>
                    <a:pt x="3703" y="1055"/>
                  </a:lnTo>
                  <a:lnTo>
                    <a:pt x="3695" y="1066"/>
                  </a:lnTo>
                  <a:lnTo>
                    <a:pt x="3686" y="1077"/>
                  </a:lnTo>
                  <a:lnTo>
                    <a:pt x="3675" y="1087"/>
                  </a:lnTo>
                  <a:lnTo>
                    <a:pt x="3663" y="1095"/>
                  </a:lnTo>
                  <a:lnTo>
                    <a:pt x="3650" y="1103"/>
                  </a:lnTo>
                  <a:lnTo>
                    <a:pt x="3635" y="1110"/>
                  </a:lnTo>
                  <a:lnTo>
                    <a:pt x="3620" y="1114"/>
                  </a:lnTo>
                  <a:lnTo>
                    <a:pt x="3602" y="1118"/>
                  </a:lnTo>
                  <a:lnTo>
                    <a:pt x="3584" y="1120"/>
                  </a:lnTo>
                  <a:lnTo>
                    <a:pt x="3563" y="1121"/>
                  </a:lnTo>
                  <a:lnTo>
                    <a:pt x="3231" y="1121"/>
                  </a:lnTo>
                  <a:lnTo>
                    <a:pt x="3231" y="815"/>
                  </a:lnTo>
                  <a:lnTo>
                    <a:pt x="3565" y="815"/>
                  </a:lnTo>
                  <a:close/>
                  <a:moveTo>
                    <a:pt x="4312" y="1417"/>
                  </a:moveTo>
                  <a:lnTo>
                    <a:pt x="4675" y="1417"/>
                  </a:lnTo>
                  <a:lnTo>
                    <a:pt x="4675" y="0"/>
                  </a:lnTo>
                  <a:lnTo>
                    <a:pt x="4312" y="0"/>
                  </a:lnTo>
                  <a:lnTo>
                    <a:pt x="4312" y="1417"/>
                  </a:lnTo>
                  <a:close/>
                </a:path>
              </a:pathLst>
            </a:custGeom>
            <a:solidFill>
              <a:srgbClr val="0063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662"/>
            </a:p>
          </p:txBody>
        </p:sp>
        <p:sp>
          <p:nvSpPr>
            <p:cNvPr id="1040" name="Freeform 9"/>
            <p:cNvSpPr>
              <a:spLocks noChangeAspect="1" noEditPoints="1"/>
            </p:cNvSpPr>
            <p:nvPr/>
          </p:nvSpPr>
          <p:spPr bwMode="auto">
            <a:xfrm>
              <a:off x="3391289" y="1974712"/>
              <a:ext cx="5595549" cy="752115"/>
            </a:xfrm>
            <a:custGeom>
              <a:avLst/>
              <a:gdLst>
                <a:gd name="T0" fmla="*/ 2147483647 w 10889"/>
                <a:gd name="T1" fmla="*/ 2147483647 h 1464"/>
                <a:gd name="T2" fmla="*/ 2147483647 w 10889"/>
                <a:gd name="T3" fmla="*/ 2147483647 h 1464"/>
                <a:gd name="T4" fmla="*/ 2147483647 w 10889"/>
                <a:gd name="T5" fmla="*/ 2147483647 h 1464"/>
                <a:gd name="T6" fmla="*/ 2147483647 w 10889"/>
                <a:gd name="T7" fmla="*/ 2147483647 h 1464"/>
                <a:gd name="T8" fmla="*/ 2147483647 w 10889"/>
                <a:gd name="T9" fmla="*/ 2147483647 h 1464"/>
                <a:gd name="T10" fmla="*/ 2147483647 w 10889"/>
                <a:gd name="T11" fmla="*/ 2147483647 h 1464"/>
                <a:gd name="T12" fmla="*/ 2147483647 w 10889"/>
                <a:gd name="T13" fmla="*/ 2147483647 h 1464"/>
                <a:gd name="T14" fmla="*/ 2147483647 w 10889"/>
                <a:gd name="T15" fmla="*/ 2147483647 h 1464"/>
                <a:gd name="T16" fmla="*/ 2147483647 w 10889"/>
                <a:gd name="T17" fmla="*/ 2147483647 h 1464"/>
                <a:gd name="T18" fmla="*/ 2147483647 w 10889"/>
                <a:gd name="T19" fmla="*/ 2147483647 h 1464"/>
                <a:gd name="T20" fmla="*/ 2147483647 w 10889"/>
                <a:gd name="T21" fmla="*/ 2147483647 h 1464"/>
                <a:gd name="T22" fmla="*/ 2147483647 w 10889"/>
                <a:gd name="T23" fmla="*/ 2147483647 h 1464"/>
                <a:gd name="T24" fmla="*/ 2147483647 w 10889"/>
                <a:gd name="T25" fmla="*/ 2147483647 h 1464"/>
                <a:gd name="T26" fmla="*/ 2147483647 w 10889"/>
                <a:gd name="T27" fmla="*/ 2147483647 h 1464"/>
                <a:gd name="T28" fmla="*/ 2147483647 w 10889"/>
                <a:gd name="T29" fmla="*/ 2147483647 h 1464"/>
                <a:gd name="T30" fmla="*/ 2147483647 w 10889"/>
                <a:gd name="T31" fmla="*/ 2147483647 h 1464"/>
                <a:gd name="T32" fmla="*/ 2147483647 w 10889"/>
                <a:gd name="T33" fmla="*/ 2147483647 h 1464"/>
                <a:gd name="T34" fmla="*/ 2147483647 w 10889"/>
                <a:gd name="T35" fmla="*/ 2147483647 h 1464"/>
                <a:gd name="T36" fmla="*/ 2147483647 w 10889"/>
                <a:gd name="T37" fmla="*/ 2147483647 h 1464"/>
                <a:gd name="T38" fmla="*/ 2147483647 w 10889"/>
                <a:gd name="T39" fmla="*/ 0 h 1464"/>
                <a:gd name="T40" fmla="*/ 2147483647 w 10889"/>
                <a:gd name="T41" fmla="*/ 2147483647 h 1464"/>
                <a:gd name="T42" fmla="*/ 2147483647 w 10889"/>
                <a:gd name="T43" fmla="*/ 2147483647 h 1464"/>
                <a:gd name="T44" fmla="*/ 2147483647 w 10889"/>
                <a:gd name="T45" fmla="*/ 2147483647 h 1464"/>
                <a:gd name="T46" fmla="*/ 2147483647 w 10889"/>
                <a:gd name="T47" fmla="*/ 2147483647 h 1464"/>
                <a:gd name="T48" fmla="*/ 2147483647 w 10889"/>
                <a:gd name="T49" fmla="*/ 2147483647 h 1464"/>
                <a:gd name="T50" fmla="*/ 2147483647 w 10889"/>
                <a:gd name="T51" fmla="*/ 2147483647 h 1464"/>
                <a:gd name="T52" fmla="*/ 2147483647 w 10889"/>
                <a:gd name="T53" fmla="*/ 2147483647 h 1464"/>
                <a:gd name="T54" fmla="*/ 2147483647 w 10889"/>
                <a:gd name="T55" fmla="*/ 2147483647 h 1464"/>
                <a:gd name="T56" fmla="*/ 2147483647 w 10889"/>
                <a:gd name="T57" fmla="*/ 2147483647 h 1464"/>
                <a:gd name="T58" fmla="*/ 2147483647 w 10889"/>
                <a:gd name="T59" fmla="*/ 2147483647 h 1464"/>
                <a:gd name="T60" fmla="*/ 2147483647 w 10889"/>
                <a:gd name="T61" fmla="*/ 2147483647 h 1464"/>
                <a:gd name="T62" fmla="*/ 2147483647 w 10889"/>
                <a:gd name="T63" fmla="*/ 2147483647 h 1464"/>
                <a:gd name="T64" fmla="*/ 2147483647 w 10889"/>
                <a:gd name="T65" fmla="*/ 2147483647 h 1464"/>
                <a:gd name="T66" fmla="*/ 2147483647 w 10889"/>
                <a:gd name="T67" fmla="*/ 2147483647 h 1464"/>
                <a:gd name="T68" fmla="*/ 2147483647 w 10889"/>
                <a:gd name="T69" fmla="*/ 2147483647 h 1464"/>
                <a:gd name="T70" fmla="*/ 2147483647 w 10889"/>
                <a:gd name="T71" fmla="*/ 2147483647 h 1464"/>
                <a:gd name="T72" fmla="*/ 2147483647 w 10889"/>
                <a:gd name="T73" fmla="*/ 2147483647 h 1464"/>
                <a:gd name="T74" fmla="*/ 2147483647 w 10889"/>
                <a:gd name="T75" fmla="*/ 2147483647 h 1464"/>
                <a:gd name="T76" fmla="*/ 2147483647 w 10889"/>
                <a:gd name="T77" fmla="*/ 2147483647 h 1464"/>
                <a:gd name="T78" fmla="*/ 2147483647 w 10889"/>
                <a:gd name="T79" fmla="*/ 2147483647 h 1464"/>
                <a:gd name="T80" fmla="*/ 2147483647 w 10889"/>
                <a:gd name="T81" fmla="*/ 2147483647 h 1464"/>
                <a:gd name="T82" fmla="*/ 2147483647 w 10889"/>
                <a:gd name="T83" fmla="*/ 2147483647 h 1464"/>
                <a:gd name="T84" fmla="*/ 2147483647 w 10889"/>
                <a:gd name="T85" fmla="*/ 2147483647 h 1464"/>
                <a:gd name="T86" fmla="*/ 2147483647 w 10889"/>
                <a:gd name="T87" fmla="*/ 2147483647 h 1464"/>
                <a:gd name="T88" fmla="*/ 2147483647 w 10889"/>
                <a:gd name="T89" fmla="*/ 2147483647 h 1464"/>
                <a:gd name="T90" fmla="*/ 2147483647 w 10889"/>
                <a:gd name="T91" fmla="*/ 2147483647 h 1464"/>
                <a:gd name="T92" fmla="*/ 2147483647 w 10889"/>
                <a:gd name="T93" fmla="*/ 2147483647 h 1464"/>
                <a:gd name="T94" fmla="*/ 2147483647 w 10889"/>
                <a:gd name="T95" fmla="*/ 2147483647 h 1464"/>
                <a:gd name="T96" fmla="*/ 2147483647 w 10889"/>
                <a:gd name="T97" fmla="*/ 2147483647 h 1464"/>
                <a:gd name="T98" fmla="*/ 2147483647 w 10889"/>
                <a:gd name="T99" fmla="*/ 2147483647 h 1464"/>
                <a:gd name="T100" fmla="*/ 2147483647 w 10889"/>
                <a:gd name="T101" fmla="*/ 2147483647 h 1464"/>
                <a:gd name="T102" fmla="*/ 2147483647 w 10889"/>
                <a:gd name="T103" fmla="*/ 2147483647 h 1464"/>
                <a:gd name="T104" fmla="*/ 2147483647 w 10889"/>
                <a:gd name="T105" fmla="*/ 2147483647 h 1464"/>
                <a:gd name="T106" fmla="*/ 2147483647 w 10889"/>
                <a:gd name="T107" fmla="*/ 2147483647 h 1464"/>
                <a:gd name="T108" fmla="*/ 2147483647 w 10889"/>
                <a:gd name="T109" fmla="*/ 2147483647 h 1464"/>
                <a:gd name="T110" fmla="*/ 2147483647 w 10889"/>
                <a:gd name="T111" fmla="*/ 2147483647 h 1464"/>
                <a:gd name="T112" fmla="*/ 2147483647 w 10889"/>
                <a:gd name="T113" fmla="*/ 2147483647 h 1464"/>
                <a:gd name="T114" fmla="*/ 2147483647 w 10889"/>
                <a:gd name="T115" fmla="*/ 2147483647 h 1464"/>
                <a:gd name="T116" fmla="*/ 2147483647 w 10889"/>
                <a:gd name="T117" fmla="*/ 2147483647 h 1464"/>
                <a:gd name="T118" fmla="*/ 2147483647 w 10889"/>
                <a:gd name="T119" fmla="*/ 2147483647 h 1464"/>
                <a:gd name="T120" fmla="*/ 2147483647 w 10889"/>
                <a:gd name="T121" fmla="*/ 2147483647 h 1464"/>
                <a:gd name="T122" fmla="*/ 2147483647 w 10889"/>
                <a:gd name="T123" fmla="*/ 2147483647 h 14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889" h="1464">
                  <a:moveTo>
                    <a:pt x="356" y="340"/>
                  </a:moveTo>
                  <a:lnTo>
                    <a:pt x="356" y="559"/>
                  </a:lnTo>
                  <a:lnTo>
                    <a:pt x="857" y="559"/>
                  </a:lnTo>
                  <a:lnTo>
                    <a:pt x="857" y="872"/>
                  </a:lnTo>
                  <a:lnTo>
                    <a:pt x="356" y="872"/>
                  </a:lnTo>
                  <a:lnTo>
                    <a:pt x="356" y="1442"/>
                  </a:lnTo>
                  <a:lnTo>
                    <a:pt x="0" y="1442"/>
                  </a:lnTo>
                  <a:lnTo>
                    <a:pt x="0" y="23"/>
                  </a:lnTo>
                  <a:lnTo>
                    <a:pt x="1057" y="23"/>
                  </a:lnTo>
                  <a:lnTo>
                    <a:pt x="1057" y="340"/>
                  </a:lnTo>
                  <a:lnTo>
                    <a:pt x="356" y="340"/>
                  </a:lnTo>
                  <a:close/>
                  <a:moveTo>
                    <a:pt x="1989" y="1442"/>
                  </a:moveTo>
                  <a:lnTo>
                    <a:pt x="2390" y="1442"/>
                  </a:lnTo>
                  <a:lnTo>
                    <a:pt x="2110" y="897"/>
                  </a:lnTo>
                  <a:lnTo>
                    <a:pt x="2141" y="882"/>
                  </a:lnTo>
                  <a:lnTo>
                    <a:pt x="2169" y="868"/>
                  </a:lnTo>
                  <a:lnTo>
                    <a:pt x="2196" y="851"/>
                  </a:lnTo>
                  <a:lnTo>
                    <a:pt x="2220" y="832"/>
                  </a:lnTo>
                  <a:lnTo>
                    <a:pt x="2244" y="811"/>
                  </a:lnTo>
                  <a:lnTo>
                    <a:pt x="2265" y="790"/>
                  </a:lnTo>
                  <a:lnTo>
                    <a:pt x="2286" y="767"/>
                  </a:lnTo>
                  <a:lnTo>
                    <a:pt x="2302" y="742"/>
                  </a:lnTo>
                  <a:lnTo>
                    <a:pt x="2318" y="716"/>
                  </a:lnTo>
                  <a:lnTo>
                    <a:pt x="2333" y="688"/>
                  </a:lnTo>
                  <a:lnTo>
                    <a:pt x="2344" y="658"/>
                  </a:lnTo>
                  <a:lnTo>
                    <a:pt x="2354" y="626"/>
                  </a:lnTo>
                  <a:lnTo>
                    <a:pt x="2362" y="592"/>
                  </a:lnTo>
                  <a:lnTo>
                    <a:pt x="2368" y="558"/>
                  </a:lnTo>
                  <a:lnTo>
                    <a:pt x="2371" y="520"/>
                  </a:lnTo>
                  <a:lnTo>
                    <a:pt x="2372" y="481"/>
                  </a:lnTo>
                  <a:lnTo>
                    <a:pt x="2371" y="451"/>
                  </a:lnTo>
                  <a:lnTo>
                    <a:pt x="2370" y="423"/>
                  </a:lnTo>
                  <a:lnTo>
                    <a:pt x="2366" y="395"/>
                  </a:lnTo>
                  <a:lnTo>
                    <a:pt x="2362" y="368"/>
                  </a:lnTo>
                  <a:lnTo>
                    <a:pt x="2356" y="343"/>
                  </a:lnTo>
                  <a:lnTo>
                    <a:pt x="2350" y="318"/>
                  </a:lnTo>
                  <a:lnTo>
                    <a:pt x="2342" y="295"/>
                  </a:lnTo>
                  <a:lnTo>
                    <a:pt x="2333" y="272"/>
                  </a:lnTo>
                  <a:lnTo>
                    <a:pt x="2323" y="251"/>
                  </a:lnTo>
                  <a:lnTo>
                    <a:pt x="2311" y="231"/>
                  </a:lnTo>
                  <a:lnTo>
                    <a:pt x="2299" y="212"/>
                  </a:lnTo>
                  <a:lnTo>
                    <a:pt x="2286" y="194"/>
                  </a:lnTo>
                  <a:lnTo>
                    <a:pt x="2271" y="177"/>
                  </a:lnTo>
                  <a:lnTo>
                    <a:pt x="2256" y="160"/>
                  </a:lnTo>
                  <a:lnTo>
                    <a:pt x="2239" y="144"/>
                  </a:lnTo>
                  <a:lnTo>
                    <a:pt x="2223" y="131"/>
                  </a:lnTo>
                  <a:lnTo>
                    <a:pt x="2205" y="117"/>
                  </a:lnTo>
                  <a:lnTo>
                    <a:pt x="2185" y="105"/>
                  </a:lnTo>
                  <a:lnTo>
                    <a:pt x="2165" y="92"/>
                  </a:lnTo>
                  <a:lnTo>
                    <a:pt x="2145" y="82"/>
                  </a:lnTo>
                  <a:lnTo>
                    <a:pt x="2124" y="72"/>
                  </a:lnTo>
                  <a:lnTo>
                    <a:pt x="2101" y="63"/>
                  </a:lnTo>
                  <a:lnTo>
                    <a:pt x="2079" y="55"/>
                  </a:lnTo>
                  <a:lnTo>
                    <a:pt x="2054" y="49"/>
                  </a:lnTo>
                  <a:lnTo>
                    <a:pt x="2030" y="43"/>
                  </a:lnTo>
                  <a:lnTo>
                    <a:pt x="2005" y="37"/>
                  </a:lnTo>
                  <a:lnTo>
                    <a:pt x="1979" y="33"/>
                  </a:lnTo>
                  <a:lnTo>
                    <a:pt x="1953" y="29"/>
                  </a:lnTo>
                  <a:lnTo>
                    <a:pt x="1926" y="26"/>
                  </a:lnTo>
                  <a:lnTo>
                    <a:pt x="1898" y="24"/>
                  </a:lnTo>
                  <a:lnTo>
                    <a:pt x="1870" y="23"/>
                  </a:lnTo>
                  <a:lnTo>
                    <a:pt x="1840" y="23"/>
                  </a:lnTo>
                  <a:lnTo>
                    <a:pt x="1195" y="23"/>
                  </a:lnTo>
                  <a:lnTo>
                    <a:pt x="1195" y="1442"/>
                  </a:lnTo>
                  <a:lnTo>
                    <a:pt x="1548" y="1442"/>
                  </a:lnTo>
                  <a:lnTo>
                    <a:pt x="1548" y="953"/>
                  </a:lnTo>
                  <a:lnTo>
                    <a:pt x="1749" y="953"/>
                  </a:lnTo>
                  <a:lnTo>
                    <a:pt x="1989" y="1442"/>
                  </a:lnTo>
                  <a:close/>
                  <a:moveTo>
                    <a:pt x="1830" y="329"/>
                  </a:moveTo>
                  <a:lnTo>
                    <a:pt x="1830" y="329"/>
                  </a:lnTo>
                  <a:lnTo>
                    <a:pt x="1853" y="329"/>
                  </a:lnTo>
                  <a:lnTo>
                    <a:pt x="1874" y="332"/>
                  </a:lnTo>
                  <a:lnTo>
                    <a:pt x="1894" y="335"/>
                  </a:lnTo>
                  <a:lnTo>
                    <a:pt x="1912" y="340"/>
                  </a:lnTo>
                  <a:lnTo>
                    <a:pt x="1928" y="345"/>
                  </a:lnTo>
                  <a:lnTo>
                    <a:pt x="1944" y="353"/>
                  </a:lnTo>
                  <a:lnTo>
                    <a:pt x="1957" y="361"/>
                  </a:lnTo>
                  <a:lnTo>
                    <a:pt x="1969" y="371"/>
                  </a:lnTo>
                  <a:lnTo>
                    <a:pt x="1980" y="382"/>
                  </a:lnTo>
                  <a:lnTo>
                    <a:pt x="1989" y="394"/>
                  </a:lnTo>
                  <a:lnTo>
                    <a:pt x="1996" y="407"/>
                  </a:lnTo>
                  <a:lnTo>
                    <a:pt x="2002" y="422"/>
                  </a:lnTo>
                  <a:lnTo>
                    <a:pt x="2007" y="436"/>
                  </a:lnTo>
                  <a:lnTo>
                    <a:pt x="2010" y="453"/>
                  </a:lnTo>
                  <a:lnTo>
                    <a:pt x="2012" y="471"/>
                  </a:lnTo>
                  <a:lnTo>
                    <a:pt x="2012" y="489"/>
                  </a:lnTo>
                  <a:lnTo>
                    <a:pt x="2012" y="509"/>
                  </a:lnTo>
                  <a:lnTo>
                    <a:pt x="2010" y="528"/>
                  </a:lnTo>
                  <a:lnTo>
                    <a:pt x="2007" y="545"/>
                  </a:lnTo>
                  <a:lnTo>
                    <a:pt x="2002" y="562"/>
                  </a:lnTo>
                  <a:lnTo>
                    <a:pt x="1996" y="577"/>
                  </a:lnTo>
                  <a:lnTo>
                    <a:pt x="1988" y="590"/>
                  </a:lnTo>
                  <a:lnTo>
                    <a:pt x="1979" y="602"/>
                  </a:lnTo>
                  <a:lnTo>
                    <a:pt x="1969" y="615"/>
                  </a:lnTo>
                  <a:lnTo>
                    <a:pt x="1956" y="624"/>
                  </a:lnTo>
                  <a:lnTo>
                    <a:pt x="1943" y="633"/>
                  </a:lnTo>
                  <a:lnTo>
                    <a:pt x="1927" y="641"/>
                  </a:lnTo>
                  <a:lnTo>
                    <a:pt x="1910" y="646"/>
                  </a:lnTo>
                  <a:lnTo>
                    <a:pt x="1892" y="651"/>
                  </a:lnTo>
                  <a:lnTo>
                    <a:pt x="1872" y="654"/>
                  </a:lnTo>
                  <a:lnTo>
                    <a:pt x="1849" y="656"/>
                  </a:lnTo>
                  <a:lnTo>
                    <a:pt x="1827" y="658"/>
                  </a:lnTo>
                  <a:lnTo>
                    <a:pt x="1548" y="658"/>
                  </a:lnTo>
                  <a:lnTo>
                    <a:pt x="1548" y="329"/>
                  </a:lnTo>
                  <a:lnTo>
                    <a:pt x="1830" y="329"/>
                  </a:lnTo>
                  <a:close/>
                  <a:moveTo>
                    <a:pt x="2575" y="1442"/>
                  </a:moveTo>
                  <a:lnTo>
                    <a:pt x="3649" y="1442"/>
                  </a:lnTo>
                  <a:lnTo>
                    <a:pt x="3649" y="1129"/>
                  </a:lnTo>
                  <a:lnTo>
                    <a:pt x="2931" y="1129"/>
                  </a:lnTo>
                  <a:lnTo>
                    <a:pt x="2931" y="852"/>
                  </a:lnTo>
                  <a:lnTo>
                    <a:pt x="3378" y="852"/>
                  </a:lnTo>
                  <a:lnTo>
                    <a:pt x="3378" y="544"/>
                  </a:lnTo>
                  <a:lnTo>
                    <a:pt x="2931" y="544"/>
                  </a:lnTo>
                  <a:lnTo>
                    <a:pt x="2931" y="335"/>
                  </a:lnTo>
                  <a:lnTo>
                    <a:pt x="3599" y="335"/>
                  </a:lnTo>
                  <a:lnTo>
                    <a:pt x="3599" y="23"/>
                  </a:lnTo>
                  <a:lnTo>
                    <a:pt x="2575" y="23"/>
                  </a:lnTo>
                  <a:lnTo>
                    <a:pt x="2575" y="1442"/>
                  </a:lnTo>
                  <a:close/>
                  <a:moveTo>
                    <a:pt x="4302" y="1464"/>
                  </a:moveTo>
                  <a:lnTo>
                    <a:pt x="4302" y="1464"/>
                  </a:lnTo>
                  <a:lnTo>
                    <a:pt x="4334" y="1464"/>
                  </a:lnTo>
                  <a:lnTo>
                    <a:pt x="4367" y="1462"/>
                  </a:lnTo>
                  <a:lnTo>
                    <a:pt x="4398" y="1461"/>
                  </a:lnTo>
                  <a:lnTo>
                    <a:pt x="4429" y="1458"/>
                  </a:lnTo>
                  <a:lnTo>
                    <a:pt x="4459" y="1453"/>
                  </a:lnTo>
                  <a:lnTo>
                    <a:pt x="4487" y="1449"/>
                  </a:lnTo>
                  <a:lnTo>
                    <a:pt x="4515" y="1443"/>
                  </a:lnTo>
                  <a:lnTo>
                    <a:pt x="4542" y="1436"/>
                  </a:lnTo>
                  <a:lnTo>
                    <a:pt x="4569" y="1428"/>
                  </a:lnTo>
                  <a:lnTo>
                    <a:pt x="4594" y="1420"/>
                  </a:lnTo>
                  <a:lnTo>
                    <a:pt x="4619" y="1411"/>
                  </a:lnTo>
                  <a:lnTo>
                    <a:pt x="4641" y="1400"/>
                  </a:lnTo>
                  <a:lnTo>
                    <a:pt x="4664" y="1390"/>
                  </a:lnTo>
                  <a:lnTo>
                    <a:pt x="4685" y="1378"/>
                  </a:lnTo>
                  <a:lnTo>
                    <a:pt x="4705" y="1365"/>
                  </a:lnTo>
                  <a:lnTo>
                    <a:pt x="4724" y="1351"/>
                  </a:lnTo>
                  <a:lnTo>
                    <a:pt x="4742" y="1336"/>
                  </a:lnTo>
                  <a:lnTo>
                    <a:pt x="4760" y="1320"/>
                  </a:lnTo>
                  <a:lnTo>
                    <a:pt x="4776" y="1305"/>
                  </a:lnTo>
                  <a:lnTo>
                    <a:pt x="4791" y="1287"/>
                  </a:lnTo>
                  <a:lnTo>
                    <a:pt x="4805" y="1269"/>
                  </a:lnTo>
                  <a:lnTo>
                    <a:pt x="4818" y="1250"/>
                  </a:lnTo>
                  <a:lnTo>
                    <a:pt x="4829" y="1229"/>
                  </a:lnTo>
                  <a:lnTo>
                    <a:pt x="4840" y="1208"/>
                  </a:lnTo>
                  <a:lnTo>
                    <a:pt x="4849" y="1187"/>
                  </a:lnTo>
                  <a:lnTo>
                    <a:pt x="4857" y="1164"/>
                  </a:lnTo>
                  <a:lnTo>
                    <a:pt x="4864" y="1141"/>
                  </a:lnTo>
                  <a:lnTo>
                    <a:pt x="4869" y="1116"/>
                  </a:lnTo>
                  <a:lnTo>
                    <a:pt x="4874" y="1090"/>
                  </a:lnTo>
                  <a:lnTo>
                    <a:pt x="4877" y="1063"/>
                  </a:lnTo>
                  <a:lnTo>
                    <a:pt x="4879" y="1036"/>
                  </a:lnTo>
                  <a:lnTo>
                    <a:pt x="4879" y="1008"/>
                  </a:lnTo>
                  <a:lnTo>
                    <a:pt x="4879" y="982"/>
                  </a:lnTo>
                  <a:lnTo>
                    <a:pt x="4877" y="958"/>
                  </a:lnTo>
                  <a:lnTo>
                    <a:pt x="4875" y="934"/>
                  </a:lnTo>
                  <a:lnTo>
                    <a:pt x="4872" y="911"/>
                  </a:lnTo>
                  <a:lnTo>
                    <a:pt x="4866" y="890"/>
                  </a:lnTo>
                  <a:lnTo>
                    <a:pt x="4860" y="869"/>
                  </a:lnTo>
                  <a:lnTo>
                    <a:pt x="4854" y="849"/>
                  </a:lnTo>
                  <a:lnTo>
                    <a:pt x="4846" y="829"/>
                  </a:lnTo>
                  <a:lnTo>
                    <a:pt x="4837" y="811"/>
                  </a:lnTo>
                  <a:lnTo>
                    <a:pt x="4827" y="793"/>
                  </a:lnTo>
                  <a:lnTo>
                    <a:pt x="4815" y="778"/>
                  </a:lnTo>
                  <a:lnTo>
                    <a:pt x="4804" y="761"/>
                  </a:lnTo>
                  <a:lnTo>
                    <a:pt x="4791" y="746"/>
                  </a:lnTo>
                  <a:lnTo>
                    <a:pt x="4777" y="732"/>
                  </a:lnTo>
                  <a:lnTo>
                    <a:pt x="4763" y="718"/>
                  </a:lnTo>
                  <a:lnTo>
                    <a:pt x="4747" y="705"/>
                  </a:lnTo>
                  <a:lnTo>
                    <a:pt x="4730" y="692"/>
                  </a:lnTo>
                  <a:lnTo>
                    <a:pt x="4712" y="680"/>
                  </a:lnTo>
                  <a:lnTo>
                    <a:pt x="4694" y="669"/>
                  </a:lnTo>
                  <a:lnTo>
                    <a:pt x="4674" y="658"/>
                  </a:lnTo>
                  <a:lnTo>
                    <a:pt x="4654" y="646"/>
                  </a:lnTo>
                  <a:lnTo>
                    <a:pt x="4633" y="637"/>
                  </a:lnTo>
                  <a:lnTo>
                    <a:pt x="4611" y="627"/>
                  </a:lnTo>
                  <a:lnTo>
                    <a:pt x="4588" y="618"/>
                  </a:lnTo>
                  <a:lnTo>
                    <a:pt x="4540" y="601"/>
                  </a:lnTo>
                  <a:lnTo>
                    <a:pt x="4488" y="585"/>
                  </a:lnTo>
                  <a:lnTo>
                    <a:pt x="4434" y="570"/>
                  </a:lnTo>
                  <a:lnTo>
                    <a:pt x="4377" y="556"/>
                  </a:lnTo>
                  <a:lnTo>
                    <a:pt x="4310" y="540"/>
                  </a:lnTo>
                  <a:lnTo>
                    <a:pt x="4255" y="524"/>
                  </a:lnTo>
                  <a:lnTo>
                    <a:pt x="4232" y="516"/>
                  </a:lnTo>
                  <a:lnTo>
                    <a:pt x="4212" y="509"/>
                  </a:lnTo>
                  <a:lnTo>
                    <a:pt x="4194" y="501"/>
                  </a:lnTo>
                  <a:lnTo>
                    <a:pt x="4178" y="494"/>
                  </a:lnTo>
                  <a:lnTo>
                    <a:pt x="4166" y="486"/>
                  </a:lnTo>
                  <a:lnTo>
                    <a:pt x="4155" y="478"/>
                  </a:lnTo>
                  <a:lnTo>
                    <a:pt x="4146" y="470"/>
                  </a:lnTo>
                  <a:lnTo>
                    <a:pt x="4139" y="461"/>
                  </a:lnTo>
                  <a:lnTo>
                    <a:pt x="4133" y="451"/>
                  </a:lnTo>
                  <a:lnTo>
                    <a:pt x="4130" y="441"/>
                  </a:lnTo>
                  <a:lnTo>
                    <a:pt x="4128" y="429"/>
                  </a:lnTo>
                  <a:lnTo>
                    <a:pt x="4128" y="418"/>
                  </a:lnTo>
                  <a:lnTo>
                    <a:pt x="4128" y="408"/>
                  </a:lnTo>
                  <a:lnTo>
                    <a:pt x="4129" y="398"/>
                  </a:lnTo>
                  <a:lnTo>
                    <a:pt x="4131" y="389"/>
                  </a:lnTo>
                  <a:lnTo>
                    <a:pt x="4135" y="380"/>
                  </a:lnTo>
                  <a:lnTo>
                    <a:pt x="4140" y="371"/>
                  </a:lnTo>
                  <a:lnTo>
                    <a:pt x="4146" y="363"/>
                  </a:lnTo>
                  <a:lnTo>
                    <a:pt x="4152" y="355"/>
                  </a:lnTo>
                  <a:lnTo>
                    <a:pt x="4161" y="347"/>
                  </a:lnTo>
                  <a:lnTo>
                    <a:pt x="4171" y="342"/>
                  </a:lnTo>
                  <a:lnTo>
                    <a:pt x="4183" y="336"/>
                  </a:lnTo>
                  <a:lnTo>
                    <a:pt x="4196" y="331"/>
                  </a:lnTo>
                  <a:lnTo>
                    <a:pt x="4211" y="326"/>
                  </a:lnTo>
                  <a:lnTo>
                    <a:pt x="4229" y="324"/>
                  </a:lnTo>
                  <a:lnTo>
                    <a:pt x="4248" y="320"/>
                  </a:lnTo>
                  <a:lnTo>
                    <a:pt x="4268" y="319"/>
                  </a:lnTo>
                  <a:lnTo>
                    <a:pt x="4292" y="319"/>
                  </a:lnTo>
                  <a:lnTo>
                    <a:pt x="4318" y="319"/>
                  </a:lnTo>
                  <a:lnTo>
                    <a:pt x="4343" y="322"/>
                  </a:lnTo>
                  <a:lnTo>
                    <a:pt x="4368" y="324"/>
                  </a:lnTo>
                  <a:lnTo>
                    <a:pt x="4393" y="327"/>
                  </a:lnTo>
                  <a:lnTo>
                    <a:pt x="4418" y="333"/>
                  </a:lnTo>
                  <a:lnTo>
                    <a:pt x="4441" y="338"/>
                  </a:lnTo>
                  <a:lnTo>
                    <a:pt x="4465" y="345"/>
                  </a:lnTo>
                  <a:lnTo>
                    <a:pt x="4488" y="353"/>
                  </a:lnTo>
                  <a:lnTo>
                    <a:pt x="4511" y="362"/>
                  </a:lnTo>
                  <a:lnTo>
                    <a:pt x="4534" y="372"/>
                  </a:lnTo>
                  <a:lnTo>
                    <a:pt x="4556" y="383"/>
                  </a:lnTo>
                  <a:lnTo>
                    <a:pt x="4578" y="395"/>
                  </a:lnTo>
                  <a:lnTo>
                    <a:pt x="4601" y="408"/>
                  </a:lnTo>
                  <a:lnTo>
                    <a:pt x="4622" y="422"/>
                  </a:lnTo>
                  <a:lnTo>
                    <a:pt x="4643" y="435"/>
                  </a:lnTo>
                  <a:lnTo>
                    <a:pt x="4665" y="451"/>
                  </a:lnTo>
                  <a:lnTo>
                    <a:pt x="4857" y="185"/>
                  </a:lnTo>
                  <a:lnTo>
                    <a:pt x="4830" y="163"/>
                  </a:lnTo>
                  <a:lnTo>
                    <a:pt x="4802" y="143"/>
                  </a:lnTo>
                  <a:lnTo>
                    <a:pt x="4774" y="124"/>
                  </a:lnTo>
                  <a:lnTo>
                    <a:pt x="4744" y="107"/>
                  </a:lnTo>
                  <a:lnTo>
                    <a:pt x="4713" y="90"/>
                  </a:lnTo>
                  <a:lnTo>
                    <a:pt x="4683" y="74"/>
                  </a:lnTo>
                  <a:lnTo>
                    <a:pt x="4650" y="61"/>
                  </a:lnTo>
                  <a:lnTo>
                    <a:pt x="4618" y="49"/>
                  </a:lnTo>
                  <a:lnTo>
                    <a:pt x="4583" y="37"/>
                  </a:lnTo>
                  <a:lnTo>
                    <a:pt x="4548" y="27"/>
                  </a:lnTo>
                  <a:lnTo>
                    <a:pt x="4511" y="19"/>
                  </a:lnTo>
                  <a:lnTo>
                    <a:pt x="4473" y="13"/>
                  </a:lnTo>
                  <a:lnTo>
                    <a:pt x="4434" y="7"/>
                  </a:lnTo>
                  <a:lnTo>
                    <a:pt x="4394" y="4"/>
                  </a:lnTo>
                  <a:lnTo>
                    <a:pt x="4351" y="1"/>
                  </a:lnTo>
                  <a:lnTo>
                    <a:pt x="4309" y="0"/>
                  </a:lnTo>
                  <a:lnTo>
                    <a:pt x="4278" y="1"/>
                  </a:lnTo>
                  <a:lnTo>
                    <a:pt x="4249" y="3"/>
                  </a:lnTo>
                  <a:lnTo>
                    <a:pt x="4221" y="5"/>
                  </a:lnTo>
                  <a:lnTo>
                    <a:pt x="4193" y="8"/>
                  </a:lnTo>
                  <a:lnTo>
                    <a:pt x="4166" y="13"/>
                  </a:lnTo>
                  <a:lnTo>
                    <a:pt x="4139" y="18"/>
                  </a:lnTo>
                  <a:lnTo>
                    <a:pt x="4113" y="24"/>
                  </a:lnTo>
                  <a:lnTo>
                    <a:pt x="4088" y="32"/>
                  </a:lnTo>
                  <a:lnTo>
                    <a:pt x="4064" y="40"/>
                  </a:lnTo>
                  <a:lnTo>
                    <a:pt x="4040" y="49"/>
                  </a:lnTo>
                  <a:lnTo>
                    <a:pt x="4017" y="59"/>
                  </a:lnTo>
                  <a:lnTo>
                    <a:pt x="3996" y="69"/>
                  </a:lnTo>
                  <a:lnTo>
                    <a:pt x="3975" y="80"/>
                  </a:lnTo>
                  <a:lnTo>
                    <a:pt x="3955" y="92"/>
                  </a:lnTo>
                  <a:lnTo>
                    <a:pt x="3935" y="106"/>
                  </a:lnTo>
                  <a:lnTo>
                    <a:pt x="3917" y="119"/>
                  </a:lnTo>
                  <a:lnTo>
                    <a:pt x="3899" y="134"/>
                  </a:lnTo>
                  <a:lnTo>
                    <a:pt x="3884" y="150"/>
                  </a:lnTo>
                  <a:lnTo>
                    <a:pt x="3868" y="167"/>
                  </a:lnTo>
                  <a:lnTo>
                    <a:pt x="3853" y="183"/>
                  </a:lnTo>
                  <a:lnTo>
                    <a:pt x="3840" y="200"/>
                  </a:lnTo>
                  <a:lnTo>
                    <a:pt x="3828" y="219"/>
                  </a:lnTo>
                  <a:lnTo>
                    <a:pt x="3816" y="238"/>
                  </a:lnTo>
                  <a:lnTo>
                    <a:pt x="3806" y="258"/>
                  </a:lnTo>
                  <a:lnTo>
                    <a:pt x="3797" y="278"/>
                  </a:lnTo>
                  <a:lnTo>
                    <a:pt x="3789" y="299"/>
                  </a:lnTo>
                  <a:lnTo>
                    <a:pt x="3783" y="320"/>
                  </a:lnTo>
                  <a:lnTo>
                    <a:pt x="3777" y="343"/>
                  </a:lnTo>
                  <a:lnTo>
                    <a:pt x="3772" y="367"/>
                  </a:lnTo>
                  <a:lnTo>
                    <a:pt x="3769" y="390"/>
                  </a:lnTo>
                  <a:lnTo>
                    <a:pt x="3767" y="414"/>
                  </a:lnTo>
                  <a:lnTo>
                    <a:pt x="3767" y="438"/>
                  </a:lnTo>
                  <a:lnTo>
                    <a:pt x="3767" y="464"/>
                  </a:lnTo>
                  <a:lnTo>
                    <a:pt x="3769" y="489"/>
                  </a:lnTo>
                  <a:lnTo>
                    <a:pt x="3771" y="513"/>
                  </a:lnTo>
                  <a:lnTo>
                    <a:pt x="3775" y="535"/>
                  </a:lnTo>
                  <a:lnTo>
                    <a:pt x="3779" y="558"/>
                  </a:lnTo>
                  <a:lnTo>
                    <a:pt x="3785" y="578"/>
                  </a:lnTo>
                  <a:lnTo>
                    <a:pt x="3790" y="598"/>
                  </a:lnTo>
                  <a:lnTo>
                    <a:pt x="3798" y="616"/>
                  </a:lnTo>
                  <a:lnTo>
                    <a:pt x="3806" y="634"/>
                  </a:lnTo>
                  <a:lnTo>
                    <a:pt x="3815" y="652"/>
                  </a:lnTo>
                  <a:lnTo>
                    <a:pt x="3826" y="668"/>
                  </a:lnTo>
                  <a:lnTo>
                    <a:pt x="3838" y="683"/>
                  </a:lnTo>
                  <a:lnTo>
                    <a:pt x="3849" y="698"/>
                  </a:lnTo>
                  <a:lnTo>
                    <a:pt x="3862" y="713"/>
                  </a:lnTo>
                  <a:lnTo>
                    <a:pt x="3876" y="726"/>
                  </a:lnTo>
                  <a:lnTo>
                    <a:pt x="3892" y="738"/>
                  </a:lnTo>
                  <a:lnTo>
                    <a:pt x="3907" y="751"/>
                  </a:lnTo>
                  <a:lnTo>
                    <a:pt x="3924" y="762"/>
                  </a:lnTo>
                  <a:lnTo>
                    <a:pt x="3941" y="773"/>
                  </a:lnTo>
                  <a:lnTo>
                    <a:pt x="3960" y="785"/>
                  </a:lnTo>
                  <a:lnTo>
                    <a:pt x="3979" y="795"/>
                  </a:lnTo>
                  <a:lnTo>
                    <a:pt x="3999" y="804"/>
                  </a:lnTo>
                  <a:lnTo>
                    <a:pt x="4021" y="813"/>
                  </a:lnTo>
                  <a:lnTo>
                    <a:pt x="4043" y="822"/>
                  </a:lnTo>
                  <a:lnTo>
                    <a:pt x="4091" y="838"/>
                  </a:lnTo>
                  <a:lnTo>
                    <a:pt x="4141" y="854"/>
                  </a:lnTo>
                  <a:lnTo>
                    <a:pt x="4195" y="869"/>
                  </a:lnTo>
                  <a:lnTo>
                    <a:pt x="4253" y="882"/>
                  </a:lnTo>
                  <a:lnTo>
                    <a:pt x="4327" y="900"/>
                  </a:lnTo>
                  <a:lnTo>
                    <a:pt x="4358" y="909"/>
                  </a:lnTo>
                  <a:lnTo>
                    <a:pt x="4385" y="918"/>
                  </a:lnTo>
                  <a:lnTo>
                    <a:pt x="4410" y="927"/>
                  </a:lnTo>
                  <a:lnTo>
                    <a:pt x="4432" y="935"/>
                  </a:lnTo>
                  <a:lnTo>
                    <a:pt x="4450" y="944"/>
                  </a:lnTo>
                  <a:lnTo>
                    <a:pt x="4467" y="952"/>
                  </a:lnTo>
                  <a:lnTo>
                    <a:pt x="4481" y="961"/>
                  </a:lnTo>
                  <a:lnTo>
                    <a:pt x="4492" y="970"/>
                  </a:lnTo>
                  <a:lnTo>
                    <a:pt x="4501" y="980"/>
                  </a:lnTo>
                  <a:lnTo>
                    <a:pt x="4507" y="990"/>
                  </a:lnTo>
                  <a:lnTo>
                    <a:pt x="4513" y="1000"/>
                  </a:lnTo>
                  <a:lnTo>
                    <a:pt x="4516" y="1011"/>
                  </a:lnTo>
                  <a:lnTo>
                    <a:pt x="4519" y="1023"/>
                  </a:lnTo>
                  <a:lnTo>
                    <a:pt x="4519" y="1035"/>
                  </a:lnTo>
                  <a:lnTo>
                    <a:pt x="4519" y="1049"/>
                  </a:lnTo>
                  <a:lnTo>
                    <a:pt x="4516" y="1062"/>
                  </a:lnTo>
                  <a:lnTo>
                    <a:pt x="4513" y="1074"/>
                  </a:lnTo>
                  <a:lnTo>
                    <a:pt x="4507" y="1086"/>
                  </a:lnTo>
                  <a:lnTo>
                    <a:pt x="4501" y="1096"/>
                  </a:lnTo>
                  <a:lnTo>
                    <a:pt x="4493" y="1105"/>
                  </a:lnTo>
                  <a:lnTo>
                    <a:pt x="4484" y="1113"/>
                  </a:lnTo>
                  <a:lnTo>
                    <a:pt x="4472" y="1120"/>
                  </a:lnTo>
                  <a:lnTo>
                    <a:pt x="4459" y="1126"/>
                  </a:lnTo>
                  <a:lnTo>
                    <a:pt x="4443" y="1132"/>
                  </a:lnTo>
                  <a:lnTo>
                    <a:pt x="4428" y="1136"/>
                  </a:lnTo>
                  <a:lnTo>
                    <a:pt x="4409" y="1140"/>
                  </a:lnTo>
                  <a:lnTo>
                    <a:pt x="4388" y="1143"/>
                  </a:lnTo>
                  <a:lnTo>
                    <a:pt x="4366" y="1144"/>
                  </a:lnTo>
                  <a:lnTo>
                    <a:pt x="4341" y="1145"/>
                  </a:lnTo>
                  <a:lnTo>
                    <a:pt x="4314" y="1146"/>
                  </a:lnTo>
                  <a:lnTo>
                    <a:pt x="4288" y="1145"/>
                  </a:lnTo>
                  <a:lnTo>
                    <a:pt x="4262" y="1143"/>
                  </a:lnTo>
                  <a:lnTo>
                    <a:pt x="4235" y="1140"/>
                  </a:lnTo>
                  <a:lnTo>
                    <a:pt x="4210" y="1135"/>
                  </a:lnTo>
                  <a:lnTo>
                    <a:pt x="4182" y="1129"/>
                  </a:lnTo>
                  <a:lnTo>
                    <a:pt x="4155" y="1122"/>
                  </a:lnTo>
                  <a:lnTo>
                    <a:pt x="4128" y="1114"/>
                  </a:lnTo>
                  <a:lnTo>
                    <a:pt x="4101" y="1105"/>
                  </a:lnTo>
                  <a:lnTo>
                    <a:pt x="4075" y="1095"/>
                  </a:lnTo>
                  <a:lnTo>
                    <a:pt x="4049" y="1083"/>
                  </a:lnTo>
                  <a:lnTo>
                    <a:pt x="4023" y="1071"/>
                  </a:lnTo>
                  <a:lnTo>
                    <a:pt x="3999" y="1059"/>
                  </a:lnTo>
                  <a:lnTo>
                    <a:pt x="3976" y="1045"/>
                  </a:lnTo>
                  <a:lnTo>
                    <a:pt x="3953" y="1032"/>
                  </a:lnTo>
                  <a:lnTo>
                    <a:pt x="3932" y="1017"/>
                  </a:lnTo>
                  <a:lnTo>
                    <a:pt x="3913" y="1002"/>
                  </a:lnTo>
                  <a:lnTo>
                    <a:pt x="3720" y="1264"/>
                  </a:lnTo>
                  <a:lnTo>
                    <a:pt x="3745" y="1286"/>
                  </a:lnTo>
                  <a:lnTo>
                    <a:pt x="3774" y="1306"/>
                  </a:lnTo>
                  <a:lnTo>
                    <a:pt x="3804" y="1326"/>
                  </a:lnTo>
                  <a:lnTo>
                    <a:pt x="3834" y="1345"/>
                  </a:lnTo>
                  <a:lnTo>
                    <a:pt x="3868" y="1362"/>
                  </a:lnTo>
                  <a:lnTo>
                    <a:pt x="3902" y="1379"/>
                  </a:lnTo>
                  <a:lnTo>
                    <a:pt x="3938" y="1395"/>
                  </a:lnTo>
                  <a:lnTo>
                    <a:pt x="3975" y="1408"/>
                  </a:lnTo>
                  <a:lnTo>
                    <a:pt x="4012" y="1420"/>
                  </a:lnTo>
                  <a:lnTo>
                    <a:pt x="4051" y="1432"/>
                  </a:lnTo>
                  <a:lnTo>
                    <a:pt x="4092" y="1442"/>
                  </a:lnTo>
                  <a:lnTo>
                    <a:pt x="4132" y="1450"/>
                  </a:lnTo>
                  <a:lnTo>
                    <a:pt x="4174" y="1456"/>
                  </a:lnTo>
                  <a:lnTo>
                    <a:pt x="4216" y="1461"/>
                  </a:lnTo>
                  <a:lnTo>
                    <a:pt x="4259" y="1463"/>
                  </a:lnTo>
                  <a:lnTo>
                    <a:pt x="4302" y="1464"/>
                  </a:lnTo>
                  <a:close/>
                  <a:moveTo>
                    <a:pt x="5072" y="1442"/>
                  </a:moveTo>
                  <a:lnTo>
                    <a:pt x="6145" y="1442"/>
                  </a:lnTo>
                  <a:lnTo>
                    <a:pt x="6145" y="1129"/>
                  </a:lnTo>
                  <a:lnTo>
                    <a:pt x="5427" y="1129"/>
                  </a:lnTo>
                  <a:lnTo>
                    <a:pt x="5427" y="852"/>
                  </a:lnTo>
                  <a:lnTo>
                    <a:pt x="5874" y="852"/>
                  </a:lnTo>
                  <a:lnTo>
                    <a:pt x="5874" y="544"/>
                  </a:lnTo>
                  <a:lnTo>
                    <a:pt x="5427" y="544"/>
                  </a:lnTo>
                  <a:lnTo>
                    <a:pt x="5427" y="335"/>
                  </a:lnTo>
                  <a:lnTo>
                    <a:pt x="6096" y="335"/>
                  </a:lnTo>
                  <a:lnTo>
                    <a:pt x="6096" y="23"/>
                  </a:lnTo>
                  <a:lnTo>
                    <a:pt x="5072" y="23"/>
                  </a:lnTo>
                  <a:lnTo>
                    <a:pt x="5072" y="1442"/>
                  </a:lnTo>
                  <a:close/>
                  <a:moveTo>
                    <a:pt x="7232" y="1442"/>
                  </a:moveTo>
                  <a:lnTo>
                    <a:pt x="7531" y="1442"/>
                  </a:lnTo>
                  <a:lnTo>
                    <a:pt x="7531" y="23"/>
                  </a:lnTo>
                  <a:lnTo>
                    <a:pt x="7186" y="23"/>
                  </a:lnTo>
                  <a:lnTo>
                    <a:pt x="7186" y="797"/>
                  </a:lnTo>
                  <a:lnTo>
                    <a:pt x="6638" y="23"/>
                  </a:lnTo>
                  <a:lnTo>
                    <a:pt x="6316" y="23"/>
                  </a:lnTo>
                  <a:lnTo>
                    <a:pt x="6316" y="1442"/>
                  </a:lnTo>
                  <a:lnTo>
                    <a:pt x="6661" y="1442"/>
                  </a:lnTo>
                  <a:lnTo>
                    <a:pt x="6661" y="629"/>
                  </a:lnTo>
                  <a:lnTo>
                    <a:pt x="7232" y="1442"/>
                  </a:lnTo>
                  <a:close/>
                  <a:moveTo>
                    <a:pt x="7788" y="1442"/>
                  </a:moveTo>
                  <a:lnTo>
                    <a:pt x="8151" y="1442"/>
                  </a:lnTo>
                  <a:lnTo>
                    <a:pt x="8151" y="23"/>
                  </a:lnTo>
                  <a:lnTo>
                    <a:pt x="7788" y="23"/>
                  </a:lnTo>
                  <a:lnTo>
                    <a:pt x="7788" y="1442"/>
                  </a:lnTo>
                  <a:close/>
                  <a:moveTo>
                    <a:pt x="8992" y="1464"/>
                  </a:moveTo>
                  <a:lnTo>
                    <a:pt x="8992" y="1464"/>
                  </a:lnTo>
                  <a:lnTo>
                    <a:pt x="9026" y="1464"/>
                  </a:lnTo>
                  <a:lnTo>
                    <a:pt x="9058" y="1462"/>
                  </a:lnTo>
                  <a:lnTo>
                    <a:pt x="9090" y="1459"/>
                  </a:lnTo>
                  <a:lnTo>
                    <a:pt x="9121" y="1455"/>
                  </a:lnTo>
                  <a:lnTo>
                    <a:pt x="9151" y="1450"/>
                  </a:lnTo>
                  <a:lnTo>
                    <a:pt x="9181" y="1443"/>
                  </a:lnTo>
                  <a:lnTo>
                    <a:pt x="9210" y="1435"/>
                  </a:lnTo>
                  <a:lnTo>
                    <a:pt x="9238" y="1426"/>
                  </a:lnTo>
                  <a:lnTo>
                    <a:pt x="9265" y="1416"/>
                  </a:lnTo>
                  <a:lnTo>
                    <a:pt x="9291" y="1405"/>
                  </a:lnTo>
                  <a:lnTo>
                    <a:pt x="9317" y="1392"/>
                  </a:lnTo>
                  <a:lnTo>
                    <a:pt x="9341" y="1379"/>
                  </a:lnTo>
                  <a:lnTo>
                    <a:pt x="9365" y="1363"/>
                  </a:lnTo>
                  <a:lnTo>
                    <a:pt x="9387" y="1347"/>
                  </a:lnTo>
                  <a:lnTo>
                    <a:pt x="9409" y="1329"/>
                  </a:lnTo>
                  <a:lnTo>
                    <a:pt x="9430" y="1310"/>
                  </a:lnTo>
                  <a:lnTo>
                    <a:pt x="9449" y="1290"/>
                  </a:lnTo>
                  <a:lnTo>
                    <a:pt x="9468" y="1269"/>
                  </a:lnTo>
                  <a:lnTo>
                    <a:pt x="9485" y="1246"/>
                  </a:lnTo>
                  <a:lnTo>
                    <a:pt x="9502" y="1222"/>
                  </a:lnTo>
                  <a:lnTo>
                    <a:pt x="9517" y="1197"/>
                  </a:lnTo>
                  <a:lnTo>
                    <a:pt x="9531" y="1170"/>
                  </a:lnTo>
                  <a:lnTo>
                    <a:pt x="9544" y="1142"/>
                  </a:lnTo>
                  <a:lnTo>
                    <a:pt x="9555" y="1113"/>
                  </a:lnTo>
                  <a:lnTo>
                    <a:pt x="9566" y="1082"/>
                  </a:lnTo>
                  <a:lnTo>
                    <a:pt x="9575" y="1050"/>
                  </a:lnTo>
                  <a:lnTo>
                    <a:pt x="9583" y="1017"/>
                  </a:lnTo>
                  <a:lnTo>
                    <a:pt x="9589" y="982"/>
                  </a:lnTo>
                  <a:lnTo>
                    <a:pt x="9594" y="946"/>
                  </a:lnTo>
                  <a:lnTo>
                    <a:pt x="9598" y="909"/>
                  </a:lnTo>
                  <a:lnTo>
                    <a:pt x="9600" y="870"/>
                  </a:lnTo>
                  <a:lnTo>
                    <a:pt x="9600" y="829"/>
                  </a:lnTo>
                  <a:lnTo>
                    <a:pt x="9600" y="23"/>
                  </a:lnTo>
                  <a:lnTo>
                    <a:pt x="9239" y="23"/>
                  </a:lnTo>
                  <a:lnTo>
                    <a:pt x="9239" y="829"/>
                  </a:lnTo>
                  <a:lnTo>
                    <a:pt x="9238" y="865"/>
                  </a:lnTo>
                  <a:lnTo>
                    <a:pt x="9236" y="898"/>
                  </a:lnTo>
                  <a:lnTo>
                    <a:pt x="9230" y="929"/>
                  </a:lnTo>
                  <a:lnTo>
                    <a:pt x="9223" y="960"/>
                  </a:lnTo>
                  <a:lnTo>
                    <a:pt x="9216" y="987"/>
                  </a:lnTo>
                  <a:lnTo>
                    <a:pt x="9205" y="1013"/>
                  </a:lnTo>
                  <a:lnTo>
                    <a:pt x="9193" y="1036"/>
                  </a:lnTo>
                  <a:lnTo>
                    <a:pt x="9185" y="1046"/>
                  </a:lnTo>
                  <a:lnTo>
                    <a:pt x="9178" y="1058"/>
                  </a:lnTo>
                  <a:lnTo>
                    <a:pt x="9171" y="1067"/>
                  </a:lnTo>
                  <a:lnTo>
                    <a:pt x="9163" y="1077"/>
                  </a:lnTo>
                  <a:lnTo>
                    <a:pt x="9154" y="1084"/>
                  </a:lnTo>
                  <a:lnTo>
                    <a:pt x="9144" y="1092"/>
                  </a:lnTo>
                  <a:lnTo>
                    <a:pt x="9135" y="1100"/>
                  </a:lnTo>
                  <a:lnTo>
                    <a:pt x="9124" y="1107"/>
                  </a:lnTo>
                  <a:lnTo>
                    <a:pt x="9113" y="1113"/>
                  </a:lnTo>
                  <a:lnTo>
                    <a:pt x="9102" y="1118"/>
                  </a:lnTo>
                  <a:lnTo>
                    <a:pt x="9091" y="1124"/>
                  </a:lnTo>
                  <a:lnTo>
                    <a:pt x="9078" y="1128"/>
                  </a:lnTo>
                  <a:lnTo>
                    <a:pt x="9066" y="1132"/>
                  </a:lnTo>
                  <a:lnTo>
                    <a:pt x="9053" y="1135"/>
                  </a:lnTo>
                  <a:lnTo>
                    <a:pt x="9039" y="1137"/>
                  </a:lnTo>
                  <a:lnTo>
                    <a:pt x="9026" y="1138"/>
                  </a:lnTo>
                  <a:lnTo>
                    <a:pt x="9011" y="1140"/>
                  </a:lnTo>
                  <a:lnTo>
                    <a:pt x="8996" y="1140"/>
                  </a:lnTo>
                  <a:lnTo>
                    <a:pt x="8981" y="1140"/>
                  </a:lnTo>
                  <a:lnTo>
                    <a:pt x="8966" y="1138"/>
                  </a:lnTo>
                  <a:lnTo>
                    <a:pt x="8951" y="1137"/>
                  </a:lnTo>
                  <a:lnTo>
                    <a:pt x="8938" y="1135"/>
                  </a:lnTo>
                  <a:lnTo>
                    <a:pt x="8924" y="1132"/>
                  </a:lnTo>
                  <a:lnTo>
                    <a:pt x="8912" y="1128"/>
                  </a:lnTo>
                  <a:lnTo>
                    <a:pt x="8900" y="1124"/>
                  </a:lnTo>
                  <a:lnTo>
                    <a:pt x="8888" y="1118"/>
                  </a:lnTo>
                  <a:lnTo>
                    <a:pt x="8877" y="1113"/>
                  </a:lnTo>
                  <a:lnTo>
                    <a:pt x="8866" y="1107"/>
                  </a:lnTo>
                  <a:lnTo>
                    <a:pt x="8856" y="1099"/>
                  </a:lnTo>
                  <a:lnTo>
                    <a:pt x="8846" y="1092"/>
                  </a:lnTo>
                  <a:lnTo>
                    <a:pt x="8837" y="1084"/>
                  </a:lnTo>
                  <a:lnTo>
                    <a:pt x="8828" y="1076"/>
                  </a:lnTo>
                  <a:lnTo>
                    <a:pt x="8820" y="1067"/>
                  </a:lnTo>
                  <a:lnTo>
                    <a:pt x="8812" y="1056"/>
                  </a:lnTo>
                  <a:lnTo>
                    <a:pt x="8804" y="1046"/>
                  </a:lnTo>
                  <a:lnTo>
                    <a:pt x="8797" y="1035"/>
                  </a:lnTo>
                  <a:lnTo>
                    <a:pt x="8791" y="1024"/>
                  </a:lnTo>
                  <a:lnTo>
                    <a:pt x="8785" y="1011"/>
                  </a:lnTo>
                  <a:lnTo>
                    <a:pt x="8774" y="987"/>
                  </a:lnTo>
                  <a:lnTo>
                    <a:pt x="8766" y="959"/>
                  </a:lnTo>
                  <a:lnTo>
                    <a:pt x="8759" y="929"/>
                  </a:lnTo>
                  <a:lnTo>
                    <a:pt x="8755" y="898"/>
                  </a:lnTo>
                  <a:lnTo>
                    <a:pt x="8751" y="864"/>
                  </a:lnTo>
                  <a:lnTo>
                    <a:pt x="8750" y="829"/>
                  </a:lnTo>
                  <a:lnTo>
                    <a:pt x="8750" y="23"/>
                  </a:lnTo>
                  <a:lnTo>
                    <a:pt x="8387" y="23"/>
                  </a:lnTo>
                  <a:lnTo>
                    <a:pt x="8387" y="829"/>
                  </a:lnTo>
                  <a:lnTo>
                    <a:pt x="8388" y="870"/>
                  </a:lnTo>
                  <a:lnTo>
                    <a:pt x="8391" y="909"/>
                  </a:lnTo>
                  <a:lnTo>
                    <a:pt x="8394" y="946"/>
                  </a:lnTo>
                  <a:lnTo>
                    <a:pt x="8398" y="982"/>
                  </a:lnTo>
                  <a:lnTo>
                    <a:pt x="8405" y="1017"/>
                  </a:lnTo>
                  <a:lnTo>
                    <a:pt x="8413" y="1051"/>
                  </a:lnTo>
                  <a:lnTo>
                    <a:pt x="8422" y="1083"/>
                  </a:lnTo>
                  <a:lnTo>
                    <a:pt x="8432" y="1114"/>
                  </a:lnTo>
                  <a:lnTo>
                    <a:pt x="8443" y="1143"/>
                  </a:lnTo>
                  <a:lnTo>
                    <a:pt x="8456" y="1171"/>
                  </a:lnTo>
                  <a:lnTo>
                    <a:pt x="8470" y="1198"/>
                  </a:lnTo>
                  <a:lnTo>
                    <a:pt x="8485" y="1223"/>
                  </a:lnTo>
                  <a:lnTo>
                    <a:pt x="8502" y="1247"/>
                  </a:lnTo>
                  <a:lnTo>
                    <a:pt x="8519" y="1270"/>
                  </a:lnTo>
                  <a:lnTo>
                    <a:pt x="8538" y="1291"/>
                  </a:lnTo>
                  <a:lnTo>
                    <a:pt x="8557" y="1311"/>
                  </a:lnTo>
                  <a:lnTo>
                    <a:pt x="8578" y="1331"/>
                  </a:lnTo>
                  <a:lnTo>
                    <a:pt x="8600" y="1347"/>
                  </a:lnTo>
                  <a:lnTo>
                    <a:pt x="8622" y="1364"/>
                  </a:lnTo>
                  <a:lnTo>
                    <a:pt x="8646" y="1379"/>
                  </a:lnTo>
                  <a:lnTo>
                    <a:pt x="8670" y="1392"/>
                  </a:lnTo>
                  <a:lnTo>
                    <a:pt x="8695" y="1406"/>
                  </a:lnTo>
                  <a:lnTo>
                    <a:pt x="8721" y="1417"/>
                  </a:lnTo>
                  <a:lnTo>
                    <a:pt x="8749" y="1427"/>
                  </a:lnTo>
                  <a:lnTo>
                    <a:pt x="8776" y="1436"/>
                  </a:lnTo>
                  <a:lnTo>
                    <a:pt x="8805" y="1443"/>
                  </a:lnTo>
                  <a:lnTo>
                    <a:pt x="8835" y="1450"/>
                  </a:lnTo>
                  <a:lnTo>
                    <a:pt x="8865" y="1455"/>
                  </a:lnTo>
                  <a:lnTo>
                    <a:pt x="8895" y="1459"/>
                  </a:lnTo>
                  <a:lnTo>
                    <a:pt x="8927" y="1462"/>
                  </a:lnTo>
                  <a:lnTo>
                    <a:pt x="8959" y="1464"/>
                  </a:lnTo>
                  <a:lnTo>
                    <a:pt x="8992" y="1464"/>
                  </a:lnTo>
                  <a:close/>
                  <a:moveTo>
                    <a:pt x="10311" y="1464"/>
                  </a:moveTo>
                  <a:lnTo>
                    <a:pt x="10311" y="1464"/>
                  </a:lnTo>
                  <a:lnTo>
                    <a:pt x="10344" y="1464"/>
                  </a:lnTo>
                  <a:lnTo>
                    <a:pt x="10377" y="1462"/>
                  </a:lnTo>
                  <a:lnTo>
                    <a:pt x="10408" y="1461"/>
                  </a:lnTo>
                  <a:lnTo>
                    <a:pt x="10438" y="1458"/>
                  </a:lnTo>
                  <a:lnTo>
                    <a:pt x="10468" y="1453"/>
                  </a:lnTo>
                  <a:lnTo>
                    <a:pt x="10497" y="1449"/>
                  </a:lnTo>
                  <a:lnTo>
                    <a:pt x="10525" y="1443"/>
                  </a:lnTo>
                  <a:lnTo>
                    <a:pt x="10552" y="1436"/>
                  </a:lnTo>
                  <a:lnTo>
                    <a:pt x="10578" y="1428"/>
                  </a:lnTo>
                  <a:lnTo>
                    <a:pt x="10602" y="1420"/>
                  </a:lnTo>
                  <a:lnTo>
                    <a:pt x="10627" y="1411"/>
                  </a:lnTo>
                  <a:lnTo>
                    <a:pt x="10651" y="1400"/>
                  </a:lnTo>
                  <a:lnTo>
                    <a:pt x="10673" y="1390"/>
                  </a:lnTo>
                  <a:lnTo>
                    <a:pt x="10693" y="1378"/>
                  </a:lnTo>
                  <a:lnTo>
                    <a:pt x="10715" y="1365"/>
                  </a:lnTo>
                  <a:lnTo>
                    <a:pt x="10734" y="1351"/>
                  </a:lnTo>
                  <a:lnTo>
                    <a:pt x="10752" y="1336"/>
                  </a:lnTo>
                  <a:lnTo>
                    <a:pt x="10769" y="1320"/>
                  </a:lnTo>
                  <a:lnTo>
                    <a:pt x="10784" y="1305"/>
                  </a:lnTo>
                  <a:lnTo>
                    <a:pt x="10800" y="1287"/>
                  </a:lnTo>
                  <a:lnTo>
                    <a:pt x="10814" y="1269"/>
                  </a:lnTo>
                  <a:lnTo>
                    <a:pt x="10826" y="1250"/>
                  </a:lnTo>
                  <a:lnTo>
                    <a:pt x="10838" y="1229"/>
                  </a:lnTo>
                  <a:lnTo>
                    <a:pt x="10849" y="1208"/>
                  </a:lnTo>
                  <a:lnTo>
                    <a:pt x="10858" y="1187"/>
                  </a:lnTo>
                  <a:lnTo>
                    <a:pt x="10865" y="1164"/>
                  </a:lnTo>
                  <a:lnTo>
                    <a:pt x="10873" y="1141"/>
                  </a:lnTo>
                  <a:lnTo>
                    <a:pt x="10879" y="1116"/>
                  </a:lnTo>
                  <a:lnTo>
                    <a:pt x="10883" y="1090"/>
                  </a:lnTo>
                  <a:lnTo>
                    <a:pt x="10886" y="1063"/>
                  </a:lnTo>
                  <a:lnTo>
                    <a:pt x="10888" y="1036"/>
                  </a:lnTo>
                  <a:lnTo>
                    <a:pt x="10889" y="1008"/>
                  </a:lnTo>
                  <a:lnTo>
                    <a:pt x="10888" y="982"/>
                  </a:lnTo>
                  <a:lnTo>
                    <a:pt x="10887" y="958"/>
                  </a:lnTo>
                  <a:lnTo>
                    <a:pt x="10883" y="934"/>
                  </a:lnTo>
                  <a:lnTo>
                    <a:pt x="10880" y="911"/>
                  </a:lnTo>
                  <a:lnTo>
                    <a:pt x="10876" y="890"/>
                  </a:lnTo>
                  <a:lnTo>
                    <a:pt x="10869" y="869"/>
                  </a:lnTo>
                  <a:lnTo>
                    <a:pt x="10862" y="849"/>
                  </a:lnTo>
                  <a:lnTo>
                    <a:pt x="10854" y="829"/>
                  </a:lnTo>
                  <a:lnTo>
                    <a:pt x="10845" y="811"/>
                  </a:lnTo>
                  <a:lnTo>
                    <a:pt x="10835" y="793"/>
                  </a:lnTo>
                  <a:lnTo>
                    <a:pt x="10824" y="778"/>
                  </a:lnTo>
                  <a:lnTo>
                    <a:pt x="10813" y="761"/>
                  </a:lnTo>
                  <a:lnTo>
                    <a:pt x="10799" y="746"/>
                  </a:lnTo>
                  <a:lnTo>
                    <a:pt x="10786" y="732"/>
                  </a:lnTo>
                  <a:lnTo>
                    <a:pt x="10771" y="718"/>
                  </a:lnTo>
                  <a:lnTo>
                    <a:pt x="10755" y="705"/>
                  </a:lnTo>
                  <a:lnTo>
                    <a:pt x="10738" y="692"/>
                  </a:lnTo>
                  <a:lnTo>
                    <a:pt x="10720" y="680"/>
                  </a:lnTo>
                  <a:lnTo>
                    <a:pt x="10702" y="669"/>
                  </a:lnTo>
                  <a:lnTo>
                    <a:pt x="10683" y="658"/>
                  </a:lnTo>
                  <a:lnTo>
                    <a:pt x="10663" y="646"/>
                  </a:lnTo>
                  <a:lnTo>
                    <a:pt x="10642" y="637"/>
                  </a:lnTo>
                  <a:lnTo>
                    <a:pt x="10619" y="627"/>
                  </a:lnTo>
                  <a:lnTo>
                    <a:pt x="10597" y="618"/>
                  </a:lnTo>
                  <a:lnTo>
                    <a:pt x="10548" y="601"/>
                  </a:lnTo>
                  <a:lnTo>
                    <a:pt x="10498" y="585"/>
                  </a:lnTo>
                  <a:lnTo>
                    <a:pt x="10443" y="570"/>
                  </a:lnTo>
                  <a:lnTo>
                    <a:pt x="10385" y="556"/>
                  </a:lnTo>
                  <a:lnTo>
                    <a:pt x="10318" y="540"/>
                  </a:lnTo>
                  <a:lnTo>
                    <a:pt x="10264" y="524"/>
                  </a:lnTo>
                  <a:lnTo>
                    <a:pt x="10241" y="516"/>
                  </a:lnTo>
                  <a:lnTo>
                    <a:pt x="10220" y="509"/>
                  </a:lnTo>
                  <a:lnTo>
                    <a:pt x="10202" y="501"/>
                  </a:lnTo>
                  <a:lnTo>
                    <a:pt x="10188" y="494"/>
                  </a:lnTo>
                  <a:lnTo>
                    <a:pt x="10174" y="486"/>
                  </a:lnTo>
                  <a:lnTo>
                    <a:pt x="10163" y="478"/>
                  </a:lnTo>
                  <a:lnTo>
                    <a:pt x="10154" y="470"/>
                  </a:lnTo>
                  <a:lnTo>
                    <a:pt x="10147" y="461"/>
                  </a:lnTo>
                  <a:lnTo>
                    <a:pt x="10143" y="451"/>
                  </a:lnTo>
                  <a:lnTo>
                    <a:pt x="10139" y="441"/>
                  </a:lnTo>
                  <a:lnTo>
                    <a:pt x="10137" y="429"/>
                  </a:lnTo>
                  <a:lnTo>
                    <a:pt x="10136" y="418"/>
                  </a:lnTo>
                  <a:lnTo>
                    <a:pt x="10137" y="408"/>
                  </a:lnTo>
                  <a:lnTo>
                    <a:pt x="10138" y="398"/>
                  </a:lnTo>
                  <a:lnTo>
                    <a:pt x="10140" y="389"/>
                  </a:lnTo>
                  <a:lnTo>
                    <a:pt x="10144" y="380"/>
                  </a:lnTo>
                  <a:lnTo>
                    <a:pt x="10148" y="371"/>
                  </a:lnTo>
                  <a:lnTo>
                    <a:pt x="10154" y="363"/>
                  </a:lnTo>
                  <a:lnTo>
                    <a:pt x="10161" y="355"/>
                  </a:lnTo>
                  <a:lnTo>
                    <a:pt x="10170" y="347"/>
                  </a:lnTo>
                  <a:lnTo>
                    <a:pt x="10180" y="342"/>
                  </a:lnTo>
                  <a:lnTo>
                    <a:pt x="10191" y="336"/>
                  </a:lnTo>
                  <a:lnTo>
                    <a:pt x="10205" y="331"/>
                  </a:lnTo>
                  <a:lnTo>
                    <a:pt x="10220" y="326"/>
                  </a:lnTo>
                  <a:lnTo>
                    <a:pt x="10237" y="324"/>
                  </a:lnTo>
                  <a:lnTo>
                    <a:pt x="10256" y="320"/>
                  </a:lnTo>
                  <a:lnTo>
                    <a:pt x="10278" y="319"/>
                  </a:lnTo>
                  <a:lnTo>
                    <a:pt x="10300" y="319"/>
                  </a:lnTo>
                  <a:lnTo>
                    <a:pt x="10327" y="319"/>
                  </a:lnTo>
                  <a:lnTo>
                    <a:pt x="10352" y="322"/>
                  </a:lnTo>
                  <a:lnTo>
                    <a:pt x="10378" y="324"/>
                  </a:lnTo>
                  <a:lnTo>
                    <a:pt x="10402" y="327"/>
                  </a:lnTo>
                  <a:lnTo>
                    <a:pt x="10426" y="333"/>
                  </a:lnTo>
                  <a:lnTo>
                    <a:pt x="10451" y="338"/>
                  </a:lnTo>
                  <a:lnTo>
                    <a:pt x="10473" y="345"/>
                  </a:lnTo>
                  <a:lnTo>
                    <a:pt x="10497" y="353"/>
                  </a:lnTo>
                  <a:lnTo>
                    <a:pt x="10520" y="362"/>
                  </a:lnTo>
                  <a:lnTo>
                    <a:pt x="10543" y="372"/>
                  </a:lnTo>
                  <a:lnTo>
                    <a:pt x="10565" y="383"/>
                  </a:lnTo>
                  <a:lnTo>
                    <a:pt x="10587" y="395"/>
                  </a:lnTo>
                  <a:lnTo>
                    <a:pt x="10609" y="408"/>
                  </a:lnTo>
                  <a:lnTo>
                    <a:pt x="10631" y="422"/>
                  </a:lnTo>
                  <a:lnTo>
                    <a:pt x="10653" y="435"/>
                  </a:lnTo>
                  <a:lnTo>
                    <a:pt x="10674" y="451"/>
                  </a:lnTo>
                  <a:lnTo>
                    <a:pt x="10867" y="185"/>
                  </a:lnTo>
                  <a:lnTo>
                    <a:pt x="10840" y="163"/>
                  </a:lnTo>
                  <a:lnTo>
                    <a:pt x="10811" y="143"/>
                  </a:lnTo>
                  <a:lnTo>
                    <a:pt x="10782" y="124"/>
                  </a:lnTo>
                  <a:lnTo>
                    <a:pt x="10753" y="107"/>
                  </a:lnTo>
                  <a:lnTo>
                    <a:pt x="10723" y="90"/>
                  </a:lnTo>
                  <a:lnTo>
                    <a:pt x="10691" y="74"/>
                  </a:lnTo>
                  <a:lnTo>
                    <a:pt x="10659" y="61"/>
                  </a:lnTo>
                  <a:lnTo>
                    <a:pt x="10626" y="49"/>
                  </a:lnTo>
                  <a:lnTo>
                    <a:pt x="10591" y="37"/>
                  </a:lnTo>
                  <a:lnTo>
                    <a:pt x="10556" y="27"/>
                  </a:lnTo>
                  <a:lnTo>
                    <a:pt x="10519" y="19"/>
                  </a:lnTo>
                  <a:lnTo>
                    <a:pt x="10482" y="13"/>
                  </a:lnTo>
                  <a:lnTo>
                    <a:pt x="10443" y="7"/>
                  </a:lnTo>
                  <a:lnTo>
                    <a:pt x="10402" y="4"/>
                  </a:lnTo>
                  <a:lnTo>
                    <a:pt x="10360" y="1"/>
                  </a:lnTo>
                  <a:lnTo>
                    <a:pt x="10317" y="0"/>
                  </a:lnTo>
                  <a:lnTo>
                    <a:pt x="10287" y="1"/>
                  </a:lnTo>
                  <a:lnTo>
                    <a:pt x="10258" y="3"/>
                  </a:lnTo>
                  <a:lnTo>
                    <a:pt x="10229" y="5"/>
                  </a:lnTo>
                  <a:lnTo>
                    <a:pt x="10201" y="8"/>
                  </a:lnTo>
                  <a:lnTo>
                    <a:pt x="10174" y="13"/>
                  </a:lnTo>
                  <a:lnTo>
                    <a:pt x="10148" y="18"/>
                  </a:lnTo>
                  <a:lnTo>
                    <a:pt x="10122" y="24"/>
                  </a:lnTo>
                  <a:lnTo>
                    <a:pt x="10097" y="32"/>
                  </a:lnTo>
                  <a:lnTo>
                    <a:pt x="10073" y="40"/>
                  </a:lnTo>
                  <a:lnTo>
                    <a:pt x="10049" y="49"/>
                  </a:lnTo>
                  <a:lnTo>
                    <a:pt x="10027" y="59"/>
                  </a:lnTo>
                  <a:lnTo>
                    <a:pt x="10004" y="69"/>
                  </a:lnTo>
                  <a:lnTo>
                    <a:pt x="9983" y="80"/>
                  </a:lnTo>
                  <a:lnTo>
                    <a:pt x="9964" y="92"/>
                  </a:lnTo>
                  <a:lnTo>
                    <a:pt x="9944" y="106"/>
                  </a:lnTo>
                  <a:lnTo>
                    <a:pt x="9926" y="119"/>
                  </a:lnTo>
                  <a:lnTo>
                    <a:pt x="9909" y="134"/>
                  </a:lnTo>
                  <a:lnTo>
                    <a:pt x="9892" y="150"/>
                  </a:lnTo>
                  <a:lnTo>
                    <a:pt x="9876" y="167"/>
                  </a:lnTo>
                  <a:lnTo>
                    <a:pt x="9862" y="183"/>
                  </a:lnTo>
                  <a:lnTo>
                    <a:pt x="9848" y="200"/>
                  </a:lnTo>
                  <a:lnTo>
                    <a:pt x="9836" y="219"/>
                  </a:lnTo>
                  <a:lnTo>
                    <a:pt x="9825" y="238"/>
                  </a:lnTo>
                  <a:lnTo>
                    <a:pt x="9815" y="258"/>
                  </a:lnTo>
                  <a:lnTo>
                    <a:pt x="9806" y="278"/>
                  </a:lnTo>
                  <a:lnTo>
                    <a:pt x="9798" y="299"/>
                  </a:lnTo>
                  <a:lnTo>
                    <a:pt x="9791" y="320"/>
                  </a:lnTo>
                  <a:lnTo>
                    <a:pt x="9785" y="343"/>
                  </a:lnTo>
                  <a:lnTo>
                    <a:pt x="9781" y="367"/>
                  </a:lnTo>
                  <a:lnTo>
                    <a:pt x="9777" y="390"/>
                  </a:lnTo>
                  <a:lnTo>
                    <a:pt x="9775" y="414"/>
                  </a:lnTo>
                  <a:lnTo>
                    <a:pt x="9775" y="438"/>
                  </a:lnTo>
                  <a:lnTo>
                    <a:pt x="9775" y="464"/>
                  </a:lnTo>
                  <a:lnTo>
                    <a:pt x="9777" y="489"/>
                  </a:lnTo>
                  <a:lnTo>
                    <a:pt x="9780" y="513"/>
                  </a:lnTo>
                  <a:lnTo>
                    <a:pt x="9783" y="535"/>
                  </a:lnTo>
                  <a:lnTo>
                    <a:pt x="9788" y="558"/>
                  </a:lnTo>
                  <a:lnTo>
                    <a:pt x="9793" y="578"/>
                  </a:lnTo>
                  <a:lnTo>
                    <a:pt x="9799" y="598"/>
                  </a:lnTo>
                  <a:lnTo>
                    <a:pt x="9807" y="616"/>
                  </a:lnTo>
                  <a:lnTo>
                    <a:pt x="9815" y="634"/>
                  </a:lnTo>
                  <a:lnTo>
                    <a:pt x="9825" y="652"/>
                  </a:lnTo>
                  <a:lnTo>
                    <a:pt x="9835" y="668"/>
                  </a:lnTo>
                  <a:lnTo>
                    <a:pt x="9846" y="683"/>
                  </a:lnTo>
                  <a:lnTo>
                    <a:pt x="9858" y="698"/>
                  </a:lnTo>
                  <a:lnTo>
                    <a:pt x="9871" y="713"/>
                  </a:lnTo>
                  <a:lnTo>
                    <a:pt x="9885" y="726"/>
                  </a:lnTo>
                  <a:lnTo>
                    <a:pt x="9900" y="738"/>
                  </a:lnTo>
                  <a:lnTo>
                    <a:pt x="9916" y="751"/>
                  </a:lnTo>
                  <a:lnTo>
                    <a:pt x="9933" y="762"/>
                  </a:lnTo>
                  <a:lnTo>
                    <a:pt x="9951" y="773"/>
                  </a:lnTo>
                  <a:lnTo>
                    <a:pt x="9969" y="785"/>
                  </a:lnTo>
                  <a:lnTo>
                    <a:pt x="9989" y="795"/>
                  </a:lnTo>
                  <a:lnTo>
                    <a:pt x="10009" y="804"/>
                  </a:lnTo>
                  <a:lnTo>
                    <a:pt x="10030" y="813"/>
                  </a:lnTo>
                  <a:lnTo>
                    <a:pt x="10053" y="822"/>
                  </a:lnTo>
                  <a:lnTo>
                    <a:pt x="10100" y="838"/>
                  </a:lnTo>
                  <a:lnTo>
                    <a:pt x="10151" y="854"/>
                  </a:lnTo>
                  <a:lnTo>
                    <a:pt x="10205" y="869"/>
                  </a:lnTo>
                  <a:lnTo>
                    <a:pt x="10262" y="882"/>
                  </a:lnTo>
                  <a:lnTo>
                    <a:pt x="10335" y="900"/>
                  </a:lnTo>
                  <a:lnTo>
                    <a:pt x="10366" y="909"/>
                  </a:lnTo>
                  <a:lnTo>
                    <a:pt x="10394" y="918"/>
                  </a:lnTo>
                  <a:lnTo>
                    <a:pt x="10419" y="927"/>
                  </a:lnTo>
                  <a:lnTo>
                    <a:pt x="10441" y="935"/>
                  </a:lnTo>
                  <a:lnTo>
                    <a:pt x="10460" y="944"/>
                  </a:lnTo>
                  <a:lnTo>
                    <a:pt x="10475" y="952"/>
                  </a:lnTo>
                  <a:lnTo>
                    <a:pt x="10489" y="961"/>
                  </a:lnTo>
                  <a:lnTo>
                    <a:pt x="10500" y="970"/>
                  </a:lnTo>
                  <a:lnTo>
                    <a:pt x="10509" y="980"/>
                  </a:lnTo>
                  <a:lnTo>
                    <a:pt x="10517" y="990"/>
                  </a:lnTo>
                  <a:lnTo>
                    <a:pt x="10521" y="1000"/>
                  </a:lnTo>
                  <a:lnTo>
                    <a:pt x="10525" y="1011"/>
                  </a:lnTo>
                  <a:lnTo>
                    <a:pt x="10527" y="1023"/>
                  </a:lnTo>
                  <a:lnTo>
                    <a:pt x="10528" y="1035"/>
                  </a:lnTo>
                  <a:lnTo>
                    <a:pt x="10527" y="1049"/>
                  </a:lnTo>
                  <a:lnTo>
                    <a:pt x="10525" y="1062"/>
                  </a:lnTo>
                  <a:lnTo>
                    <a:pt x="10521" y="1074"/>
                  </a:lnTo>
                  <a:lnTo>
                    <a:pt x="10517" y="1086"/>
                  </a:lnTo>
                  <a:lnTo>
                    <a:pt x="10510" y="1096"/>
                  </a:lnTo>
                  <a:lnTo>
                    <a:pt x="10502" y="1105"/>
                  </a:lnTo>
                  <a:lnTo>
                    <a:pt x="10492" y="1113"/>
                  </a:lnTo>
                  <a:lnTo>
                    <a:pt x="10481" y="1120"/>
                  </a:lnTo>
                  <a:lnTo>
                    <a:pt x="10468" y="1126"/>
                  </a:lnTo>
                  <a:lnTo>
                    <a:pt x="10453" y="1132"/>
                  </a:lnTo>
                  <a:lnTo>
                    <a:pt x="10436" y="1136"/>
                  </a:lnTo>
                  <a:lnTo>
                    <a:pt x="10417" y="1140"/>
                  </a:lnTo>
                  <a:lnTo>
                    <a:pt x="10397" y="1143"/>
                  </a:lnTo>
                  <a:lnTo>
                    <a:pt x="10374" y="1144"/>
                  </a:lnTo>
                  <a:lnTo>
                    <a:pt x="10350" y="1145"/>
                  </a:lnTo>
                  <a:lnTo>
                    <a:pt x="10323" y="1146"/>
                  </a:lnTo>
                  <a:lnTo>
                    <a:pt x="10298" y="1145"/>
                  </a:lnTo>
                  <a:lnTo>
                    <a:pt x="10272" y="1143"/>
                  </a:lnTo>
                  <a:lnTo>
                    <a:pt x="10245" y="1140"/>
                  </a:lnTo>
                  <a:lnTo>
                    <a:pt x="10218" y="1135"/>
                  </a:lnTo>
                  <a:lnTo>
                    <a:pt x="10191" y="1129"/>
                  </a:lnTo>
                  <a:lnTo>
                    <a:pt x="10164" y="1122"/>
                  </a:lnTo>
                  <a:lnTo>
                    <a:pt x="10137" y="1114"/>
                  </a:lnTo>
                  <a:lnTo>
                    <a:pt x="10110" y="1105"/>
                  </a:lnTo>
                  <a:lnTo>
                    <a:pt x="10083" y="1095"/>
                  </a:lnTo>
                  <a:lnTo>
                    <a:pt x="10057" y="1083"/>
                  </a:lnTo>
                  <a:lnTo>
                    <a:pt x="10033" y="1071"/>
                  </a:lnTo>
                  <a:lnTo>
                    <a:pt x="10008" y="1059"/>
                  </a:lnTo>
                  <a:lnTo>
                    <a:pt x="9984" y="1045"/>
                  </a:lnTo>
                  <a:lnTo>
                    <a:pt x="9962" y="1032"/>
                  </a:lnTo>
                  <a:lnTo>
                    <a:pt x="9940" y="1017"/>
                  </a:lnTo>
                  <a:lnTo>
                    <a:pt x="9921" y="1002"/>
                  </a:lnTo>
                  <a:lnTo>
                    <a:pt x="9728" y="1264"/>
                  </a:lnTo>
                  <a:lnTo>
                    <a:pt x="9755" y="1286"/>
                  </a:lnTo>
                  <a:lnTo>
                    <a:pt x="9782" y="1306"/>
                  </a:lnTo>
                  <a:lnTo>
                    <a:pt x="9812" y="1326"/>
                  </a:lnTo>
                  <a:lnTo>
                    <a:pt x="9844" y="1345"/>
                  </a:lnTo>
                  <a:lnTo>
                    <a:pt x="9876" y="1362"/>
                  </a:lnTo>
                  <a:lnTo>
                    <a:pt x="9910" y="1379"/>
                  </a:lnTo>
                  <a:lnTo>
                    <a:pt x="9946" y="1395"/>
                  </a:lnTo>
                  <a:lnTo>
                    <a:pt x="9983" y="1408"/>
                  </a:lnTo>
                  <a:lnTo>
                    <a:pt x="10021" y="1420"/>
                  </a:lnTo>
                  <a:lnTo>
                    <a:pt x="10061" y="1432"/>
                  </a:lnTo>
                  <a:lnTo>
                    <a:pt x="10100" y="1442"/>
                  </a:lnTo>
                  <a:lnTo>
                    <a:pt x="10142" y="1450"/>
                  </a:lnTo>
                  <a:lnTo>
                    <a:pt x="10183" y="1456"/>
                  </a:lnTo>
                  <a:lnTo>
                    <a:pt x="10225" y="1461"/>
                  </a:lnTo>
                  <a:lnTo>
                    <a:pt x="10267" y="1463"/>
                  </a:lnTo>
                  <a:lnTo>
                    <a:pt x="10311" y="1464"/>
                  </a:lnTo>
                  <a:close/>
                </a:path>
              </a:pathLst>
            </a:custGeom>
            <a:solidFill>
              <a:srgbClr val="0063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662"/>
            </a:p>
          </p:txBody>
        </p:sp>
        <p:sp>
          <p:nvSpPr>
            <p:cNvPr id="1041" name="Freeform 10"/>
            <p:cNvSpPr>
              <a:spLocks noChangeAspect="1" noEditPoints="1"/>
            </p:cNvSpPr>
            <p:nvPr/>
          </p:nvSpPr>
          <p:spPr bwMode="auto">
            <a:xfrm>
              <a:off x="3341962" y="4443745"/>
              <a:ext cx="5626379" cy="856918"/>
            </a:xfrm>
            <a:custGeom>
              <a:avLst/>
              <a:gdLst>
                <a:gd name="T0" fmla="*/ 2147483647 w 10949"/>
                <a:gd name="T1" fmla="*/ 2147483647 h 1667"/>
                <a:gd name="T2" fmla="*/ 2147483647 w 10949"/>
                <a:gd name="T3" fmla="*/ 2147483647 h 1667"/>
                <a:gd name="T4" fmla="*/ 2147483647 w 10949"/>
                <a:gd name="T5" fmla="*/ 2147483647 h 1667"/>
                <a:gd name="T6" fmla="*/ 2147483647 w 10949"/>
                <a:gd name="T7" fmla="*/ 2147483647 h 1667"/>
                <a:gd name="T8" fmla="*/ 2147483647 w 10949"/>
                <a:gd name="T9" fmla="*/ 2147483647 h 1667"/>
                <a:gd name="T10" fmla="*/ 2147483647 w 10949"/>
                <a:gd name="T11" fmla="*/ 2147483647 h 1667"/>
                <a:gd name="T12" fmla="*/ 2147483647 w 10949"/>
                <a:gd name="T13" fmla="*/ 2147483647 h 1667"/>
                <a:gd name="T14" fmla="*/ 2147483647 w 10949"/>
                <a:gd name="T15" fmla="*/ 2147483647 h 1667"/>
                <a:gd name="T16" fmla="*/ 2147483647 w 10949"/>
                <a:gd name="T17" fmla="*/ 2147483647 h 1667"/>
                <a:gd name="T18" fmla="*/ 2147483647 w 10949"/>
                <a:gd name="T19" fmla="*/ 2147483647 h 1667"/>
                <a:gd name="T20" fmla="*/ 2147483647 w 10949"/>
                <a:gd name="T21" fmla="*/ 2147483647 h 1667"/>
                <a:gd name="T22" fmla="*/ 2147483647 w 10949"/>
                <a:gd name="T23" fmla="*/ 2147483647 h 1667"/>
                <a:gd name="T24" fmla="*/ 2147483647 w 10949"/>
                <a:gd name="T25" fmla="*/ 2147483647 h 1667"/>
                <a:gd name="T26" fmla="*/ 2147483647 w 10949"/>
                <a:gd name="T27" fmla="*/ 2147483647 h 1667"/>
                <a:gd name="T28" fmla="*/ 2147483647 w 10949"/>
                <a:gd name="T29" fmla="*/ 2147483647 h 1667"/>
                <a:gd name="T30" fmla="*/ 2147483647 w 10949"/>
                <a:gd name="T31" fmla="*/ 2147483647 h 1667"/>
                <a:gd name="T32" fmla="*/ 2147483647 w 10949"/>
                <a:gd name="T33" fmla="*/ 2147483647 h 1667"/>
                <a:gd name="T34" fmla="*/ 2147483647 w 10949"/>
                <a:gd name="T35" fmla="*/ 2147483647 h 1667"/>
                <a:gd name="T36" fmla="*/ 2147483647 w 10949"/>
                <a:gd name="T37" fmla="*/ 2147483647 h 1667"/>
                <a:gd name="T38" fmla="*/ 2147483647 w 10949"/>
                <a:gd name="T39" fmla="*/ 2147483647 h 1667"/>
                <a:gd name="T40" fmla="*/ 2147483647 w 10949"/>
                <a:gd name="T41" fmla="*/ 2147483647 h 1667"/>
                <a:gd name="T42" fmla="*/ 2147483647 w 10949"/>
                <a:gd name="T43" fmla="*/ 2147483647 h 1667"/>
                <a:gd name="T44" fmla="*/ 2147483647 w 10949"/>
                <a:gd name="T45" fmla="*/ 2147483647 h 1667"/>
                <a:gd name="T46" fmla="*/ 2147483647 w 10949"/>
                <a:gd name="T47" fmla="*/ 2147483647 h 1667"/>
                <a:gd name="T48" fmla="*/ 2147483647 w 10949"/>
                <a:gd name="T49" fmla="*/ 2147483647 h 1667"/>
                <a:gd name="T50" fmla="*/ 2147483647 w 10949"/>
                <a:gd name="T51" fmla="*/ 2147483647 h 1667"/>
                <a:gd name="T52" fmla="*/ 2147483647 w 10949"/>
                <a:gd name="T53" fmla="*/ 2147483647 h 1667"/>
                <a:gd name="T54" fmla="*/ 2147483647 w 10949"/>
                <a:gd name="T55" fmla="*/ 2147483647 h 1667"/>
                <a:gd name="T56" fmla="*/ 2147483647 w 10949"/>
                <a:gd name="T57" fmla="*/ 2147483647 h 1667"/>
                <a:gd name="T58" fmla="*/ 2147483647 w 10949"/>
                <a:gd name="T59" fmla="*/ 2147483647 h 1667"/>
                <a:gd name="T60" fmla="*/ 2147483647 w 10949"/>
                <a:gd name="T61" fmla="*/ 2147483647 h 1667"/>
                <a:gd name="T62" fmla="*/ 2147483647 w 10949"/>
                <a:gd name="T63" fmla="*/ 2147483647 h 1667"/>
                <a:gd name="T64" fmla="*/ 2147483647 w 10949"/>
                <a:gd name="T65" fmla="*/ 2147483647 h 1667"/>
                <a:gd name="T66" fmla="*/ 2147483647 w 10949"/>
                <a:gd name="T67" fmla="*/ 2147483647 h 1667"/>
                <a:gd name="T68" fmla="*/ 2147483647 w 10949"/>
                <a:gd name="T69" fmla="*/ 2147483647 h 1667"/>
                <a:gd name="T70" fmla="*/ 2147483647 w 10949"/>
                <a:gd name="T71" fmla="*/ 2147483647 h 1667"/>
                <a:gd name="T72" fmla="*/ 2147483647 w 10949"/>
                <a:gd name="T73" fmla="*/ 2147483647 h 1667"/>
                <a:gd name="T74" fmla="*/ 2147483647 w 10949"/>
                <a:gd name="T75" fmla="*/ 2147483647 h 1667"/>
                <a:gd name="T76" fmla="*/ 2147483647 w 10949"/>
                <a:gd name="T77" fmla="*/ 2147483647 h 1667"/>
                <a:gd name="T78" fmla="*/ 2147483647 w 10949"/>
                <a:gd name="T79" fmla="*/ 2147483647 h 1667"/>
                <a:gd name="T80" fmla="*/ 2147483647 w 10949"/>
                <a:gd name="T81" fmla="*/ 2147483647 h 1667"/>
                <a:gd name="T82" fmla="*/ 2147483647 w 10949"/>
                <a:gd name="T83" fmla="*/ 2147483647 h 1667"/>
                <a:gd name="T84" fmla="*/ 2147483647 w 10949"/>
                <a:gd name="T85" fmla="*/ 2147483647 h 1667"/>
                <a:gd name="T86" fmla="*/ 2147483647 w 10949"/>
                <a:gd name="T87" fmla="*/ 2147483647 h 1667"/>
                <a:gd name="T88" fmla="*/ 2147483647 w 10949"/>
                <a:gd name="T89" fmla="*/ 2147483647 h 1667"/>
                <a:gd name="T90" fmla="*/ 2147483647 w 10949"/>
                <a:gd name="T91" fmla="*/ 2147483647 h 1667"/>
                <a:gd name="T92" fmla="*/ 2147483647 w 10949"/>
                <a:gd name="T93" fmla="*/ 2147483647 h 1667"/>
                <a:gd name="T94" fmla="*/ 2147483647 w 10949"/>
                <a:gd name="T95" fmla="*/ 2147483647 h 1667"/>
                <a:gd name="T96" fmla="*/ 2147483647 w 10949"/>
                <a:gd name="T97" fmla="*/ 2147483647 h 1667"/>
                <a:gd name="T98" fmla="*/ 2147483647 w 10949"/>
                <a:gd name="T99" fmla="*/ 2147483647 h 1667"/>
                <a:gd name="T100" fmla="*/ 2147483647 w 10949"/>
                <a:gd name="T101" fmla="*/ 2147483647 h 1667"/>
                <a:gd name="T102" fmla="*/ 2147483647 w 10949"/>
                <a:gd name="T103" fmla="*/ 2147483647 h 1667"/>
                <a:gd name="T104" fmla="*/ 2147483647 w 10949"/>
                <a:gd name="T105" fmla="*/ 2147483647 h 1667"/>
                <a:gd name="T106" fmla="*/ 2147483647 w 10949"/>
                <a:gd name="T107" fmla="*/ 2147483647 h 1667"/>
                <a:gd name="T108" fmla="*/ 2147483647 w 10949"/>
                <a:gd name="T109" fmla="*/ 2147483647 h 1667"/>
                <a:gd name="T110" fmla="*/ 2147483647 w 10949"/>
                <a:gd name="T111" fmla="*/ 2147483647 h 1667"/>
                <a:gd name="T112" fmla="*/ 2147483647 w 10949"/>
                <a:gd name="T113" fmla="*/ 2147483647 h 1667"/>
                <a:gd name="T114" fmla="*/ 2147483647 w 10949"/>
                <a:gd name="T115" fmla="*/ 2147483647 h 1667"/>
                <a:gd name="T116" fmla="*/ 2147483647 w 10949"/>
                <a:gd name="T117" fmla="*/ 2147483647 h 1667"/>
                <a:gd name="T118" fmla="*/ 2147483647 w 10949"/>
                <a:gd name="T119" fmla="*/ 2147483647 h 1667"/>
                <a:gd name="T120" fmla="*/ 2147483647 w 10949"/>
                <a:gd name="T121" fmla="*/ 2147483647 h 1667"/>
                <a:gd name="T122" fmla="*/ 2147483647 w 10949"/>
                <a:gd name="T123" fmla="*/ 2147483647 h 1667"/>
                <a:gd name="T124" fmla="*/ 2147483647 w 10949"/>
                <a:gd name="T125" fmla="*/ 2147483647 h 16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949" h="1667">
                  <a:moveTo>
                    <a:pt x="10949" y="815"/>
                  </a:moveTo>
                  <a:lnTo>
                    <a:pt x="10949" y="815"/>
                  </a:lnTo>
                  <a:lnTo>
                    <a:pt x="10949" y="790"/>
                  </a:lnTo>
                  <a:lnTo>
                    <a:pt x="10948" y="765"/>
                  </a:lnTo>
                  <a:lnTo>
                    <a:pt x="10946" y="741"/>
                  </a:lnTo>
                  <a:lnTo>
                    <a:pt x="10943" y="716"/>
                  </a:lnTo>
                  <a:lnTo>
                    <a:pt x="10940" y="694"/>
                  </a:lnTo>
                  <a:lnTo>
                    <a:pt x="10936" y="672"/>
                  </a:lnTo>
                  <a:lnTo>
                    <a:pt x="10930" y="649"/>
                  </a:lnTo>
                  <a:lnTo>
                    <a:pt x="10924" y="628"/>
                  </a:lnTo>
                  <a:lnTo>
                    <a:pt x="10918" y="606"/>
                  </a:lnTo>
                  <a:lnTo>
                    <a:pt x="10911" y="586"/>
                  </a:lnTo>
                  <a:lnTo>
                    <a:pt x="10903" y="567"/>
                  </a:lnTo>
                  <a:lnTo>
                    <a:pt x="10894" y="548"/>
                  </a:lnTo>
                  <a:lnTo>
                    <a:pt x="10884" y="530"/>
                  </a:lnTo>
                  <a:lnTo>
                    <a:pt x="10874" y="513"/>
                  </a:lnTo>
                  <a:lnTo>
                    <a:pt x="10864" y="496"/>
                  </a:lnTo>
                  <a:lnTo>
                    <a:pt x="10851" y="481"/>
                  </a:lnTo>
                  <a:lnTo>
                    <a:pt x="10839" y="465"/>
                  </a:lnTo>
                  <a:lnTo>
                    <a:pt x="10825" y="450"/>
                  </a:lnTo>
                  <a:lnTo>
                    <a:pt x="10812" y="437"/>
                  </a:lnTo>
                  <a:lnTo>
                    <a:pt x="10797" y="424"/>
                  </a:lnTo>
                  <a:lnTo>
                    <a:pt x="10782" y="413"/>
                  </a:lnTo>
                  <a:lnTo>
                    <a:pt x="10766" y="402"/>
                  </a:lnTo>
                  <a:lnTo>
                    <a:pt x="10749" y="392"/>
                  </a:lnTo>
                  <a:lnTo>
                    <a:pt x="10732" y="383"/>
                  </a:lnTo>
                  <a:lnTo>
                    <a:pt x="10714" y="375"/>
                  </a:lnTo>
                  <a:lnTo>
                    <a:pt x="10695" y="368"/>
                  </a:lnTo>
                  <a:lnTo>
                    <a:pt x="10676" y="363"/>
                  </a:lnTo>
                  <a:lnTo>
                    <a:pt x="10656" y="357"/>
                  </a:lnTo>
                  <a:lnTo>
                    <a:pt x="10634" y="354"/>
                  </a:lnTo>
                  <a:lnTo>
                    <a:pt x="10613" y="351"/>
                  </a:lnTo>
                  <a:lnTo>
                    <a:pt x="10591" y="349"/>
                  </a:lnTo>
                  <a:lnTo>
                    <a:pt x="10568" y="349"/>
                  </a:lnTo>
                  <a:lnTo>
                    <a:pt x="10547" y="349"/>
                  </a:lnTo>
                  <a:lnTo>
                    <a:pt x="10526" y="350"/>
                  </a:lnTo>
                  <a:lnTo>
                    <a:pt x="10506" y="354"/>
                  </a:lnTo>
                  <a:lnTo>
                    <a:pt x="10486" y="357"/>
                  </a:lnTo>
                  <a:lnTo>
                    <a:pt x="10467" y="363"/>
                  </a:lnTo>
                  <a:lnTo>
                    <a:pt x="10448" y="368"/>
                  </a:lnTo>
                  <a:lnTo>
                    <a:pt x="10429" y="375"/>
                  </a:lnTo>
                  <a:lnTo>
                    <a:pt x="10411" y="383"/>
                  </a:lnTo>
                  <a:lnTo>
                    <a:pt x="10394" y="392"/>
                  </a:lnTo>
                  <a:lnTo>
                    <a:pt x="10377" y="402"/>
                  </a:lnTo>
                  <a:lnTo>
                    <a:pt x="10360" y="412"/>
                  </a:lnTo>
                  <a:lnTo>
                    <a:pt x="10344" y="424"/>
                  </a:lnTo>
                  <a:lnTo>
                    <a:pt x="10329" y="437"/>
                  </a:lnTo>
                  <a:lnTo>
                    <a:pt x="10314" y="450"/>
                  </a:lnTo>
                  <a:lnTo>
                    <a:pt x="10301" y="465"/>
                  </a:lnTo>
                  <a:lnTo>
                    <a:pt x="10287" y="481"/>
                  </a:lnTo>
                  <a:lnTo>
                    <a:pt x="10274" y="496"/>
                  </a:lnTo>
                  <a:lnTo>
                    <a:pt x="10262" y="514"/>
                  </a:lnTo>
                  <a:lnTo>
                    <a:pt x="10250" y="532"/>
                  </a:lnTo>
                  <a:lnTo>
                    <a:pt x="10240" y="551"/>
                  </a:lnTo>
                  <a:lnTo>
                    <a:pt x="10230" y="570"/>
                  </a:lnTo>
                  <a:lnTo>
                    <a:pt x="10221" y="591"/>
                  </a:lnTo>
                  <a:lnTo>
                    <a:pt x="10213" y="612"/>
                  </a:lnTo>
                  <a:lnTo>
                    <a:pt x="10205" y="634"/>
                  </a:lnTo>
                  <a:lnTo>
                    <a:pt x="10198" y="657"/>
                  </a:lnTo>
                  <a:lnTo>
                    <a:pt x="10193" y="682"/>
                  </a:lnTo>
                  <a:lnTo>
                    <a:pt x="10187" y="705"/>
                  </a:lnTo>
                  <a:lnTo>
                    <a:pt x="10183" y="731"/>
                  </a:lnTo>
                  <a:lnTo>
                    <a:pt x="10179" y="757"/>
                  </a:lnTo>
                  <a:lnTo>
                    <a:pt x="10177" y="783"/>
                  </a:lnTo>
                  <a:lnTo>
                    <a:pt x="10176" y="811"/>
                  </a:lnTo>
                  <a:lnTo>
                    <a:pt x="10176" y="839"/>
                  </a:lnTo>
                  <a:lnTo>
                    <a:pt x="10176" y="873"/>
                  </a:lnTo>
                  <a:lnTo>
                    <a:pt x="10178" y="905"/>
                  </a:lnTo>
                  <a:lnTo>
                    <a:pt x="10180" y="937"/>
                  </a:lnTo>
                  <a:lnTo>
                    <a:pt x="10185" y="967"/>
                  </a:lnTo>
                  <a:lnTo>
                    <a:pt x="10190" y="995"/>
                  </a:lnTo>
                  <a:lnTo>
                    <a:pt x="10196" y="1023"/>
                  </a:lnTo>
                  <a:lnTo>
                    <a:pt x="10203" y="1049"/>
                  </a:lnTo>
                  <a:lnTo>
                    <a:pt x="10211" y="1074"/>
                  </a:lnTo>
                  <a:lnTo>
                    <a:pt x="10220" y="1097"/>
                  </a:lnTo>
                  <a:lnTo>
                    <a:pt x="10230" y="1120"/>
                  </a:lnTo>
                  <a:lnTo>
                    <a:pt x="10240" y="1140"/>
                  </a:lnTo>
                  <a:lnTo>
                    <a:pt x="10251" y="1160"/>
                  </a:lnTo>
                  <a:lnTo>
                    <a:pt x="10263" y="1178"/>
                  </a:lnTo>
                  <a:lnTo>
                    <a:pt x="10276" y="1196"/>
                  </a:lnTo>
                  <a:lnTo>
                    <a:pt x="10289" y="1213"/>
                  </a:lnTo>
                  <a:lnTo>
                    <a:pt x="10303" y="1228"/>
                  </a:lnTo>
                  <a:lnTo>
                    <a:pt x="10317" y="1242"/>
                  </a:lnTo>
                  <a:lnTo>
                    <a:pt x="10332" y="1255"/>
                  </a:lnTo>
                  <a:lnTo>
                    <a:pt x="10347" y="1267"/>
                  </a:lnTo>
                  <a:lnTo>
                    <a:pt x="10362" y="1278"/>
                  </a:lnTo>
                  <a:lnTo>
                    <a:pt x="10378" y="1288"/>
                  </a:lnTo>
                  <a:lnTo>
                    <a:pt x="10394" y="1297"/>
                  </a:lnTo>
                  <a:lnTo>
                    <a:pt x="10411" y="1305"/>
                  </a:lnTo>
                  <a:lnTo>
                    <a:pt x="10428" y="1312"/>
                  </a:lnTo>
                  <a:lnTo>
                    <a:pt x="10443" y="1319"/>
                  </a:lnTo>
                  <a:lnTo>
                    <a:pt x="10460" y="1323"/>
                  </a:lnTo>
                  <a:lnTo>
                    <a:pt x="10477" y="1328"/>
                  </a:lnTo>
                  <a:lnTo>
                    <a:pt x="10494" y="1331"/>
                  </a:lnTo>
                  <a:lnTo>
                    <a:pt x="10511" y="1334"/>
                  </a:lnTo>
                  <a:lnTo>
                    <a:pt x="10528" y="1337"/>
                  </a:lnTo>
                  <a:lnTo>
                    <a:pt x="10544" y="1338"/>
                  </a:lnTo>
                  <a:lnTo>
                    <a:pt x="10560" y="1338"/>
                  </a:lnTo>
                  <a:lnTo>
                    <a:pt x="10586" y="1338"/>
                  </a:lnTo>
                  <a:lnTo>
                    <a:pt x="10611" y="1336"/>
                  </a:lnTo>
                  <a:lnTo>
                    <a:pt x="10635" y="1333"/>
                  </a:lnTo>
                  <a:lnTo>
                    <a:pt x="10658" y="1331"/>
                  </a:lnTo>
                  <a:lnTo>
                    <a:pt x="10679" y="1327"/>
                  </a:lnTo>
                  <a:lnTo>
                    <a:pt x="10701" y="1322"/>
                  </a:lnTo>
                  <a:lnTo>
                    <a:pt x="10721" y="1316"/>
                  </a:lnTo>
                  <a:lnTo>
                    <a:pt x="10741" y="1310"/>
                  </a:lnTo>
                  <a:lnTo>
                    <a:pt x="10761" y="1302"/>
                  </a:lnTo>
                  <a:lnTo>
                    <a:pt x="10780" y="1294"/>
                  </a:lnTo>
                  <a:lnTo>
                    <a:pt x="10800" y="1285"/>
                  </a:lnTo>
                  <a:lnTo>
                    <a:pt x="10820" y="1275"/>
                  </a:lnTo>
                  <a:lnTo>
                    <a:pt x="10859" y="1252"/>
                  </a:lnTo>
                  <a:lnTo>
                    <a:pt x="10901" y="1228"/>
                  </a:lnTo>
                  <a:lnTo>
                    <a:pt x="10837" y="1130"/>
                  </a:lnTo>
                  <a:lnTo>
                    <a:pt x="10805" y="1150"/>
                  </a:lnTo>
                  <a:lnTo>
                    <a:pt x="10775" y="1168"/>
                  </a:lnTo>
                  <a:lnTo>
                    <a:pt x="10746" y="1184"/>
                  </a:lnTo>
                  <a:lnTo>
                    <a:pt x="10730" y="1191"/>
                  </a:lnTo>
                  <a:lnTo>
                    <a:pt x="10715" y="1196"/>
                  </a:lnTo>
                  <a:lnTo>
                    <a:pt x="10700" y="1202"/>
                  </a:lnTo>
                  <a:lnTo>
                    <a:pt x="10684" y="1206"/>
                  </a:lnTo>
                  <a:lnTo>
                    <a:pt x="10667" y="1211"/>
                  </a:lnTo>
                  <a:lnTo>
                    <a:pt x="10650" y="1214"/>
                  </a:lnTo>
                  <a:lnTo>
                    <a:pt x="10632" y="1216"/>
                  </a:lnTo>
                  <a:lnTo>
                    <a:pt x="10614" y="1219"/>
                  </a:lnTo>
                  <a:lnTo>
                    <a:pt x="10595" y="1220"/>
                  </a:lnTo>
                  <a:lnTo>
                    <a:pt x="10575" y="1220"/>
                  </a:lnTo>
                  <a:lnTo>
                    <a:pt x="10560" y="1220"/>
                  </a:lnTo>
                  <a:lnTo>
                    <a:pt x="10547" y="1219"/>
                  </a:lnTo>
                  <a:lnTo>
                    <a:pt x="10533" y="1216"/>
                  </a:lnTo>
                  <a:lnTo>
                    <a:pt x="10520" y="1214"/>
                  </a:lnTo>
                  <a:lnTo>
                    <a:pt x="10506" y="1211"/>
                  </a:lnTo>
                  <a:lnTo>
                    <a:pt x="10494" y="1206"/>
                  </a:lnTo>
                  <a:lnTo>
                    <a:pt x="10481" y="1202"/>
                  </a:lnTo>
                  <a:lnTo>
                    <a:pt x="10470" y="1196"/>
                  </a:lnTo>
                  <a:lnTo>
                    <a:pt x="10458" y="1191"/>
                  </a:lnTo>
                  <a:lnTo>
                    <a:pt x="10447" y="1184"/>
                  </a:lnTo>
                  <a:lnTo>
                    <a:pt x="10437" y="1177"/>
                  </a:lnTo>
                  <a:lnTo>
                    <a:pt x="10426" y="1168"/>
                  </a:lnTo>
                  <a:lnTo>
                    <a:pt x="10416" y="1160"/>
                  </a:lnTo>
                  <a:lnTo>
                    <a:pt x="10407" y="1151"/>
                  </a:lnTo>
                  <a:lnTo>
                    <a:pt x="10398" y="1141"/>
                  </a:lnTo>
                  <a:lnTo>
                    <a:pt x="10389" y="1130"/>
                  </a:lnTo>
                  <a:lnTo>
                    <a:pt x="10381" y="1120"/>
                  </a:lnTo>
                  <a:lnTo>
                    <a:pt x="10374" y="1107"/>
                  </a:lnTo>
                  <a:lnTo>
                    <a:pt x="10359" y="1083"/>
                  </a:lnTo>
                  <a:lnTo>
                    <a:pt x="10347" y="1056"/>
                  </a:lnTo>
                  <a:lnTo>
                    <a:pt x="10335" y="1027"/>
                  </a:lnTo>
                  <a:lnTo>
                    <a:pt x="10326" y="995"/>
                  </a:lnTo>
                  <a:lnTo>
                    <a:pt x="10320" y="961"/>
                  </a:lnTo>
                  <a:lnTo>
                    <a:pt x="10314" y="927"/>
                  </a:lnTo>
                  <a:lnTo>
                    <a:pt x="10311" y="890"/>
                  </a:lnTo>
                  <a:lnTo>
                    <a:pt x="10943" y="890"/>
                  </a:lnTo>
                  <a:lnTo>
                    <a:pt x="10947" y="873"/>
                  </a:lnTo>
                  <a:lnTo>
                    <a:pt x="10948" y="856"/>
                  </a:lnTo>
                  <a:lnTo>
                    <a:pt x="10949" y="837"/>
                  </a:lnTo>
                  <a:lnTo>
                    <a:pt x="10949" y="815"/>
                  </a:lnTo>
                  <a:close/>
                  <a:moveTo>
                    <a:pt x="10311" y="779"/>
                  </a:moveTo>
                  <a:lnTo>
                    <a:pt x="10311" y="779"/>
                  </a:lnTo>
                  <a:lnTo>
                    <a:pt x="10315" y="741"/>
                  </a:lnTo>
                  <a:lnTo>
                    <a:pt x="10321" y="705"/>
                  </a:lnTo>
                  <a:lnTo>
                    <a:pt x="10329" y="672"/>
                  </a:lnTo>
                  <a:lnTo>
                    <a:pt x="10338" y="641"/>
                  </a:lnTo>
                  <a:lnTo>
                    <a:pt x="10349" y="613"/>
                  </a:lnTo>
                  <a:lnTo>
                    <a:pt x="10361" y="587"/>
                  </a:lnTo>
                  <a:lnTo>
                    <a:pt x="10376" y="564"/>
                  </a:lnTo>
                  <a:lnTo>
                    <a:pt x="10384" y="554"/>
                  </a:lnTo>
                  <a:lnTo>
                    <a:pt x="10392" y="543"/>
                  </a:lnTo>
                  <a:lnTo>
                    <a:pt x="10399" y="533"/>
                  </a:lnTo>
                  <a:lnTo>
                    <a:pt x="10408" y="525"/>
                  </a:lnTo>
                  <a:lnTo>
                    <a:pt x="10417" y="516"/>
                  </a:lnTo>
                  <a:lnTo>
                    <a:pt x="10428" y="510"/>
                  </a:lnTo>
                  <a:lnTo>
                    <a:pt x="10438" y="502"/>
                  </a:lnTo>
                  <a:lnTo>
                    <a:pt x="10448" y="496"/>
                  </a:lnTo>
                  <a:lnTo>
                    <a:pt x="10458" y="491"/>
                  </a:lnTo>
                  <a:lnTo>
                    <a:pt x="10469" y="485"/>
                  </a:lnTo>
                  <a:lnTo>
                    <a:pt x="10492" y="477"/>
                  </a:lnTo>
                  <a:lnTo>
                    <a:pt x="10515" y="470"/>
                  </a:lnTo>
                  <a:lnTo>
                    <a:pt x="10540" y="467"/>
                  </a:lnTo>
                  <a:lnTo>
                    <a:pt x="10566" y="466"/>
                  </a:lnTo>
                  <a:lnTo>
                    <a:pt x="10582" y="467"/>
                  </a:lnTo>
                  <a:lnTo>
                    <a:pt x="10596" y="468"/>
                  </a:lnTo>
                  <a:lnTo>
                    <a:pt x="10611" y="469"/>
                  </a:lnTo>
                  <a:lnTo>
                    <a:pt x="10624" y="472"/>
                  </a:lnTo>
                  <a:lnTo>
                    <a:pt x="10638" y="475"/>
                  </a:lnTo>
                  <a:lnTo>
                    <a:pt x="10650" y="479"/>
                  </a:lnTo>
                  <a:lnTo>
                    <a:pt x="10662" y="484"/>
                  </a:lnTo>
                  <a:lnTo>
                    <a:pt x="10675" y="490"/>
                  </a:lnTo>
                  <a:lnTo>
                    <a:pt x="10686" y="495"/>
                  </a:lnTo>
                  <a:lnTo>
                    <a:pt x="10697" y="502"/>
                  </a:lnTo>
                  <a:lnTo>
                    <a:pt x="10707" y="509"/>
                  </a:lnTo>
                  <a:lnTo>
                    <a:pt x="10718" y="516"/>
                  </a:lnTo>
                  <a:lnTo>
                    <a:pt x="10727" y="524"/>
                  </a:lnTo>
                  <a:lnTo>
                    <a:pt x="10735" y="533"/>
                  </a:lnTo>
                  <a:lnTo>
                    <a:pt x="10744" y="543"/>
                  </a:lnTo>
                  <a:lnTo>
                    <a:pt x="10752" y="554"/>
                  </a:lnTo>
                  <a:lnTo>
                    <a:pt x="10767" y="575"/>
                  </a:lnTo>
                  <a:lnTo>
                    <a:pt x="10780" y="599"/>
                  </a:lnTo>
                  <a:lnTo>
                    <a:pt x="10792" y="624"/>
                  </a:lnTo>
                  <a:lnTo>
                    <a:pt x="10802" y="652"/>
                  </a:lnTo>
                  <a:lnTo>
                    <a:pt x="10810" y="682"/>
                  </a:lnTo>
                  <a:lnTo>
                    <a:pt x="10815" y="713"/>
                  </a:lnTo>
                  <a:lnTo>
                    <a:pt x="10820" y="745"/>
                  </a:lnTo>
                  <a:lnTo>
                    <a:pt x="10823" y="779"/>
                  </a:lnTo>
                  <a:lnTo>
                    <a:pt x="10311" y="779"/>
                  </a:lnTo>
                  <a:close/>
                  <a:moveTo>
                    <a:pt x="9704" y="238"/>
                  </a:moveTo>
                  <a:lnTo>
                    <a:pt x="9704" y="368"/>
                  </a:lnTo>
                  <a:lnTo>
                    <a:pt x="9573" y="368"/>
                  </a:lnTo>
                  <a:lnTo>
                    <a:pt x="9573" y="483"/>
                  </a:lnTo>
                  <a:lnTo>
                    <a:pt x="9704" y="483"/>
                  </a:lnTo>
                  <a:lnTo>
                    <a:pt x="9704" y="1318"/>
                  </a:lnTo>
                  <a:lnTo>
                    <a:pt x="9839" y="1318"/>
                  </a:lnTo>
                  <a:lnTo>
                    <a:pt x="9839" y="483"/>
                  </a:lnTo>
                  <a:lnTo>
                    <a:pt x="10025" y="483"/>
                  </a:lnTo>
                  <a:lnTo>
                    <a:pt x="10025" y="368"/>
                  </a:lnTo>
                  <a:lnTo>
                    <a:pt x="9839" y="368"/>
                  </a:lnTo>
                  <a:lnTo>
                    <a:pt x="9839" y="228"/>
                  </a:lnTo>
                  <a:lnTo>
                    <a:pt x="9840" y="213"/>
                  </a:lnTo>
                  <a:lnTo>
                    <a:pt x="9841" y="201"/>
                  </a:lnTo>
                  <a:lnTo>
                    <a:pt x="9843" y="188"/>
                  </a:lnTo>
                  <a:lnTo>
                    <a:pt x="9846" y="178"/>
                  </a:lnTo>
                  <a:lnTo>
                    <a:pt x="9851" y="169"/>
                  </a:lnTo>
                  <a:lnTo>
                    <a:pt x="9855" y="160"/>
                  </a:lnTo>
                  <a:lnTo>
                    <a:pt x="9861" y="154"/>
                  </a:lnTo>
                  <a:lnTo>
                    <a:pt x="9867" y="148"/>
                  </a:lnTo>
                  <a:lnTo>
                    <a:pt x="9873" y="142"/>
                  </a:lnTo>
                  <a:lnTo>
                    <a:pt x="9881" y="138"/>
                  </a:lnTo>
                  <a:lnTo>
                    <a:pt x="9889" y="134"/>
                  </a:lnTo>
                  <a:lnTo>
                    <a:pt x="9898" y="132"/>
                  </a:lnTo>
                  <a:lnTo>
                    <a:pt x="9907" y="130"/>
                  </a:lnTo>
                  <a:lnTo>
                    <a:pt x="9916" y="129"/>
                  </a:lnTo>
                  <a:lnTo>
                    <a:pt x="9936" y="128"/>
                  </a:lnTo>
                  <a:lnTo>
                    <a:pt x="9953" y="129"/>
                  </a:lnTo>
                  <a:lnTo>
                    <a:pt x="9968" y="129"/>
                  </a:lnTo>
                  <a:lnTo>
                    <a:pt x="9982" y="131"/>
                  </a:lnTo>
                  <a:lnTo>
                    <a:pt x="9997" y="133"/>
                  </a:lnTo>
                  <a:lnTo>
                    <a:pt x="10011" y="137"/>
                  </a:lnTo>
                  <a:lnTo>
                    <a:pt x="10023" y="140"/>
                  </a:lnTo>
                  <a:lnTo>
                    <a:pt x="10035" y="145"/>
                  </a:lnTo>
                  <a:lnTo>
                    <a:pt x="10047" y="149"/>
                  </a:lnTo>
                  <a:lnTo>
                    <a:pt x="10047" y="21"/>
                  </a:lnTo>
                  <a:lnTo>
                    <a:pt x="10022" y="14"/>
                  </a:lnTo>
                  <a:lnTo>
                    <a:pt x="9996" y="9"/>
                  </a:lnTo>
                  <a:lnTo>
                    <a:pt x="9964" y="6"/>
                  </a:lnTo>
                  <a:lnTo>
                    <a:pt x="9927" y="5"/>
                  </a:lnTo>
                  <a:lnTo>
                    <a:pt x="9904" y="6"/>
                  </a:lnTo>
                  <a:lnTo>
                    <a:pt x="9880" y="9"/>
                  </a:lnTo>
                  <a:lnTo>
                    <a:pt x="9858" y="12"/>
                  </a:lnTo>
                  <a:lnTo>
                    <a:pt x="9836" y="18"/>
                  </a:lnTo>
                  <a:lnTo>
                    <a:pt x="9817" y="26"/>
                  </a:lnTo>
                  <a:lnTo>
                    <a:pt x="9798" y="34"/>
                  </a:lnTo>
                  <a:lnTo>
                    <a:pt x="9781" y="45"/>
                  </a:lnTo>
                  <a:lnTo>
                    <a:pt x="9766" y="58"/>
                  </a:lnTo>
                  <a:lnTo>
                    <a:pt x="9752" y="73"/>
                  </a:lnTo>
                  <a:lnTo>
                    <a:pt x="9740" y="90"/>
                  </a:lnTo>
                  <a:lnTo>
                    <a:pt x="9728" y="109"/>
                  </a:lnTo>
                  <a:lnTo>
                    <a:pt x="9719" y="130"/>
                  </a:lnTo>
                  <a:lnTo>
                    <a:pt x="9713" y="154"/>
                  </a:lnTo>
                  <a:lnTo>
                    <a:pt x="9708" y="179"/>
                  </a:lnTo>
                  <a:lnTo>
                    <a:pt x="9705" y="208"/>
                  </a:lnTo>
                  <a:lnTo>
                    <a:pt x="9704" y="238"/>
                  </a:lnTo>
                  <a:close/>
                  <a:moveTo>
                    <a:pt x="9143" y="1318"/>
                  </a:moveTo>
                  <a:lnTo>
                    <a:pt x="9279" y="1318"/>
                  </a:lnTo>
                  <a:lnTo>
                    <a:pt x="9279" y="368"/>
                  </a:lnTo>
                  <a:lnTo>
                    <a:pt x="9143" y="368"/>
                  </a:lnTo>
                  <a:lnTo>
                    <a:pt x="9143" y="1318"/>
                  </a:lnTo>
                  <a:close/>
                  <a:moveTo>
                    <a:pt x="9214" y="5"/>
                  </a:moveTo>
                  <a:lnTo>
                    <a:pt x="9214" y="5"/>
                  </a:lnTo>
                  <a:lnTo>
                    <a:pt x="9202" y="5"/>
                  </a:lnTo>
                  <a:lnTo>
                    <a:pt x="9193" y="8"/>
                  </a:lnTo>
                  <a:lnTo>
                    <a:pt x="9183" y="10"/>
                  </a:lnTo>
                  <a:lnTo>
                    <a:pt x="9174" y="13"/>
                  </a:lnTo>
                  <a:lnTo>
                    <a:pt x="9165" y="17"/>
                  </a:lnTo>
                  <a:lnTo>
                    <a:pt x="9158" y="22"/>
                  </a:lnTo>
                  <a:lnTo>
                    <a:pt x="9150" y="28"/>
                  </a:lnTo>
                  <a:lnTo>
                    <a:pt x="9143" y="33"/>
                  </a:lnTo>
                  <a:lnTo>
                    <a:pt x="9136" y="40"/>
                  </a:lnTo>
                  <a:lnTo>
                    <a:pt x="9131" y="48"/>
                  </a:lnTo>
                  <a:lnTo>
                    <a:pt x="9126" y="56"/>
                  </a:lnTo>
                  <a:lnTo>
                    <a:pt x="9122" y="65"/>
                  </a:lnTo>
                  <a:lnTo>
                    <a:pt x="9118" y="74"/>
                  </a:lnTo>
                  <a:lnTo>
                    <a:pt x="9116" y="83"/>
                  </a:lnTo>
                  <a:lnTo>
                    <a:pt x="9115" y="93"/>
                  </a:lnTo>
                  <a:lnTo>
                    <a:pt x="9114" y="102"/>
                  </a:lnTo>
                  <a:lnTo>
                    <a:pt x="9115" y="112"/>
                  </a:lnTo>
                  <a:lnTo>
                    <a:pt x="9116" y="122"/>
                  </a:lnTo>
                  <a:lnTo>
                    <a:pt x="9118" y="131"/>
                  </a:lnTo>
                  <a:lnTo>
                    <a:pt x="9122" y="140"/>
                  </a:lnTo>
                  <a:lnTo>
                    <a:pt x="9126" y="148"/>
                  </a:lnTo>
                  <a:lnTo>
                    <a:pt x="9131" y="156"/>
                  </a:lnTo>
                  <a:lnTo>
                    <a:pt x="9136" y="164"/>
                  </a:lnTo>
                  <a:lnTo>
                    <a:pt x="9143" y="170"/>
                  </a:lnTo>
                  <a:lnTo>
                    <a:pt x="9150" y="176"/>
                  </a:lnTo>
                  <a:lnTo>
                    <a:pt x="9158" y="182"/>
                  </a:lnTo>
                  <a:lnTo>
                    <a:pt x="9165" y="187"/>
                  </a:lnTo>
                  <a:lnTo>
                    <a:pt x="9174" y="191"/>
                  </a:lnTo>
                  <a:lnTo>
                    <a:pt x="9183" y="194"/>
                  </a:lnTo>
                  <a:lnTo>
                    <a:pt x="9193" y="196"/>
                  </a:lnTo>
                  <a:lnTo>
                    <a:pt x="9202" y="199"/>
                  </a:lnTo>
                  <a:lnTo>
                    <a:pt x="9214" y="199"/>
                  </a:lnTo>
                  <a:lnTo>
                    <a:pt x="9223" y="199"/>
                  </a:lnTo>
                  <a:lnTo>
                    <a:pt x="9232" y="196"/>
                  </a:lnTo>
                  <a:lnTo>
                    <a:pt x="9241" y="194"/>
                  </a:lnTo>
                  <a:lnTo>
                    <a:pt x="9250" y="191"/>
                  </a:lnTo>
                  <a:lnTo>
                    <a:pt x="9258" y="187"/>
                  </a:lnTo>
                  <a:lnTo>
                    <a:pt x="9265" y="182"/>
                  </a:lnTo>
                  <a:lnTo>
                    <a:pt x="9272" y="176"/>
                  </a:lnTo>
                  <a:lnTo>
                    <a:pt x="9279" y="170"/>
                  </a:lnTo>
                  <a:lnTo>
                    <a:pt x="9286" y="164"/>
                  </a:lnTo>
                  <a:lnTo>
                    <a:pt x="9291" y="156"/>
                  </a:lnTo>
                  <a:lnTo>
                    <a:pt x="9296" y="148"/>
                  </a:lnTo>
                  <a:lnTo>
                    <a:pt x="9299" y="140"/>
                  </a:lnTo>
                  <a:lnTo>
                    <a:pt x="9303" y="131"/>
                  </a:lnTo>
                  <a:lnTo>
                    <a:pt x="9305" y="122"/>
                  </a:lnTo>
                  <a:lnTo>
                    <a:pt x="9307" y="112"/>
                  </a:lnTo>
                  <a:lnTo>
                    <a:pt x="9307" y="102"/>
                  </a:lnTo>
                  <a:lnTo>
                    <a:pt x="9307" y="93"/>
                  </a:lnTo>
                  <a:lnTo>
                    <a:pt x="9305" y="83"/>
                  </a:lnTo>
                  <a:lnTo>
                    <a:pt x="9303" y="74"/>
                  </a:lnTo>
                  <a:lnTo>
                    <a:pt x="9299" y="65"/>
                  </a:lnTo>
                  <a:lnTo>
                    <a:pt x="9296" y="56"/>
                  </a:lnTo>
                  <a:lnTo>
                    <a:pt x="9291" y="48"/>
                  </a:lnTo>
                  <a:lnTo>
                    <a:pt x="9286" y="40"/>
                  </a:lnTo>
                  <a:lnTo>
                    <a:pt x="9279" y="33"/>
                  </a:lnTo>
                  <a:lnTo>
                    <a:pt x="9272" y="28"/>
                  </a:lnTo>
                  <a:lnTo>
                    <a:pt x="9265" y="22"/>
                  </a:lnTo>
                  <a:lnTo>
                    <a:pt x="9258" y="17"/>
                  </a:lnTo>
                  <a:lnTo>
                    <a:pt x="9250" y="13"/>
                  </a:lnTo>
                  <a:lnTo>
                    <a:pt x="9241" y="10"/>
                  </a:lnTo>
                  <a:lnTo>
                    <a:pt x="9232" y="8"/>
                  </a:lnTo>
                  <a:lnTo>
                    <a:pt x="9223" y="5"/>
                  </a:lnTo>
                  <a:lnTo>
                    <a:pt x="9214" y="5"/>
                  </a:lnTo>
                  <a:close/>
                  <a:moveTo>
                    <a:pt x="8632" y="1318"/>
                  </a:moveTo>
                  <a:lnTo>
                    <a:pt x="8766" y="1318"/>
                  </a:lnTo>
                  <a:lnTo>
                    <a:pt x="8766" y="0"/>
                  </a:lnTo>
                  <a:lnTo>
                    <a:pt x="8632" y="76"/>
                  </a:lnTo>
                  <a:lnTo>
                    <a:pt x="8632" y="1318"/>
                  </a:lnTo>
                  <a:close/>
                  <a:moveTo>
                    <a:pt x="7498" y="486"/>
                  </a:moveTo>
                  <a:lnTo>
                    <a:pt x="7498" y="368"/>
                  </a:lnTo>
                  <a:lnTo>
                    <a:pt x="7363" y="368"/>
                  </a:lnTo>
                  <a:lnTo>
                    <a:pt x="7363" y="1318"/>
                  </a:lnTo>
                  <a:lnTo>
                    <a:pt x="7498" y="1318"/>
                  </a:lnTo>
                  <a:lnTo>
                    <a:pt x="7498" y="761"/>
                  </a:lnTo>
                  <a:lnTo>
                    <a:pt x="7499" y="728"/>
                  </a:lnTo>
                  <a:lnTo>
                    <a:pt x="7501" y="696"/>
                  </a:lnTo>
                  <a:lnTo>
                    <a:pt x="7505" y="667"/>
                  </a:lnTo>
                  <a:lnTo>
                    <a:pt x="7512" y="640"/>
                  </a:lnTo>
                  <a:lnTo>
                    <a:pt x="7519" y="614"/>
                  </a:lnTo>
                  <a:lnTo>
                    <a:pt x="7528" y="591"/>
                  </a:lnTo>
                  <a:lnTo>
                    <a:pt x="7539" y="569"/>
                  </a:lnTo>
                  <a:lnTo>
                    <a:pt x="7551" y="549"/>
                  </a:lnTo>
                  <a:lnTo>
                    <a:pt x="7565" y="532"/>
                  </a:lnTo>
                  <a:lnTo>
                    <a:pt x="7581" y="516"/>
                  </a:lnTo>
                  <a:lnTo>
                    <a:pt x="7598" y="504"/>
                  </a:lnTo>
                  <a:lnTo>
                    <a:pt x="7607" y="497"/>
                  </a:lnTo>
                  <a:lnTo>
                    <a:pt x="7617" y="493"/>
                  </a:lnTo>
                  <a:lnTo>
                    <a:pt x="7626" y="488"/>
                  </a:lnTo>
                  <a:lnTo>
                    <a:pt x="7636" y="484"/>
                  </a:lnTo>
                  <a:lnTo>
                    <a:pt x="7657" y="478"/>
                  </a:lnTo>
                  <a:lnTo>
                    <a:pt x="7680" y="475"/>
                  </a:lnTo>
                  <a:lnTo>
                    <a:pt x="7704" y="474"/>
                  </a:lnTo>
                  <a:lnTo>
                    <a:pt x="7727" y="474"/>
                  </a:lnTo>
                  <a:lnTo>
                    <a:pt x="7748" y="476"/>
                  </a:lnTo>
                  <a:lnTo>
                    <a:pt x="7767" y="479"/>
                  </a:lnTo>
                  <a:lnTo>
                    <a:pt x="7785" y="483"/>
                  </a:lnTo>
                  <a:lnTo>
                    <a:pt x="7802" y="488"/>
                  </a:lnTo>
                  <a:lnTo>
                    <a:pt x="7818" y="495"/>
                  </a:lnTo>
                  <a:lnTo>
                    <a:pt x="7832" y="502"/>
                  </a:lnTo>
                  <a:lnTo>
                    <a:pt x="7847" y="510"/>
                  </a:lnTo>
                  <a:lnTo>
                    <a:pt x="7882" y="372"/>
                  </a:lnTo>
                  <a:lnTo>
                    <a:pt x="7868" y="367"/>
                  </a:lnTo>
                  <a:lnTo>
                    <a:pt x="7855" y="363"/>
                  </a:lnTo>
                  <a:lnTo>
                    <a:pt x="7839" y="358"/>
                  </a:lnTo>
                  <a:lnTo>
                    <a:pt x="7821" y="355"/>
                  </a:lnTo>
                  <a:lnTo>
                    <a:pt x="7802" y="352"/>
                  </a:lnTo>
                  <a:lnTo>
                    <a:pt x="7782" y="350"/>
                  </a:lnTo>
                  <a:lnTo>
                    <a:pt x="7758" y="349"/>
                  </a:lnTo>
                  <a:lnTo>
                    <a:pt x="7734" y="349"/>
                  </a:lnTo>
                  <a:lnTo>
                    <a:pt x="7714" y="349"/>
                  </a:lnTo>
                  <a:lnTo>
                    <a:pt x="7695" y="351"/>
                  </a:lnTo>
                  <a:lnTo>
                    <a:pt x="7677" y="355"/>
                  </a:lnTo>
                  <a:lnTo>
                    <a:pt x="7659" y="359"/>
                  </a:lnTo>
                  <a:lnTo>
                    <a:pt x="7643" y="365"/>
                  </a:lnTo>
                  <a:lnTo>
                    <a:pt x="7626" y="372"/>
                  </a:lnTo>
                  <a:lnTo>
                    <a:pt x="7610" y="379"/>
                  </a:lnTo>
                  <a:lnTo>
                    <a:pt x="7594" y="388"/>
                  </a:lnTo>
                  <a:lnTo>
                    <a:pt x="7578" y="399"/>
                  </a:lnTo>
                  <a:lnTo>
                    <a:pt x="7565" y="409"/>
                  </a:lnTo>
                  <a:lnTo>
                    <a:pt x="7551" y="420"/>
                  </a:lnTo>
                  <a:lnTo>
                    <a:pt x="7539" y="432"/>
                  </a:lnTo>
                  <a:lnTo>
                    <a:pt x="7527" y="445"/>
                  </a:lnTo>
                  <a:lnTo>
                    <a:pt x="7517" y="458"/>
                  </a:lnTo>
                  <a:lnTo>
                    <a:pt x="7507" y="472"/>
                  </a:lnTo>
                  <a:lnTo>
                    <a:pt x="7498" y="486"/>
                  </a:lnTo>
                  <a:close/>
                  <a:moveTo>
                    <a:pt x="6667" y="349"/>
                  </a:moveTo>
                  <a:lnTo>
                    <a:pt x="6667" y="349"/>
                  </a:lnTo>
                  <a:lnTo>
                    <a:pt x="6646" y="349"/>
                  </a:lnTo>
                  <a:lnTo>
                    <a:pt x="6624" y="350"/>
                  </a:lnTo>
                  <a:lnTo>
                    <a:pt x="6604" y="354"/>
                  </a:lnTo>
                  <a:lnTo>
                    <a:pt x="6583" y="357"/>
                  </a:lnTo>
                  <a:lnTo>
                    <a:pt x="6562" y="361"/>
                  </a:lnTo>
                  <a:lnTo>
                    <a:pt x="6543" y="367"/>
                  </a:lnTo>
                  <a:lnTo>
                    <a:pt x="6523" y="373"/>
                  </a:lnTo>
                  <a:lnTo>
                    <a:pt x="6505" y="381"/>
                  </a:lnTo>
                  <a:lnTo>
                    <a:pt x="6486" y="390"/>
                  </a:lnTo>
                  <a:lnTo>
                    <a:pt x="6468" y="399"/>
                  </a:lnTo>
                  <a:lnTo>
                    <a:pt x="6451" y="409"/>
                  </a:lnTo>
                  <a:lnTo>
                    <a:pt x="6434" y="420"/>
                  </a:lnTo>
                  <a:lnTo>
                    <a:pt x="6417" y="432"/>
                  </a:lnTo>
                  <a:lnTo>
                    <a:pt x="6402" y="446"/>
                  </a:lnTo>
                  <a:lnTo>
                    <a:pt x="6387" y="460"/>
                  </a:lnTo>
                  <a:lnTo>
                    <a:pt x="6373" y="476"/>
                  </a:lnTo>
                  <a:lnTo>
                    <a:pt x="6359" y="492"/>
                  </a:lnTo>
                  <a:lnTo>
                    <a:pt x="6346" y="509"/>
                  </a:lnTo>
                  <a:lnTo>
                    <a:pt x="6333" y="527"/>
                  </a:lnTo>
                  <a:lnTo>
                    <a:pt x="6322" y="546"/>
                  </a:lnTo>
                  <a:lnTo>
                    <a:pt x="6311" y="566"/>
                  </a:lnTo>
                  <a:lnTo>
                    <a:pt x="6301" y="586"/>
                  </a:lnTo>
                  <a:lnTo>
                    <a:pt x="6292" y="608"/>
                  </a:lnTo>
                  <a:lnTo>
                    <a:pt x="6284" y="631"/>
                  </a:lnTo>
                  <a:lnTo>
                    <a:pt x="6276" y="655"/>
                  </a:lnTo>
                  <a:lnTo>
                    <a:pt x="6270" y="678"/>
                  </a:lnTo>
                  <a:lnTo>
                    <a:pt x="6265" y="704"/>
                  </a:lnTo>
                  <a:lnTo>
                    <a:pt x="6259" y="730"/>
                  </a:lnTo>
                  <a:lnTo>
                    <a:pt x="6256" y="757"/>
                  </a:lnTo>
                  <a:lnTo>
                    <a:pt x="6253" y="785"/>
                  </a:lnTo>
                  <a:lnTo>
                    <a:pt x="6252" y="814"/>
                  </a:lnTo>
                  <a:lnTo>
                    <a:pt x="6251" y="843"/>
                  </a:lnTo>
                  <a:lnTo>
                    <a:pt x="6251" y="874"/>
                  </a:lnTo>
                  <a:lnTo>
                    <a:pt x="6253" y="903"/>
                  </a:lnTo>
                  <a:lnTo>
                    <a:pt x="6256" y="930"/>
                  </a:lnTo>
                  <a:lnTo>
                    <a:pt x="6259" y="958"/>
                  </a:lnTo>
                  <a:lnTo>
                    <a:pt x="6263" y="984"/>
                  </a:lnTo>
                  <a:lnTo>
                    <a:pt x="6269" y="1009"/>
                  </a:lnTo>
                  <a:lnTo>
                    <a:pt x="6276" y="1033"/>
                  </a:lnTo>
                  <a:lnTo>
                    <a:pt x="6283" y="1057"/>
                  </a:lnTo>
                  <a:lnTo>
                    <a:pt x="6290" y="1079"/>
                  </a:lnTo>
                  <a:lnTo>
                    <a:pt x="6299" y="1101"/>
                  </a:lnTo>
                  <a:lnTo>
                    <a:pt x="6310" y="1122"/>
                  </a:lnTo>
                  <a:lnTo>
                    <a:pt x="6320" y="1141"/>
                  </a:lnTo>
                  <a:lnTo>
                    <a:pt x="6331" y="1160"/>
                  </a:lnTo>
                  <a:lnTo>
                    <a:pt x="6343" y="1178"/>
                  </a:lnTo>
                  <a:lnTo>
                    <a:pt x="6356" y="1195"/>
                  </a:lnTo>
                  <a:lnTo>
                    <a:pt x="6369" y="1212"/>
                  </a:lnTo>
                  <a:lnTo>
                    <a:pt x="6383" y="1227"/>
                  </a:lnTo>
                  <a:lnTo>
                    <a:pt x="6397" y="1241"/>
                  </a:lnTo>
                  <a:lnTo>
                    <a:pt x="6413" y="1255"/>
                  </a:lnTo>
                  <a:lnTo>
                    <a:pt x="6429" y="1266"/>
                  </a:lnTo>
                  <a:lnTo>
                    <a:pt x="6446" y="1278"/>
                  </a:lnTo>
                  <a:lnTo>
                    <a:pt x="6462" y="1288"/>
                  </a:lnTo>
                  <a:lnTo>
                    <a:pt x="6480" y="1297"/>
                  </a:lnTo>
                  <a:lnTo>
                    <a:pt x="6498" y="1306"/>
                  </a:lnTo>
                  <a:lnTo>
                    <a:pt x="6517" y="1313"/>
                  </a:lnTo>
                  <a:lnTo>
                    <a:pt x="6537" y="1320"/>
                  </a:lnTo>
                  <a:lnTo>
                    <a:pt x="6556" y="1325"/>
                  </a:lnTo>
                  <a:lnTo>
                    <a:pt x="6576" y="1330"/>
                  </a:lnTo>
                  <a:lnTo>
                    <a:pt x="6596" y="1333"/>
                  </a:lnTo>
                  <a:lnTo>
                    <a:pt x="6618" y="1336"/>
                  </a:lnTo>
                  <a:lnTo>
                    <a:pt x="6639" y="1338"/>
                  </a:lnTo>
                  <a:lnTo>
                    <a:pt x="6660" y="1338"/>
                  </a:lnTo>
                  <a:lnTo>
                    <a:pt x="6682" y="1337"/>
                  </a:lnTo>
                  <a:lnTo>
                    <a:pt x="6703" y="1336"/>
                  </a:lnTo>
                  <a:lnTo>
                    <a:pt x="6724" y="1333"/>
                  </a:lnTo>
                  <a:lnTo>
                    <a:pt x="6745" y="1330"/>
                  </a:lnTo>
                  <a:lnTo>
                    <a:pt x="6765" y="1324"/>
                  </a:lnTo>
                  <a:lnTo>
                    <a:pt x="6785" y="1319"/>
                  </a:lnTo>
                  <a:lnTo>
                    <a:pt x="6804" y="1312"/>
                  </a:lnTo>
                  <a:lnTo>
                    <a:pt x="6823" y="1305"/>
                  </a:lnTo>
                  <a:lnTo>
                    <a:pt x="6841" y="1296"/>
                  </a:lnTo>
                  <a:lnTo>
                    <a:pt x="6859" y="1286"/>
                  </a:lnTo>
                  <a:lnTo>
                    <a:pt x="6877" y="1276"/>
                  </a:lnTo>
                  <a:lnTo>
                    <a:pt x="6894" y="1264"/>
                  </a:lnTo>
                  <a:lnTo>
                    <a:pt x="6910" y="1251"/>
                  </a:lnTo>
                  <a:lnTo>
                    <a:pt x="6925" y="1238"/>
                  </a:lnTo>
                  <a:lnTo>
                    <a:pt x="6941" y="1223"/>
                  </a:lnTo>
                  <a:lnTo>
                    <a:pt x="6955" y="1207"/>
                  </a:lnTo>
                  <a:lnTo>
                    <a:pt x="6969" y="1192"/>
                  </a:lnTo>
                  <a:lnTo>
                    <a:pt x="6982" y="1174"/>
                  </a:lnTo>
                  <a:lnTo>
                    <a:pt x="6994" y="1156"/>
                  </a:lnTo>
                  <a:lnTo>
                    <a:pt x="7005" y="1137"/>
                  </a:lnTo>
                  <a:lnTo>
                    <a:pt x="7017" y="1116"/>
                  </a:lnTo>
                  <a:lnTo>
                    <a:pt x="7027" y="1095"/>
                  </a:lnTo>
                  <a:lnTo>
                    <a:pt x="7036" y="1074"/>
                  </a:lnTo>
                  <a:lnTo>
                    <a:pt x="7043" y="1051"/>
                  </a:lnTo>
                  <a:lnTo>
                    <a:pt x="7051" y="1027"/>
                  </a:lnTo>
                  <a:lnTo>
                    <a:pt x="7058" y="1003"/>
                  </a:lnTo>
                  <a:lnTo>
                    <a:pt x="7064" y="977"/>
                  </a:lnTo>
                  <a:lnTo>
                    <a:pt x="7068" y="950"/>
                  </a:lnTo>
                  <a:lnTo>
                    <a:pt x="7072" y="923"/>
                  </a:lnTo>
                  <a:lnTo>
                    <a:pt x="7074" y="895"/>
                  </a:lnTo>
                  <a:lnTo>
                    <a:pt x="7076" y="866"/>
                  </a:lnTo>
                  <a:lnTo>
                    <a:pt x="7076" y="837"/>
                  </a:lnTo>
                  <a:lnTo>
                    <a:pt x="7076" y="807"/>
                  </a:lnTo>
                  <a:lnTo>
                    <a:pt x="7074" y="778"/>
                  </a:lnTo>
                  <a:lnTo>
                    <a:pt x="7072" y="750"/>
                  </a:lnTo>
                  <a:lnTo>
                    <a:pt x="7068" y="723"/>
                  </a:lnTo>
                  <a:lnTo>
                    <a:pt x="7064" y="697"/>
                  </a:lnTo>
                  <a:lnTo>
                    <a:pt x="7058" y="673"/>
                  </a:lnTo>
                  <a:lnTo>
                    <a:pt x="7052" y="648"/>
                  </a:lnTo>
                  <a:lnTo>
                    <a:pt x="7045" y="624"/>
                  </a:lnTo>
                  <a:lnTo>
                    <a:pt x="7037" y="602"/>
                  </a:lnTo>
                  <a:lnTo>
                    <a:pt x="7028" y="581"/>
                  </a:lnTo>
                  <a:lnTo>
                    <a:pt x="7019" y="560"/>
                  </a:lnTo>
                  <a:lnTo>
                    <a:pt x="7008" y="541"/>
                  </a:lnTo>
                  <a:lnTo>
                    <a:pt x="6996" y="522"/>
                  </a:lnTo>
                  <a:lnTo>
                    <a:pt x="6985" y="504"/>
                  </a:lnTo>
                  <a:lnTo>
                    <a:pt x="6972" y="487"/>
                  </a:lnTo>
                  <a:lnTo>
                    <a:pt x="6959" y="472"/>
                  </a:lnTo>
                  <a:lnTo>
                    <a:pt x="6945" y="457"/>
                  </a:lnTo>
                  <a:lnTo>
                    <a:pt x="6930" y="443"/>
                  </a:lnTo>
                  <a:lnTo>
                    <a:pt x="6914" y="430"/>
                  </a:lnTo>
                  <a:lnTo>
                    <a:pt x="6898" y="418"/>
                  </a:lnTo>
                  <a:lnTo>
                    <a:pt x="6882" y="408"/>
                  </a:lnTo>
                  <a:lnTo>
                    <a:pt x="6865" y="397"/>
                  </a:lnTo>
                  <a:lnTo>
                    <a:pt x="6847" y="387"/>
                  </a:lnTo>
                  <a:lnTo>
                    <a:pt x="6829" y="379"/>
                  </a:lnTo>
                  <a:lnTo>
                    <a:pt x="6810" y="373"/>
                  </a:lnTo>
                  <a:lnTo>
                    <a:pt x="6791" y="366"/>
                  </a:lnTo>
                  <a:lnTo>
                    <a:pt x="6771" y="360"/>
                  </a:lnTo>
                  <a:lnTo>
                    <a:pt x="6751" y="356"/>
                  </a:lnTo>
                  <a:lnTo>
                    <a:pt x="6731" y="352"/>
                  </a:lnTo>
                  <a:lnTo>
                    <a:pt x="6710" y="350"/>
                  </a:lnTo>
                  <a:lnTo>
                    <a:pt x="6688" y="349"/>
                  </a:lnTo>
                  <a:lnTo>
                    <a:pt x="6667" y="349"/>
                  </a:lnTo>
                  <a:close/>
                  <a:moveTo>
                    <a:pt x="6664" y="1220"/>
                  </a:moveTo>
                  <a:lnTo>
                    <a:pt x="6664" y="1220"/>
                  </a:lnTo>
                  <a:lnTo>
                    <a:pt x="6648" y="1220"/>
                  </a:lnTo>
                  <a:lnTo>
                    <a:pt x="6633" y="1219"/>
                  </a:lnTo>
                  <a:lnTo>
                    <a:pt x="6619" y="1216"/>
                  </a:lnTo>
                  <a:lnTo>
                    <a:pt x="6604" y="1214"/>
                  </a:lnTo>
                  <a:lnTo>
                    <a:pt x="6591" y="1211"/>
                  </a:lnTo>
                  <a:lnTo>
                    <a:pt x="6577" y="1206"/>
                  </a:lnTo>
                  <a:lnTo>
                    <a:pt x="6564" y="1202"/>
                  </a:lnTo>
                  <a:lnTo>
                    <a:pt x="6551" y="1195"/>
                  </a:lnTo>
                  <a:lnTo>
                    <a:pt x="6539" y="1189"/>
                  </a:lnTo>
                  <a:lnTo>
                    <a:pt x="6526" y="1182"/>
                  </a:lnTo>
                  <a:lnTo>
                    <a:pt x="6515" y="1174"/>
                  </a:lnTo>
                  <a:lnTo>
                    <a:pt x="6504" y="1166"/>
                  </a:lnTo>
                  <a:lnTo>
                    <a:pt x="6494" y="1156"/>
                  </a:lnTo>
                  <a:lnTo>
                    <a:pt x="6484" y="1146"/>
                  </a:lnTo>
                  <a:lnTo>
                    <a:pt x="6474" y="1136"/>
                  </a:lnTo>
                  <a:lnTo>
                    <a:pt x="6465" y="1123"/>
                  </a:lnTo>
                  <a:lnTo>
                    <a:pt x="6456" y="1111"/>
                  </a:lnTo>
                  <a:lnTo>
                    <a:pt x="6448" y="1098"/>
                  </a:lnTo>
                  <a:lnTo>
                    <a:pt x="6440" y="1085"/>
                  </a:lnTo>
                  <a:lnTo>
                    <a:pt x="6432" y="1070"/>
                  </a:lnTo>
                  <a:lnTo>
                    <a:pt x="6425" y="1055"/>
                  </a:lnTo>
                  <a:lnTo>
                    <a:pt x="6420" y="1039"/>
                  </a:lnTo>
                  <a:lnTo>
                    <a:pt x="6414" y="1022"/>
                  </a:lnTo>
                  <a:lnTo>
                    <a:pt x="6408" y="1005"/>
                  </a:lnTo>
                  <a:lnTo>
                    <a:pt x="6404" y="987"/>
                  </a:lnTo>
                  <a:lnTo>
                    <a:pt x="6399" y="968"/>
                  </a:lnTo>
                  <a:lnTo>
                    <a:pt x="6396" y="949"/>
                  </a:lnTo>
                  <a:lnTo>
                    <a:pt x="6394" y="929"/>
                  </a:lnTo>
                  <a:lnTo>
                    <a:pt x="6392" y="907"/>
                  </a:lnTo>
                  <a:lnTo>
                    <a:pt x="6389" y="886"/>
                  </a:lnTo>
                  <a:lnTo>
                    <a:pt x="6388" y="840"/>
                  </a:lnTo>
                  <a:lnTo>
                    <a:pt x="6389" y="795"/>
                  </a:lnTo>
                  <a:lnTo>
                    <a:pt x="6392" y="774"/>
                  </a:lnTo>
                  <a:lnTo>
                    <a:pt x="6394" y="752"/>
                  </a:lnTo>
                  <a:lnTo>
                    <a:pt x="6396" y="732"/>
                  </a:lnTo>
                  <a:lnTo>
                    <a:pt x="6399" y="713"/>
                  </a:lnTo>
                  <a:lnTo>
                    <a:pt x="6404" y="695"/>
                  </a:lnTo>
                  <a:lnTo>
                    <a:pt x="6408" y="677"/>
                  </a:lnTo>
                  <a:lnTo>
                    <a:pt x="6414" y="659"/>
                  </a:lnTo>
                  <a:lnTo>
                    <a:pt x="6420" y="643"/>
                  </a:lnTo>
                  <a:lnTo>
                    <a:pt x="6425" y="628"/>
                  </a:lnTo>
                  <a:lnTo>
                    <a:pt x="6432" y="612"/>
                  </a:lnTo>
                  <a:lnTo>
                    <a:pt x="6440" y="599"/>
                  </a:lnTo>
                  <a:lnTo>
                    <a:pt x="6448" y="585"/>
                  </a:lnTo>
                  <a:lnTo>
                    <a:pt x="6456" y="572"/>
                  </a:lnTo>
                  <a:lnTo>
                    <a:pt x="6465" y="559"/>
                  </a:lnTo>
                  <a:lnTo>
                    <a:pt x="6474" y="548"/>
                  </a:lnTo>
                  <a:lnTo>
                    <a:pt x="6484" y="538"/>
                  </a:lnTo>
                  <a:lnTo>
                    <a:pt x="6494" y="528"/>
                  </a:lnTo>
                  <a:lnTo>
                    <a:pt x="6504" y="519"/>
                  </a:lnTo>
                  <a:lnTo>
                    <a:pt x="6515" y="511"/>
                  </a:lnTo>
                  <a:lnTo>
                    <a:pt x="6526" y="503"/>
                  </a:lnTo>
                  <a:lnTo>
                    <a:pt x="6539" y="496"/>
                  </a:lnTo>
                  <a:lnTo>
                    <a:pt x="6551" y="490"/>
                  </a:lnTo>
                  <a:lnTo>
                    <a:pt x="6564" y="484"/>
                  </a:lnTo>
                  <a:lnTo>
                    <a:pt x="6577" y="479"/>
                  </a:lnTo>
                  <a:lnTo>
                    <a:pt x="6591" y="475"/>
                  </a:lnTo>
                  <a:lnTo>
                    <a:pt x="6604" y="472"/>
                  </a:lnTo>
                  <a:lnTo>
                    <a:pt x="6619" y="469"/>
                  </a:lnTo>
                  <a:lnTo>
                    <a:pt x="6633" y="468"/>
                  </a:lnTo>
                  <a:lnTo>
                    <a:pt x="6648" y="467"/>
                  </a:lnTo>
                  <a:lnTo>
                    <a:pt x="6664" y="466"/>
                  </a:lnTo>
                  <a:lnTo>
                    <a:pt x="6679" y="467"/>
                  </a:lnTo>
                  <a:lnTo>
                    <a:pt x="6694" y="468"/>
                  </a:lnTo>
                  <a:lnTo>
                    <a:pt x="6709" y="469"/>
                  </a:lnTo>
                  <a:lnTo>
                    <a:pt x="6723" y="472"/>
                  </a:lnTo>
                  <a:lnTo>
                    <a:pt x="6737" y="475"/>
                  </a:lnTo>
                  <a:lnTo>
                    <a:pt x="6750" y="479"/>
                  </a:lnTo>
                  <a:lnTo>
                    <a:pt x="6764" y="484"/>
                  </a:lnTo>
                  <a:lnTo>
                    <a:pt x="6776" y="490"/>
                  </a:lnTo>
                  <a:lnTo>
                    <a:pt x="6788" y="496"/>
                  </a:lnTo>
                  <a:lnTo>
                    <a:pt x="6801" y="503"/>
                  </a:lnTo>
                  <a:lnTo>
                    <a:pt x="6812" y="511"/>
                  </a:lnTo>
                  <a:lnTo>
                    <a:pt x="6823" y="519"/>
                  </a:lnTo>
                  <a:lnTo>
                    <a:pt x="6834" y="528"/>
                  </a:lnTo>
                  <a:lnTo>
                    <a:pt x="6845" y="538"/>
                  </a:lnTo>
                  <a:lnTo>
                    <a:pt x="6855" y="548"/>
                  </a:lnTo>
                  <a:lnTo>
                    <a:pt x="6864" y="559"/>
                  </a:lnTo>
                  <a:lnTo>
                    <a:pt x="6873" y="572"/>
                  </a:lnTo>
                  <a:lnTo>
                    <a:pt x="6882" y="585"/>
                  </a:lnTo>
                  <a:lnTo>
                    <a:pt x="6889" y="599"/>
                  </a:lnTo>
                  <a:lnTo>
                    <a:pt x="6896" y="612"/>
                  </a:lnTo>
                  <a:lnTo>
                    <a:pt x="6903" y="628"/>
                  </a:lnTo>
                  <a:lnTo>
                    <a:pt x="6910" y="643"/>
                  </a:lnTo>
                  <a:lnTo>
                    <a:pt x="6915" y="659"/>
                  </a:lnTo>
                  <a:lnTo>
                    <a:pt x="6921" y="677"/>
                  </a:lnTo>
                  <a:lnTo>
                    <a:pt x="6925" y="695"/>
                  </a:lnTo>
                  <a:lnTo>
                    <a:pt x="6929" y="713"/>
                  </a:lnTo>
                  <a:lnTo>
                    <a:pt x="6932" y="732"/>
                  </a:lnTo>
                  <a:lnTo>
                    <a:pt x="6936" y="752"/>
                  </a:lnTo>
                  <a:lnTo>
                    <a:pt x="6938" y="774"/>
                  </a:lnTo>
                  <a:lnTo>
                    <a:pt x="6939" y="795"/>
                  </a:lnTo>
                  <a:lnTo>
                    <a:pt x="6940" y="840"/>
                  </a:lnTo>
                  <a:lnTo>
                    <a:pt x="6939" y="886"/>
                  </a:lnTo>
                  <a:lnTo>
                    <a:pt x="6938" y="907"/>
                  </a:lnTo>
                  <a:lnTo>
                    <a:pt x="6936" y="929"/>
                  </a:lnTo>
                  <a:lnTo>
                    <a:pt x="6932" y="949"/>
                  </a:lnTo>
                  <a:lnTo>
                    <a:pt x="6929" y="968"/>
                  </a:lnTo>
                  <a:lnTo>
                    <a:pt x="6925" y="987"/>
                  </a:lnTo>
                  <a:lnTo>
                    <a:pt x="6921" y="1005"/>
                  </a:lnTo>
                  <a:lnTo>
                    <a:pt x="6915" y="1022"/>
                  </a:lnTo>
                  <a:lnTo>
                    <a:pt x="6910" y="1039"/>
                  </a:lnTo>
                  <a:lnTo>
                    <a:pt x="6903" y="1055"/>
                  </a:lnTo>
                  <a:lnTo>
                    <a:pt x="6896" y="1070"/>
                  </a:lnTo>
                  <a:lnTo>
                    <a:pt x="6889" y="1085"/>
                  </a:lnTo>
                  <a:lnTo>
                    <a:pt x="6882" y="1098"/>
                  </a:lnTo>
                  <a:lnTo>
                    <a:pt x="6873" y="1111"/>
                  </a:lnTo>
                  <a:lnTo>
                    <a:pt x="6864" y="1123"/>
                  </a:lnTo>
                  <a:lnTo>
                    <a:pt x="6855" y="1136"/>
                  </a:lnTo>
                  <a:lnTo>
                    <a:pt x="6845" y="1146"/>
                  </a:lnTo>
                  <a:lnTo>
                    <a:pt x="6834" y="1156"/>
                  </a:lnTo>
                  <a:lnTo>
                    <a:pt x="6823" y="1166"/>
                  </a:lnTo>
                  <a:lnTo>
                    <a:pt x="6812" y="1174"/>
                  </a:lnTo>
                  <a:lnTo>
                    <a:pt x="6801" y="1182"/>
                  </a:lnTo>
                  <a:lnTo>
                    <a:pt x="6788" y="1189"/>
                  </a:lnTo>
                  <a:lnTo>
                    <a:pt x="6776" y="1195"/>
                  </a:lnTo>
                  <a:lnTo>
                    <a:pt x="6764" y="1202"/>
                  </a:lnTo>
                  <a:lnTo>
                    <a:pt x="6750" y="1206"/>
                  </a:lnTo>
                  <a:lnTo>
                    <a:pt x="6737" y="1211"/>
                  </a:lnTo>
                  <a:lnTo>
                    <a:pt x="6723" y="1214"/>
                  </a:lnTo>
                  <a:lnTo>
                    <a:pt x="6709" y="1216"/>
                  </a:lnTo>
                  <a:lnTo>
                    <a:pt x="6694" y="1219"/>
                  </a:lnTo>
                  <a:lnTo>
                    <a:pt x="6679" y="1220"/>
                  </a:lnTo>
                  <a:lnTo>
                    <a:pt x="6664" y="1220"/>
                  </a:lnTo>
                  <a:close/>
                  <a:moveTo>
                    <a:pt x="5759" y="238"/>
                  </a:moveTo>
                  <a:lnTo>
                    <a:pt x="5759" y="368"/>
                  </a:lnTo>
                  <a:lnTo>
                    <a:pt x="5628" y="368"/>
                  </a:lnTo>
                  <a:lnTo>
                    <a:pt x="5628" y="483"/>
                  </a:lnTo>
                  <a:lnTo>
                    <a:pt x="5759" y="483"/>
                  </a:lnTo>
                  <a:lnTo>
                    <a:pt x="5759" y="1318"/>
                  </a:lnTo>
                  <a:lnTo>
                    <a:pt x="5895" y="1318"/>
                  </a:lnTo>
                  <a:lnTo>
                    <a:pt x="5895" y="483"/>
                  </a:lnTo>
                  <a:lnTo>
                    <a:pt x="6081" y="483"/>
                  </a:lnTo>
                  <a:lnTo>
                    <a:pt x="6081" y="368"/>
                  </a:lnTo>
                  <a:lnTo>
                    <a:pt x="5895" y="368"/>
                  </a:lnTo>
                  <a:lnTo>
                    <a:pt x="5895" y="228"/>
                  </a:lnTo>
                  <a:lnTo>
                    <a:pt x="5896" y="213"/>
                  </a:lnTo>
                  <a:lnTo>
                    <a:pt x="5897" y="201"/>
                  </a:lnTo>
                  <a:lnTo>
                    <a:pt x="5899" y="188"/>
                  </a:lnTo>
                  <a:lnTo>
                    <a:pt x="5903" y="178"/>
                  </a:lnTo>
                  <a:lnTo>
                    <a:pt x="5906" y="169"/>
                  </a:lnTo>
                  <a:lnTo>
                    <a:pt x="5911" y="160"/>
                  </a:lnTo>
                  <a:lnTo>
                    <a:pt x="5916" y="154"/>
                  </a:lnTo>
                  <a:lnTo>
                    <a:pt x="5923" y="148"/>
                  </a:lnTo>
                  <a:lnTo>
                    <a:pt x="5930" y="142"/>
                  </a:lnTo>
                  <a:lnTo>
                    <a:pt x="5936" y="138"/>
                  </a:lnTo>
                  <a:lnTo>
                    <a:pt x="5944" y="134"/>
                  </a:lnTo>
                  <a:lnTo>
                    <a:pt x="5953" y="132"/>
                  </a:lnTo>
                  <a:lnTo>
                    <a:pt x="5962" y="130"/>
                  </a:lnTo>
                  <a:lnTo>
                    <a:pt x="5972" y="129"/>
                  </a:lnTo>
                  <a:lnTo>
                    <a:pt x="5993" y="128"/>
                  </a:lnTo>
                  <a:lnTo>
                    <a:pt x="6008" y="129"/>
                  </a:lnTo>
                  <a:lnTo>
                    <a:pt x="6023" y="129"/>
                  </a:lnTo>
                  <a:lnTo>
                    <a:pt x="6039" y="131"/>
                  </a:lnTo>
                  <a:lnTo>
                    <a:pt x="6052" y="133"/>
                  </a:lnTo>
                  <a:lnTo>
                    <a:pt x="6066" y="137"/>
                  </a:lnTo>
                  <a:lnTo>
                    <a:pt x="6078" y="140"/>
                  </a:lnTo>
                  <a:lnTo>
                    <a:pt x="6090" y="145"/>
                  </a:lnTo>
                  <a:lnTo>
                    <a:pt x="6103" y="149"/>
                  </a:lnTo>
                  <a:lnTo>
                    <a:pt x="6103" y="21"/>
                  </a:lnTo>
                  <a:lnTo>
                    <a:pt x="6078" y="14"/>
                  </a:lnTo>
                  <a:lnTo>
                    <a:pt x="6051" y="9"/>
                  </a:lnTo>
                  <a:lnTo>
                    <a:pt x="6021" y="6"/>
                  </a:lnTo>
                  <a:lnTo>
                    <a:pt x="5983" y="5"/>
                  </a:lnTo>
                  <a:lnTo>
                    <a:pt x="5959" y="6"/>
                  </a:lnTo>
                  <a:lnTo>
                    <a:pt x="5935" y="9"/>
                  </a:lnTo>
                  <a:lnTo>
                    <a:pt x="5913" y="12"/>
                  </a:lnTo>
                  <a:lnTo>
                    <a:pt x="5893" y="18"/>
                  </a:lnTo>
                  <a:lnTo>
                    <a:pt x="5872" y="26"/>
                  </a:lnTo>
                  <a:lnTo>
                    <a:pt x="5854" y="34"/>
                  </a:lnTo>
                  <a:lnTo>
                    <a:pt x="5838" y="45"/>
                  </a:lnTo>
                  <a:lnTo>
                    <a:pt x="5822" y="58"/>
                  </a:lnTo>
                  <a:lnTo>
                    <a:pt x="5807" y="73"/>
                  </a:lnTo>
                  <a:lnTo>
                    <a:pt x="5795" y="90"/>
                  </a:lnTo>
                  <a:lnTo>
                    <a:pt x="5785" y="109"/>
                  </a:lnTo>
                  <a:lnTo>
                    <a:pt x="5776" y="130"/>
                  </a:lnTo>
                  <a:lnTo>
                    <a:pt x="5769" y="154"/>
                  </a:lnTo>
                  <a:lnTo>
                    <a:pt x="5763" y="179"/>
                  </a:lnTo>
                  <a:lnTo>
                    <a:pt x="5760" y="208"/>
                  </a:lnTo>
                  <a:lnTo>
                    <a:pt x="5759" y="238"/>
                  </a:lnTo>
                  <a:close/>
                  <a:moveTo>
                    <a:pt x="4698" y="475"/>
                  </a:moveTo>
                  <a:lnTo>
                    <a:pt x="4698" y="475"/>
                  </a:lnTo>
                  <a:lnTo>
                    <a:pt x="4684" y="461"/>
                  </a:lnTo>
                  <a:lnTo>
                    <a:pt x="4672" y="448"/>
                  </a:lnTo>
                  <a:lnTo>
                    <a:pt x="4659" y="436"/>
                  </a:lnTo>
                  <a:lnTo>
                    <a:pt x="4644" y="423"/>
                  </a:lnTo>
                  <a:lnTo>
                    <a:pt x="4629" y="412"/>
                  </a:lnTo>
                  <a:lnTo>
                    <a:pt x="4615" y="402"/>
                  </a:lnTo>
                  <a:lnTo>
                    <a:pt x="4599" y="392"/>
                  </a:lnTo>
                  <a:lnTo>
                    <a:pt x="4583" y="383"/>
                  </a:lnTo>
                  <a:lnTo>
                    <a:pt x="4566" y="376"/>
                  </a:lnTo>
                  <a:lnTo>
                    <a:pt x="4550" y="368"/>
                  </a:lnTo>
                  <a:lnTo>
                    <a:pt x="4532" y="363"/>
                  </a:lnTo>
                  <a:lnTo>
                    <a:pt x="4512" y="358"/>
                  </a:lnTo>
                  <a:lnTo>
                    <a:pt x="4493" y="354"/>
                  </a:lnTo>
                  <a:lnTo>
                    <a:pt x="4473" y="351"/>
                  </a:lnTo>
                  <a:lnTo>
                    <a:pt x="4452" y="349"/>
                  </a:lnTo>
                  <a:lnTo>
                    <a:pt x="4430" y="349"/>
                  </a:lnTo>
                  <a:lnTo>
                    <a:pt x="4411" y="349"/>
                  </a:lnTo>
                  <a:lnTo>
                    <a:pt x="4393" y="350"/>
                  </a:lnTo>
                  <a:lnTo>
                    <a:pt x="4375" y="354"/>
                  </a:lnTo>
                  <a:lnTo>
                    <a:pt x="4357" y="357"/>
                  </a:lnTo>
                  <a:lnTo>
                    <a:pt x="4340" y="361"/>
                  </a:lnTo>
                  <a:lnTo>
                    <a:pt x="4323" y="367"/>
                  </a:lnTo>
                  <a:lnTo>
                    <a:pt x="4307" y="374"/>
                  </a:lnTo>
                  <a:lnTo>
                    <a:pt x="4290" y="381"/>
                  </a:lnTo>
                  <a:lnTo>
                    <a:pt x="4274" y="390"/>
                  </a:lnTo>
                  <a:lnTo>
                    <a:pt x="4258" y="399"/>
                  </a:lnTo>
                  <a:lnTo>
                    <a:pt x="4244" y="410"/>
                  </a:lnTo>
                  <a:lnTo>
                    <a:pt x="4229" y="421"/>
                  </a:lnTo>
                  <a:lnTo>
                    <a:pt x="4215" y="433"/>
                  </a:lnTo>
                  <a:lnTo>
                    <a:pt x="4201" y="447"/>
                  </a:lnTo>
                  <a:lnTo>
                    <a:pt x="4189" y="461"/>
                  </a:lnTo>
                  <a:lnTo>
                    <a:pt x="4176" y="477"/>
                  </a:lnTo>
                  <a:lnTo>
                    <a:pt x="4164" y="494"/>
                  </a:lnTo>
                  <a:lnTo>
                    <a:pt x="4153" y="511"/>
                  </a:lnTo>
                  <a:lnTo>
                    <a:pt x="4143" y="530"/>
                  </a:lnTo>
                  <a:lnTo>
                    <a:pt x="4133" y="549"/>
                  </a:lnTo>
                  <a:lnTo>
                    <a:pt x="4124" y="569"/>
                  </a:lnTo>
                  <a:lnTo>
                    <a:pt x="4115" y="591"/>
                  </a:lnTo>
                  <a:lnTo>
                    <a:pt x="4107" y="613"/>
                  </a:lnTo>
                  <a:lnTo>
                    <a:pt x="4100" y="637"/>
                  </a:lnTo>
                  <a:lnTo>
                    <a:pt x="4093" y="661"/>
                  </a:lnTo>
                  <a:lnTo>
                    <a:pt x="4088" y="686"/>
                  </a:lnTo>
                  <a:lnTo>
                    <a:pt x="4083" y="712"/>
                  </a:lnTo>
                  <a:lnTo>
                    <a:pt x="4079" y="740"/>
                  </a:lnTo>
                  <a:lnTo>
                    <a:pt x="4075" y="768"/>
                  </a:lnTo>
                  <a:lnTo>
                    <a:pt x="4073" y="797"/>
                  </a:lnTo>
                  <a:lnTo>
                    <a:pt x="4072" y="827"/>
                  </a:lnTo>
                  <a:lnTo>
                    <a:pt x="4072" y="858"/>
                  </a:lnTo>
                  <a:lnTo>
                    <a:pt x="4072" y="888"/>
                  </a:lnTo>
                  <a:lnTo>
                    <a:pt x="4073" y="919"/>
                  </a:lnTo>
                  <a:lnTo>
                    <a:pt x="4075" y="947"/>
                  </a:lnTo>
                  <a:lnTo>
                    <a:pt x="4079" y="975"/>
                  </a:lnTo>
                  <a:lnTo>
                    <a:pt x="4082" y="1002"/>
                  </a:lnTo>
                  <a:lnTo>
                    <a:pt x="4086" y="1027"/>
                  </a:lnTo>
                  <a:lnTo>
                    <a:pt x="4092" y="1051"/>
                  </a:lnTo>
                  <a:lnTo>
                    <a:pt x="4098" y="1074"/>
                  </a:lnTo>
                  <a:lnTo>
                    <a:pt x="4104" y="1096"/>
                  </a:lnTo>
                  <a:lnTo>
                    <a:pt x="4112" y="1118"/>
                  </a:lnTo>
                  <a:lnTo>
                    <a:pt x="4120" y="1138"/>
                  </a:lnTo>
                  <a:lnTo>
                    <a:pt x="4129" y="1157"/>
                  </a:lnTo>
                  <a:lnTo>
                    <a:pt x="4138" y="1175"/>
                  </a:lnTo>
                  <a:lnTo>
                    <a:pt x="4148" y="1192"/>
                  </a:lnTo>
                  <a:lnTo>
                    <a:pt x="4160" y="1209"/>
                  </a:lnTo>
                  <a:lnTo>
                    <a:pt x="4171" y="1223"/>
                  </a:lnTo>
                  <a:lnTo>
                    <a:pt x="4182" y="1238"/>
                  </a:lnTo>
                  <a:lnTo>
                    <a:pt x="4194" y="1251"/>
                  </a:lnTo>
                  <a:lnTo>
                    <a:pt x="4208" y="1263"/>
                  </a:lnTo>
                  <a:lnTo>
                    <a:pt x="4220" y="1274"/>
                  </a:lnTo>
                  <a:lnTo>
                    <a:pt x="4235" y="1285"/>
                  </a:lnTo>
                  <a:lnTo>
                    <a:pt x="4248" y="1294"/>
                  </a:lnTo>
                  <a:lnTo>
                    <a:pt x="4263" y="1302"/>
                  </a:lnTo>
                  <a:lnTo>
                    <a:pt x="4279" y="1310"/>
                  </a:lnTo>
                  <a:lnTo>
                    <a:pt x="4294" y="1316"/>
                  </a:lnTo>
                  <a:lnTo>
                    <a:pt x="4310" y="1322"/>
                  </a:lnTo>
                  <a:lnTo>
                    <a:pt x="4326" y="1327"/>
                  </a:lnTo>
                  <a:lnTo>
                    <a:pt x="4343" y="1331"/>
                  </a:lnTo>
                  <a:lnTo>
                    <a:pt x="4360" y="1334"/>
                  </a:lnTo>
                  <a:lnTo>
                    <a:pt x="4376" y="1336"/>
                  </a:lnTo>
                  <a:lnTo>
                    <a:pt x="4394" y="1338"/>
                  </a:lnTo>
                  <a:lnTo>
                    <a:pt x="4411" y="1338"/>
                  </a:lnTo>
                  <a:lnTo>
                    <a:pt x="4435" y="1337"/>
                  </a:lnTo>
                  <a:lnTo>
                    <a:pt x="4458" y="1334"/>
                  </a:lnTo>
                  <a:lnTo>
                    <a:pt x="4480" y="1331"/>
                  </a:lnTo>
                  <a:lnTo>
                    <a:pt x="4501" y="1327"/>
                  </a:lnTo>
                  <a:lnTo>
                    <a:pt x="4521" y="1321"/>
                  </a:lnTo>
                  <a:lnTo>
                    <a:pt x="4541" y="1314"/>
                  </a:lnTo>
                  <a:lnTo>
                    <a:pt x="4560" y="1306"/>
                  </a:lnTo>
                  <a:lnTo>
                    <a:pt x="4578" y="1297"/>
                  </a:lnTo>
                  <a:lnTo>
                    <a:pt x="4594" y="1287"/>
                  </a:lnTo>
                  <a:lnTo>
                    <a:pt x="4611" y="1277"/>
                  </a:lnTo>
                  <a:lnTo>
                    <a:pt x="4627" y="1266"/>
                  </a:lnTo>
                  <a:lnTo>
                    <a:pt x="4643" y="1254"/>
                  </a:lnTo>
                  <a:lnTo>
                    <a:pt x="4657" y="1241"/>
                  </a:lnTo>
                  <a:lnTo>
                    <a:pt x="4671" y="1229"/>
                  </a:lnTo>
                  <a:lnTo>
                    <a:pt x="4698" y="1202"/>
                  </a:lnTo>
                  <a:lnTo>
                    <a:pt x="4698" y="1251"/>
                  </a:lnTo>
                  <a:lnTo>
                    <a:pt x="4697" y="1291"/>
                  </a:lnTo>
                  <a:lnTo>
                    <a:pt x="4693" y="1328"/>
                  </a:lnTo>
                  <a:lnTo>
                    <a:pt x="4691" y="1345"/>
                  </a:lnTo>
                  <a:lnTo>
                    <a:pt x="4689" y="1361"/>
                  </a:lnTo>
                  <a:lnTo>
                    <a:pt x="4686" y="1377"/>
                  </a:lnTo>
                  <a:lnTo>
                    <a:pt x="4681" y="1392"/>
                  </a:lnTo>
                  <a:lnTo>
                    <a:pt x="4677" y="1406"/>
                  </a:lnTo>
                  <a:lnTo>
                    <a:pt x="4671" y="1420"/>
                  </a:lnTo>
                  <a:lnTo>
                    <a:pt x="4665" y="1432"/>
                  </a:lnTo>
                  <a:lnTo>
                    <a:pt x="4659" y="1445"/>
                  </a:lnTo>
                  <a:lnTo>
                    <a:pt x="4651" y="1456"/>
                  </a:lnTo>
                  <a:lnTo>
                    <a:pt x="4642" y="1467"/>
                  </a:lnTo>
                  <a:lnTo>
                    <a:pt x="4633" y="1477"/>
                  </a:lnTo>
                  <a:lnTo>
                    <a:pt x="4621" y="1487"/>
                  </a:lnTo>
                  <a:lnTo>
                    <a:pt x="4610" y="1496"/>
                  </a:lnTo>
                  <a:lnTo>
                    <a:pt x="4598" y="1504"/>
                  </a:lnTo>
                  <a:lnTo>
                    <a:pt x="4585" y="1512"/>
                  </a:lnTo>
                  <a:lnTo>
                    <a:pt x="4571" y="1519"/>
                  </a:lnTo>
                  <a:lnTo>
                    <a:pt x="4555" y="1525"/>
                  </a:lnTo>
                  <a:lnTo>
                    <a:pt x="4539" y="1531"/>
                  </a:lnTo>
                  <a:lnTo>
                    <a:pt x="4521" y="1537"/>
                  </a:lnTo>
                  <a:lnTo>
                    <a:pt x="4503" y="1542"/>
                  </a:lnTo>
                  <a:lnTo>
                    <a:pt x="4483" y="1547"/>
                  </a:lnTo>
                  <a:lnTo>
                    <a:pt x="4462" y="1550"/>
                  </a:lnTo>
                  <a:lnTo>
                    <a:pt x="4416" y="1557"/>
                  </a:lnTo>
                  <a:lnTo>
                    <a:pt x="4365" y="1561"/>
                  </a:lnTo>
                  <a:lnTo>
                    <a:pt x="4309" y="1564"/>
                  </a:lnTo>
                  <a:lnTo>
                    <a:pt x="4352" y="1667"/>
                  </a:lnTo>
                  <a:lnTo>
                    <a:pt x="4384" y="1666"/>
                  </a:lnTo>
                  <a:lnTo>
                    <a:pt x="4416" y="1664"/>
                  </a:lnTo>
                  <a:lnTo>
                    <a:pt x="4445" y="1660"/>
                  </a:lnTo>
                  <a:lnTo>
                    <a:pt x="4474" y="1657"/>
                  </a:lnTo>
                  <a:lnTo>
                    <a:pt x="4501" y="1652"/>
                  </a:lnTo>
                  <a:lnTo>
                    <a:pt x="4527" y="1647"/>
                  </a:lnTo>
                  <a:lnTo>
                    <a:pt x="4553" y="1641"/>
                  </a:lnTo>
                  <a:lnTo>
                    <a:pt x="4577" y="1634"/>
                  </a:lnTo>
                  <a:lnTo>
                    <a:pt x="4599" y="1627"/>
                  </a:lnTo>
                  <a:lnTo>
                    <a:pt x="4620" y="1619"/>
                  </a:lnTo>
                  <a:lnTo>
                    <a:pt x="4641" y="1610"/>
                  </a:lnTo>
                  <a:lnTo>
                    <a:pt x="4660" y="1600"/>
                  </a:lnTo>
                  <a:lnTo>
                    <a:pt x="4678" y="1589"/>
                  </a:lnTo>
                  <a:lnTo>
                    <a:pt x="4695" y="1578"/>
                  </a:lnTo>
                  <a:lnTo>
                    <a:pt x="4710" y="1566"/>
                  </a:lnTo>
                  <a:lnTo>
                    <a:pt x="4725" y="1552"/>
                  </a:lnTo>
                  <a:lnTo>
                    <a:pt x="4738" y="1539"/>
                  </a:lnTo>
                  <a:lnTo>
                    <a:pt x="4752" y="1524"/>
                  </a:lnTo>
                  <a:lnTo>
                    <a:pt x="4763" y="1509"/>
                  </a:lnTo>
                  <a:lnTo>
                    <a:pt x="4774" y="1493"/>
                  </a:lnTo>
                  <a:lnTo>
                    <a:pt x="4784" y="1476"/>
                  </a:lnTo>
                  <a:lnTo>
                    <a:pt x="4792" y="1458"/>
                  </a:lnTo>
                  <a:lnTo>
                    <a:pt x="4801" y="1439"/>
                  </a:lnTo>
                  <a:lnTo>
                    <a:pt x="4808" y="1420"/>
                  </a:lnTo>
                  <a:lnTo>
                    <a:pt x="4814" y="1398"/>
                  </a:lnTo>
                  <a:lnTo>
                    <a:pt x="4819" y="1378"/>
                  </a:lnTo>
                  <a:lnTo>
                    <a:pt x="4824" y="1356"/>
                  </a:lnTo>
                  <a:lnTo>
                    <a:pt x="4827" y="1333"/>
                  </a:lnTo>
                  <a:lnTo>
                    <a:pt x="4831" y="1309"/>
                  </a:lnTo>
                  <a:lnTo>
                    <a:pt x="4832" y="1284"/>
                  </a:lnTo>
                  <a:lnTo>
                    <a:pt x="4833" y="1259"/>
                  </a:lnTo>
                  <a:lnTo>
                    <a:pt x="4834" y="1232"/>
                  </a:lnTo>
                  <a:lnTo>
                    <a:pt x="4834" y="368"/>
                  </a:lnTo>
                  <a:lnTo>
                    <a:pt x="4698" y="368"/>
                  </a:lnTo>
                  <a:lnTo>
                    <a:pt x="4698" y="475"/>
                  </a:lnTo>
                  <a:close/>
                  <a:moveTo>
                    <a:pt x="4698" y="1083"/>
                  </a:moveTo>
                  <a:lnTo>
                    <a:pt x="4698" y="1083"/>
                  </a:lnTo>
                  <a:lnTo>
                    <a:pt x="4684" y="1097"/>
                  </a:lnTo>
                  <a:lnTo>
                    <a:pt x="4672" y="1112"/>
                  </a:lnTo>
                  <a:lnTo>
                    <a:pt x="4659" y="1127"/>
                  </a:lnTo>
                  <a:lnTo>
                    <a:pt x="4644" y="1139"/>
                  </a:lnTo>
                  <a:lnTo>
                    <a:pt x="4630" y="1151"/>
                  </a:lnTo>
                  <a:lnTo>
                    <a:pt x="4615" y="1163"/>
                  </a:lnTo>
                  <a:lnTo>
                    <a:pt x="4600" y="1173"/>
                  </a:lnTo>
                  <a:lnTo>
                    <a:pt x="4584" y="1183"/>
                  </a:lnTo>
                  <a:lnTo>
                    <a:pt x="4569" y="1191"/>
                  </a:lnTo>
                  <a:lnTo>
                    <a:pt x="4553" y="1198"/>
                  </a:lnTo>
                  <a:lnTo>
                    <a:pt x="4536" y="1205"/>
                  </a:lnTo>
                  <a:lnTo>
                    <a:pt x="4519" y="1210"/>
                  </a:lnTo>
                  <a:lnTo>
                    <a:pt x="4501" y="1214"/>
                  </a:lnTo>
                  <a:lnTo>
                    <a:pt x="4483" y="1218"/>
                  </a:lnTo>
                  <a:lnTo>
                    <a:pt x="4465" y="1220"/>
                  </a:lnTo>
                  <a:lnTo>
                    <a:pt x="4446" y="1220"/>
                  </a:lnTo>
                  <a:lnTo>
                    <a:pt x="4433" y="1220"/>
                  </a:lnTo>
                  <a:lnTo>
                    <a:pt x="4418" y="1219"/>
                  </a:lnTo>
                  <a:lnTo>
                    <a:pt x="4406" y="1216"/>
                  </a:lnTo>
                  <a:lnTo>
                    <a:pt x="4392" y="1214"/>
                  </a:lnTo>
                  <a:lnTo>
                    <a:pt x="4380" y="1211"/>
                  </a:lnTo>
                  <a:lnTo>
                    <a:pt x="4369" y="1206"/>
                  </a:lnTo>
                  <a:lnTo>
                    <a:pt x="4356" y="1202"/>
                  </a:lnTo>
                  <a:lnTo>
                    <a:pt x="4345" y="1196"/>
                  </a:lnTo>
                  <a:lnTo>
                    <a:pt x="4334" y="1191"/>
                  </a:lnTo>
                  <a:lnTo>
                    <a:pt x="4324" y="1184"/>
                  </a:lnTo>
                  <a:lnTo>
                    <a:pt x="4314" y="1176"/>
                  </a:lnTo>
                  <a:lnTo>
                    <a:pt x="4305" y="1168"/>
                  </a:lnTo>
                  <a:lnTo>
                    <a:pt x="4294" y="1159"/>
                  </a:lnTo>
                  <a:lnTo>
                    <a:pt x="4285" y="1149"/>
                  </a:lnTo>
                  <a:lnTo>
                    <a:pt x="4278" y="1139"/>
                  </a:lnTo>
                  <a:lnTo>
                    <a:pt x="4270" y="1128"/>
                  </a:lnTo>
                  <a:lnTo>
                    <a:pt x="4262" y="1115"/>
                  </a:lnTo>
                  <a:lnTo>
                    <a:pt x="4255" y="1103"/>
                  </a:lnTo>
                  <a:lnTo>
                    <a:pt x="4248" y="1091"/>
                  </a:lnTo>
                  <a:lnTo>
                    <a:pt x="4242" y="1076"/>
                  </a:lnTo>
                  <a:lnTo>
                    <a:pt x="4236" y="1061"/>
                  </a:lnTo>
                  <a:lnTo>
                    <a:pt x="4231" y="1047"/>
                  </a:lnTo>
                  <a:lnTo>
                    <a:pt x="4222" y="1014"/>
                  </a:lnTo>
                  <a:lnTo>
                    <a:pt x="4215" y="978"/>
                  </a:lnTo>
                  <a:lnTo>
                    <a:pt x="4210" y="940"/>
                  </a:lnTo>
                  <a:lnTo>
                    <a:pt x="4207" y="900"/>
                  </a:lnTo>
                  <a:lnTo>
                    <a:pt x="4206" y="857"/>
                  </a:lnTo>
                  <a:lnTo>
                    <a:pt x="4207" y="810"/>
                  </a:lnTo>
                  <a:lnTo>
                    <a:pt x="4209" y="766"/>
                  </a:lnTo>
                  <a:lnTo>
                    <a:pt x="4213" y="725"/>
                  </a:lnTo>
                  <a:lnTo>
                    <a:pt x="4220" y="688"/>
                  </a:lnTo>
                  <a:lnTo>
                    <a:pt x="4228" y="652"/>
                  </a:lnTo>
                  <a:lnTo>
                    <a:pt x="4238" y="621"/>
                  </a:lnTo>
                  <a:lnTo>
                    <a:pt x="4244" y="606"/>
                  </a:lnTo>
                  <a:lnTo>
                    <a:pt x="4251" y="592"/>
                  </a:lnTo>
                  <a:lnTo>
                    <a:pt x="4257" y="578"/>
                  </a:lnTo>
                  <a:lnTo>
                    <a:pt x="4264" y="566"/>
                  </a:lnTo>
                  <a:lnTo>
                    <a:pt x="4272" y="554"/>
                  </a:lnTo>
                  <a:lnTo>
                    <a:pt x="4280" y="542"/>
                  </a:lnTo>
                  <a:lnTo>
                    <a:pt x="4288" y="532"/>
                  </a:lnTo>
                  <a:lnTo>
                    <a:pt x="4297" y="522"/>
                  </a:lnTo>
                  <a:lnTo>
                    <a:pt x="4307" y="513"/>
                  </a:lnTo>
                  <a:lnTo>
                    <a:pt x="4317" y="505"/>
                  </a:lnTo>
                  <a:lnTo>
                    <a:pt x="4327" y="497"/>
                  </a:lnTo>
                  <a:lnTo>
                    <a:pt x="4337" y="492"/>
                  </a:lnTo>
                  <a:lnTo>
                    <a:pt x="4348" y="485"/>
                  </a:lnTo>
                  <a:lnTo>
                    <a:pt x="4361" y="481"/>
                  </a:lnTo>
                  <a:lnTo>
                    <a:pt x="4373" y="476"/>
                  </a:lnTo>
                  <a:lnTo>
                    <a:pt x="4385" y="473"/>
                  </a:lnTo>
                  <a:lnTo>
                    <a:pt x="4399" y="469"/>
                  </a:lnTo>
                  <a:lnTo>
                    <a:pt x="4412" y="468"/>
                  </a:lnTo>
                  <a:lnTo>
                    <a:pt x="4426" y="467"/>
                  </a:lnTo>
                  <a:lnTo>
                    <a:pt x="4441" y="466"/>
                  </a:lnTo>
                  <a:lnTo>
                    <a:pt x="4462" y="467"/>
                  </a:lnTo>
                  <a:lnTo>
                    <a:pt x="4482" y="469"/>
                  </a:lnTo>
                  <a:lnTo>
                    <a:pt x="4501" y="473"/>
                  </a:lnTo>
                  <a:lnTo>
                    <a:pt x="4520" y="477"/>
                  </a:lnTo>
                  <a:lnTo>
                    <a:pt x="4539" y="483"/>
                  </a:lnTo>
                  <a:lnTo>
                    <a:pt x="4557" y="491"/>
                  </a:lnTo>
                  <a:lnTo>
                    <a:pt x="4574" y="499"/>
                  </a:lnTo>
                  <a:lnTo>
                    <a:pt x="4591" y="508"/>
                  </a:lnTo>
                  <a:lnTo>
                    <a:pt x="4608" y="518"/>
                  </a:lnTo>
                  <a:lnTo>
                    <a:pt x="4623" y="529"/>
                  </a:lnTo>
                  <a:lnTo>
                    <a:pt x="4637" y="540"/>
                  </a:lnTo>
                  <a:lnTo>
                    <a:pt x="4651" y="552"/>
                  </a:lnTo>
                  <a:lnTo>
                    <a:pt x="4664" y="566"/>
                  </a:lnTo>
                  <a:lnTo>
                    <a:pt x="4677" y="579"/>
                  </a:lnTo>
                  <a:lnTo>
                    <a:pt x="4688" y="594"/>
                  </a:lnTo>
                  <a:lnTo>
                    <a:pt x="4698" y="609"/>
                  </a:lnTo>
                  <a:lnTo>
                    <a:pt x="4698" y="1083"/>
                  </a:lnTo>
                  <a:close/>
                  <a:moveTo>
                    <a:pt x="3508" y="349"/>
                  </a:moveTo>
                  <a:lnTo>
                    <a:pt x="3508" y="349"/>
                  </a:lnTo>
                  <a:lnTo>
                    <a:pt x="3485" y="349"/>
                  </a:lnTo>
                  <a:lnTo>
                    <a:pt x="3464" y="351"/>
                  </a:lnTo>
                  <a:lnTo>
                    <a:pt x="3444" y="355"/>
                  </a:lnTo>
                  <a:lnTo>
                    <a:pt x="3423" y="358"/>
                  </a:lnTo>
                  <a:lnTo>
                    <a:pt x="3404" y="364"/>
                  </a:lnTo>
                  <a:lnTo>
                    <a:pt x="3386" y="370"/>
                  </a:lnTo>
                  <a:lnTo>
                    <a:pt x="3368" y="378"/>
                  </a:lnTo>
                  <a:lnTo>
                    <a:pt x="3351" y="386"/>
                  </a:lnTo>
                  <a:lnTo>
                    <a:pt x="3336" y="396"/>
                  </a:lnTo>
                  <a:lnTo>
                    <a:pt x="3320" y="406"/>
                  </a:lnTo>
                  <a:lnTo>
                    <a:pt x="3305" y="418"/>
                  </a:lnTo>
                  <a:lnTo>
                    <a:pt x="3292" y="430"/>
                  </a:lnTo>
                  <a:lnTo>
                    <a:pt x="3280" y="442"/>
                  </a:lnTo>
                  <a:lnTo>
                    <a:pt x="3267" y="456"/>
                  </a:lnTo>
                  <a:lnTo>
                    <a:pt x="3256" y="469"/>
                  </a:lnTo>
                  <a:lnTo>
                    <a:pt x="3245" y="484"/>
                  </a:lnTo>
                  <a:lnTo>
                    <a:pt x="3245" y="368"/>
                  </a:lnTo>
                  <a:lnTo>
                    <a:pt x="3110" y="368"/>
                  </a:lnTo>
                  <a:lnTo>
                    <a:pt x="3110" y="1318"/>
                  </a:lnTo>
                  <a:lnTo>
                    <a:pt x="3245" y="1318"/>
                  </a:lnTo>
                  <a:lnTo>
                    <a:pt x="3245" y="763"/>
                  </a:lnTo>
                  <a:lnTo>
                    <a:pt x="3246" y="725"/>
                  </a:lnTo>
                  <a:lnTo>
                    <a:pt x="3249" y="691"/>
                  </a:lnTo>
                  <a:lnTo>
                    <a:pt x="3255" y="658"/>
                  </a:lnTo>
                  <a:lnTo>
                    <a:pt x="3263" y="629"/>
                  </a:lnTo>
                  <a:lnTo>
                    <a:pt x="3267" y="614"/>
                  </a:lnTo>
                  <a:lnTo>
                    <a:pt x="3273" y="602"/>
                  </a:lnTo>
                  <a:lnTo>
                    <a:pt x="3278" y="590"/>
                  </a:lnTo>
                  <a:lnTo>
                    <a:pt x="3284" y="577"/>
                  </a:lnTo>
                  <a:lnTo>
                    <a:pt x="3291" y="566"/>
                  </a:lnTo>
                  <a:lnTo>
                    <a:pt x="3298" y="556"/>
                  </a:lnTo>
                  <a:lnTo>
                    <a:pt x="3305" y="546"/>
                  </a:lnTo>
                  <a:lnTo>
                    <a:pt x="3313" y="537"/>
                  </a:lnTo>
                  <a:lnTo>
                    <a:pt x="3321" y="528"/>
                  </a:lnTo>
                  <a:lnTo>
                    <a:pt x="3330" y="520"/>
                  </a:lnTo>
                  <a:lnTo>
                    <a:pt x="3338" y="512"/>
                  </a:lnTo>
                  <a:lnTo>
                    <a:pt x="3348" y="505"/>
                  </a:lnTo>
                  <a:lnTo>
                    <a:pt x="3367" y="493"/>
                  </a:lnTo>
                  <a:lnTo>
                    <a:pt x="3387" y="483"/>
                  </a:lnTo>
                  <a:lnTo>
                    <a:pt x="3410" y="476"/>
                  </a:lnTo>
                  <a:lnTo>
                    <a:pt x="3432" y="470"/>
                  </a:lnTo>
                  <a:lnTo>
                    <a:pt x="3456" y="467"/>
                  </a:lnTo>
                  <a:lnTo>
                    <a:pt x="3481" y="466"/>
                  </a:lnTo>
                  <a:lnTo>
                    <a:pt x="3508" y="467"/>
                  </a:lnTo>
                  <a:lnTo>
                    <a:pt x="3534" y="470"/>
                  </a:lnTo>
                  <a:lnTo>
                    <a:pt x="3557" y="476"/>
                  </a:lnTo>
                  <a:lnTo>
                    <a:pt x="3568" y="479"/>
                  </a:lnTo>
                  <a:lnTo>
                    <a:pt x="3580" y="484"/>
                  </a:lnTo>
                  <a:lnTo>
                    <a:pt x="3590" y="488"/>
                  </a:lnTo>
                  <a:lnTo>
                    <a:pt x="3600" y="494"/>
                  </a:lnTo>
                  <a:lnTo>
                    <a:pt x="3609" y="500"/>
                  </a:lnTo>
                  <a:lnTo>
                    <a:pt x="3618" y="506"/>
                  </a:lnTo>
                  <a:lnTo>
                    <a:pt x="3627" y="513"/>
                  </a:lnTo>
                  <a:lnTo>
                    <a:pt x="3635" y="521"/>
                  </a:lnTo>
                  <a:lnTo>
                    <a:pt x="3643" y="529"/>
                  </a:lnTo>
                  <a:lnTo>
                    <a:pt x="3649" y="538"/>
                  </a:lnTo>
                  <a:lnTo>
                    <a:pt x="3656" y="547"/>
                  </a:lnTo>
                  <a:lnTo>
                    <a:pt x="3663" y="557"/>
                  </a:lnTo>
                  <a:lnTo>
                    <a:pt x="3674" y="579"/>
                  </a:lnTo>
                  <a:lnTo>
                    <a:pt x="3683" y="603"/>
                  </a:lnTo>
                  <a:lnTo>
                    <a:pt x="3691" y="630"/>
                  </a:lnTo>
                  <a:lnTo>
                    <a:pt x="3696" y="659"/>
                  </a:lnTo>
                  <a:lnTo>
                    <a:pt x="3701" y="691"/>
                  </a:lnTo>
                  <a:lnTo>
                    <a:pt x="3704" y="725"/>
                  </a:lnTo>
                  <a:lnTo>
                    <a:pt x="3704" y="763"/>
                  </a:lnTo>
                  <a:lnTo>
                    <a:pt x="3704" y="1318"/>
                  </a:lnTo>
                  <a:lnTo>
                    <a:pt x="3840" y="1318"/>
                  </a:lnTo>
                  <a:lnTo>
                    <a:pt x="3840" y="739"/>
                  </a:lnTo>
                  <a:lnTo>
                    <a:pt x="3840" y="714"/>
                  </a:lnTo>
                  <a:lnTo>
                    <a:pt x="3839" y="690"/>
                  </a:lnTo>
                  <a:lnTo>
                    <a:pt x="3837" y="667"/>
                  </a:lnTo>
                  <a:lnTo>
                    <a:pt x="3835" y="645"/>
                  </a:lnTo>
                  <a:lnTo>
                    <a:pt x="3831" y="622"/>
                  </a:lnTo>
                  <a:lnTo>
                    <a:pt x="3827" y="602"/>
                  </a:lnTo>
                  <a:lnTo>
                    <a:pt x="3822" y="582"/>
                  </a:lnTo>
                  <a:lnTo>
                    <a:pt x="3817" y="563"/>
                  </a:lnTo>
                  <a:lnTo>
                    <a:pt x="3810" y="545"/>
                  </a:lnTo>
                  <a:lnTo>
                    <a:pt x="3803" y="528"/>
                  </a:lnTo>
                  <a:lnTo>
                    <a:pt x="3797" y="511"/>
                  </a:lnTo>
                  <a:lnTo>
                    <a:pt x="3788" y="495"/>
                  </a:lnTo>
                  <a:lnTo>
                    <a:pt x="3780" y="481"/>
                  </a:lnTo>
                  <a:lnTo>
                    <a:pt x="3770" y="467"/>
                  </a:lnTo>
                  <a:lnTo>
                    <a:pt x="3759" y="454"/>
                  </a:lnTo>
                  <a:lnTo>
                    <a:pt x="3749" y="441"/>
                  </a:lnTo>
                  <a:lnTo>
                    <a:pt x="3738" y="430"/>
                  </a:lnTo>
                  <a:lnTo>
                    <a:pt x="3726" y="419"/>
                  </a:lnTo>
                  <a:lnTo>
                    <a:pt x="3713" y="410"/>
                  </a:lnTo>
                  <a:lnTo>
                    <a:pt x="3701" y="400"/>
                  </a:lnTo>
                  <a:lnTo>
                    <a:pt x="3688" y="392"/>
                  </a:lnTo>
                  <a:lnTo>
                    <a:pt x="3674" y="384"/>
                  </a:lnTo>
                  <a:lnTo>
                    <a:pt x="3659" y="377"/>
                  </a:lnTo>
                  <a:lnTo>
                    <a:pt x="3644" y="372"/>
                  </a:lnTo>
                  <a:lnTo>
                    <a:pt x="3629" y="366"/>
                  </a:lnTo>
                  <a:lnTo>
                    <a:pt x="3612" y="361"/>
                  </a:lnTo>
                  <a:lnTo>
                    <a:pt x="3596" y="357"/>
                  </a:lnTo>
                  <a:lnTo>
                    <a:pt x="3580" y="355"/>
                  </a:lnTo>
                  <a:lnTo>
                    <a:pt x="3562" y="351"/>
                  </a:lnTo>
                  <a:lnTo>
                    <a:pt x="3544" y="350"/>
                  </a:lnTo>
                  <a:lnTo>
                    <a:pt x="3526" y="349"/>
                  </a:lnTo>
                  <a:lnTo>
                    <a:pt x="3508" y="349"/>
                  </a:lnTo>
                  <a:close/>
                  <a:moveTo>
                    <a:pt x="2638" y="1318"/>
                  </a:moveTo>
                  <a:lnTo>
                    <a:pt x="2773" y="1318"/>
                  </a:lnTo>
                  <a:lnTo>
                    <a:pt x="2773" y="368"/>
                  </a:lnTo>
                  <a:lnTo>
                    <a:pt x="2638" y="368"/>
                  </a:lnTo>
                  <a:lnTo>
                    <a:pt x="2638" y="1318"/>
                  </a:lnTo>
                  <a:close/>
                  <a:moveTo>
                    <a:pt x="2707" y="5"/>
                  </a:moveTo>
                  <a:lnTo>
                    <a:pt x="2707" y="5"/>
                  </a:lnTo>
                  <a:lnTo>
                    <a:pt x="2697" y="5"/>
                  </a:lnTo>
                  <a:lnTo>
                    <a:pt x="2687" y="8"/>
                  </a:lnTo>
                  <a:lnTo>
                    <a:pt x="2678" y="10"/>
                  </a:lnTo>
                  <a:lnTo>
                    <a:pt x="2668" y="13"/>
                  </a:lnTo>
                  <a:lnTo>
                    <a:pt x="2660" y="17"/>
                  </a:lnTo>
                  <a:lnTo>
                    <a:pt x="2652" y="22"/>
                  </a:lnTo>
                  <a:lnTo>
                    <a:pt x="2645" y="28"/>
                  </a:lnTo>
                  <a:lnTo>
                    <a:pt x="2638" y="33"/>
                  </a:lnTo>
                  <a:lnTo>
                    <a:pt x="2631" y="40"/>
                  </a:lnTo>
                  <a:lnTo>
                    <a:pt x="2625" y="48"/>
                  </a:lnTo>
                  <a:lnTo>
                    <a:pt x="2621" y="56"/>
                  </a:lnTo>
                  <a:lnTo>
                    <a:pt x="2616" y="65"/>
                  </a:lnTo>
                  <a:lnTo>
                    <a:pt x="2613" y="74"/>
                  </a:lnTo>
                  <a:lnTo>
                    <a:pt x="2611" y="83"/>
                  </a:lnTo>
                  <a:lnTo>
                    <a:pt x="2610" y="93"/>
                  </a:lnTo>
                  <a:lnTo>
                    <a:pt x="2609" y="102"/>
                  </a:lnTo>
                  <a:lnTo>
                    <a:pt x="2610" y="112"/>
                  </a:lnTo>
                  <a:lnTo>
                    <a:pt x="2611" y="122"/>
                  </a:lnTo>
                  <a:lnTo>
                    <a:pt x="2613" y="131"/>
                  </a:lnTo>
                  <a:lnTo>
                    <a:pt x="2616" y="140"/>
                  </a:lnTo>
                  <a:lnTo>
                    <a:pt x="2621" y="148"/>
                  </a:lnTo>
                  <a:lnTo>
                    <a:pt x="2625" y="156"/>
                  </a:lnTo>
                  <a:lnTo>
                    <a:pt x="2631" y="164"/>
                  </a:lnTo>
                  <a:lnTo>
                    <a:pt x="2638" y="170"/>
                  </a:lnTo>
                  <a:lnTo>
                    <a:pt x="2645" y="176"/>
                  </a:lnTo>
                  <a:lnTo>
                    <a:pt x="2652" y="182"/>
                  </a:lnTo>
                  <a:lnTo>
                    <a:pt x="2660" y="187"/>
                  </a:lnTo>
                  <a:lnTo>
                    <a:pt x="2668" y="191"/>
                  </a:lnTo>
                  <a:lnTo>
                    <a:pt x="2678" y="194"/>
                  </a:lnTo>
                  <a:lnTo>
                    <a:pt x="2687" y="196"/>
                  </a:lnTo>
                  <a:lnTo>
                    <a:pt x="2697" y="199"/>
                  </a:lnTo>
                  <a:lnTo>
                    <a:pt x="2707" y="199"/>
                  </a:lnTo>
                  <a:lnTo>
                    <a:pt x="2718" y="199"/>
                  </a:lnTo>
                  <a:lnTo>
                    <a:pt x="2727" y="196"/>
                  </a:lnTo>
                  <a:lnTo>
                    <a:pt x="2736" y="194"/>
                  </a:lnTo>
                  <a:lnTo>
                    <a:pt x="2745" y="191"/>
                  </a:lnTo>
                  <a:lnTo>
                    <a:pt x="2752" y="187"/>
                  </a:lnTo>
                  <a:lnTo>
                    <a:pt x="2760" y="182"/>
                  </a:lnTo>
                  <a:lnTo>
                    <a:pt x="2767" y="176"/>
                  </a:lnTo>
                  <a:lnTo>
                    <a:pt x="2774" y="170"/>
                  </a:lnTo>
                  <a:lnTo>
                    <a:pt x="2781" y="164"/>
                  </a:lnTo>
                  <a:lnTo>
                    <a:pt x="2786" y="156"/>
                  </a:lnTo>
                  <a:lnTo>
                    <a:pt x="2791" y="148"/>
                  </a:lnTo>
                  <a:lnTo>
                    <a:pt x="2794" y="140"/>
                  </a:lnTo>
                  <a:lnTo>
                    <a:pt x="2797" y="131"/>
                  </a:lnTo>
                  <a:lnTo>
                    <a:pt x="2800" y="122"/>
                  </a:lnTo>
                  <a:lnTo>
                    <a:pt x="2802" y="112"/>
                  </a:lnTo>
                  <a:lnTo>
                    <a:pt x="2802" y="102"/>
                  </a:lnTo>
                  <a:lnTo>
                    <a:pt x="2802" y="93"/>
                  </a:lnTo>
                  <a:lnTo>
                    <a:pt x="2800" y="83"/>
                  </a:lnTo>
                  <a:lnTo>
                    <a:pt x="2797" y="74"/>
                  </a:lnTo>
                  <a:lnTo>
                    <a:pt x="2794" y="65"/>
                  </a:lnTo>
                  <a:lnTo>
                    <a:pt x="2791" y="56"/>
                  </a:lnTo>
                  <a:lnTo>
                    <a:pt x="2786" y="48"/>
                  </a:lnTo>
                  <a:lnTo>
                    <a:pt x="2781" y="40"/>
                  </a:lnTo>
                  <a:lnTo>
                    <a:pt x="2774" y="33"/>
                  </a:lnTo>
                  <a:lnTo>
                    <a:pt x="2767" y="28"/>
                  </a:lnTo>
                  <a:lnTo>
                    <a:pt x="2760" y="22"/>
                  </a:lnTo>
                  <a:lnTo>
                    <a:pt x="2752" y="17"/>
                  </a:lnTo>
                  <a:lnTo>
                    <a:pt x="2745" y="13"/>
                  </a:lnTo>
                  <a:lnTo>
                    <a:pt x="2736" y="10"/>
                  </a:lnTo>
                  <a:lnTo>
                    <a:pt x="2727" y="8"/>
                  </a:lnTo>
                  <a:lnTo>
                    <a:pt x="2718" y="5"/>
                  </a:lnTo>
                  <a:lnTo>
                    <a:pt x="2707" y="5"/>
                  </a:lnTo>
                  <a:close/>
                  <a:moveTo>
                    <a:pt x="2050" y="486"/>
                  </a:moveTo>
                  <a:lnTo>
                    <a:pt x="2050" y="368"/>
                  </a:lnTo>
                  <a:lnTo>
                    <a:pt x="1914" y="368"/>
                  </a:lnTo>
                  <a:lnTo>
                    <a:pt x="1914" y="1318"/>
                  </a:lnTo>
                  <a:lnTo>
                    <a:pt x="2050" y="1318"/>
                  </a:lnTo>
                  <a:lnTo>
                    <a:pt x="2050" y="761"/>
                  </a:lnTo>
                  <a:lnTo>
                    <a:pt x="2050" y="728"/>
                  </a:lnTo>
                  <a:lnTo>
                    <a:pt x="2053" y="696"/>
                  </a:lnTo>
                  <a:lnTo>
                    <a:pt x="2057" y="667"/>
                  </a:lnTo>
                  <a:lnTo>
                    <a:pt x="2063" y="640"/>
                  </a:lnTo>
                  <a:lnTo>
                    <a:pt x="2070" y="614"/>
                  </a:lnTo>
                  <a:lnTo>
                    <a:pt x="2080" y="591"/>
                  </a:lnTo>
                  <a:lnTo>
                    <a:pt x="2090" y="569"/>
                  </a:lnTo>
                  <a:lnTo>
                    <a:pt x="2103" y="549"/>
                  </a:lnTo>
                  <a:lnTo>
                    <a:pt x="2117" y="532"/>
                  </a:lnTo>
                  <a:lnTo>
                    <a:pt x="2132" y="516"/>
                  </a:lnTo>
                  <a:lnTo>
                    <a:pt x="2149" y="504"/>
                  </a:lnTo>
                  <a:lnTo>
                    <a:pt x="2158" y="497"/>
                  </a:lnTo>
                  <a:lnTo>
                    <a:pt x="2168" y="493"/>
                  </a:lnTo>
                  <a:lnTo>
                    <a:pt x="2177" y="488"/>
                  </a:lnTo>
                  <a:lnTo>
                    <a:pt x="2187" y="484"/>
                  </a:lnTo>
                  <a:lnTo>
                    <a:pt x="2208" y="478"/>
                  </a:lnTo>
                  <a:lnTo>
                    <a:pt x="2232" y="475"/>
                  </a:lnTo>
                  <a:lnTo>
                    <a:pt x="2256" y="474"/>
                  </a:lnTo>
                  <a:lnTo>
                    <a:pt x="2278" y="474"/>
                  </a:lnTo>
                  <a:lnTo>
                    <a:pt x="2299" y="476"/>
                  </a:lnTo>
                  <a:lnTo>
                    <a:pt x="2319" y="479"/>
                  </a:lnTo>
                  <a:lnTo>
                    <a:pt x="2337" y="483"/>
                  </a:lnTo>
                  <a:lnTo>
                    <a:pt x="2353" y="488"/>
                  </a:lnTo>
                  <a:lnTo>
                    <a:pt x="2369" y="495"/>
                  </a:lnTo>
                  <a:lnTo>
                    <a:pt x="2384" y="502"/>
                  </a:lnTo>
                  <a:lnTo>
                    <a:pt x="2398" y="510"/>
                  </a:lnTo>
                  <a:lnTo>
                    <a:pt x="2433" y="372"/>
                  </a:lnTo>
                  <a:lnTo>
                    <a:pt x="2420" y="367"/>
                  </a:lnTo>
                  <a:lnTo>
                    <a:pt x="2406" y="363"/>
                  </a:lnTo>
                  <a:lnTo>
                    <a:pt x="2391" y="358"/>
                  </a:lnTo>
                  <a:lnTo>
                    <a:pt x="2373" y="355"/>
                  </a:lnTo>
                  <a:lnTo>
                    <a:pt x="2353" y="352"/>
                  </a:lnTo>
                  <a:lnTo>
                    <a:pt x="2333" y="350"/>
                  </a:lnTo>
                  <a:lnTo>
                    <a:pt x="2310" y="349"/>
                  </a:lnTo>
                  <a:lnTo>
                    <a:pt x="2285" y="349"/>
                  </a:lnTo>
                  <a:lnTo>
                    <a:pt x="2266" y="349"/>
                  </a:lnTo>
                  <a:lnTo>
                    <a:pt x="2247" y="351"/>
                  </a:lnTo>
                  <a:lnTo>
                    <a:pt x="2229" y="355"/>
                  </a:lnTo>
                  <a:lnTo>
                    <a:pt x="2211" y="359"/>
                  </a:lnTo>
                  <a:lnTo>
                    <a:pt x="2194" y="365"/>
                  </a:lnTo>
                  <a:lnTo>
                    <a:pt x="2177" y="372"/>
                  </a:lnTo>
                  <a:lnTo>
                    <a:pt x="2161" y="379"/>
                  </a:lnTo>
                  <a:lnTo>
                    <a:pt x="2146" y="388"/>
                  </a:lnTo>
                  <a:lnTo>
                    <a:pt x="2131" y="399"/>
                  </a:lnTo>
                  <a:lnTo>
                    <a:pt x="2116" y="409"/>
                  </a:lnTo>
                  <a:lnTo>
                    <a:pt x="2103" y="420"/>
                  </a:lnTo>
                  <a:lnTo>
                    <a:pt x="2090" y="432"/>
                  </a:lnTo>
                  <a:lnTo>
                    <a:pt x="2078" y="445"/>
                  </a:lnTo>
                  <a:lnTo>
                    <a:pt x="2068" y="458"/>
                  </a:lnTo>
                  <a:lnTo>
                    <a:pt x="2058" y="472"/>
                  </a:lnTo>
                  <a:lnTo>
                    <a:pt x="2050" y="486"/>
                  </a:lnTo>
                  <a:close/>
                  <a:moveTo>
                    <a:pt x="1274" y="349"/>
                  </a:moveTo>
                  <a:lnTo>
                    <a:pt x="1274" y="349"/>
                  </a:lnTo>
                  <a:lnTo>
                    <a:pt x="1252" y="349"/>
                  </a:lnTo>
                  <a:lnTo>
                    <a:pt x="1230" y="350"/>
                  </a:lnTo>
                  <a:lnTo>
                    <a:pt x="1207" y="351"/>
                  </a:lnTo>
                  <a:lnTo>
                    <a:pt x="1185" y="354"/>
                  </a:lnTo>
                  <a:lnTo>
                    <a:pt x="1142" y="360"/>
                  </a:lnTo>
                  <a:lnTo>
                    <a:pt x="1100" y="369"/>
                  </a:lnTo>
                  <a:lnTo>
                    <a:pt x="1061" y="381"/>
                  </a:lnTo>
                  <a:lnTo>
                    <a:pt x="1024" y="393"/>
                  </a:lnTo>
                  <a:lnTo>
                    <a:pt x="989" y="409"/>
                  </a:lnTo>
                  <a:lnTo>
                    <a:pt x="956" y="424"/>
                  </a:lnTo>
                  <a:lnTo>
                    <a:pt x="1007" y="534"/>
                  </a:lnTo>
                  <a:lnTo>
                    <a:pt x="1036" y="519"/>
                  </a:lnTo>
                  <a:lnTo>
                    <a:pt x="1067" y="504"/>
                  </a:lnTo>
                  <a:lnTo>
                    <a:pt x="1097" y="492"/>
                  </a:lnTo>
                  <a:lnTo>
                    <a:pt x="1128" y="482"/>
                  </a:lnTo>
                  <a:lnTo>
                    <a:pt x="1161" y="474"/>
                  </a:lnTo>
                  <a:lnTo>
                    <a:pt x="1195" y="467"/>
                  </a:lnTo>
                  <a:lnTo>
                    <a:pt x="1230" y="464"/>
                  </a:lnTo>
                  <a:lnTo>
                    <a:pt x="1265" y="463"/>
                  </a:lnTo>
                  <a:lnTo>
                    <a:pt x="1291" y="464"/>
                  </a:lnTo>
                  <a:lnTo>
                    <a:pt x="1315" y="466"/>
                  </a:lnTo>
                  <a:lnTo>
                    <a:pt x="1336" y="469"/>
                  </a:lnTo>
                  <a:lnTo>
                    <a:pt x="1357" y="475"/>
                  </a:lnTo>
                  <a:lnTo>
                    <a:pt x="1376" y="483"/>
                  </a:lnTo>
                  <a:lnTo>
                    <a:pt x="1392" y="492"/>
                  </a:lnTo>
                  <a:lnTo>
                    <a:pt x="1407" y="502"/>
                  </a:lnTo>
                  <a:lnTo>
                    <a:pt x="1421" y="514"/>
                  </a:lnTo>
                  <a:lnTo>
                    <a:pt x="1433" y="528"/>
                  </a:lnTo>
                  <a:lnTo>
                    <a:pt x="1443" y="543"/>
                  </a:lnTo>
                  <a:lnTo>
                    <a:pt x="1452" y="561"/>
                  </a:lnTo>
                  <a:lnTo>
                    <a:pt x="1460" y="579"/>
                  </a:lnTo>
                  <a:lnTo>
                    <a:pt x="1464" y="601"/>
                  </a:lnTo>
                  <a:lnTo>
                    <a:pt x="1469" y="622"/>
                  </a:lnTo>
                  <a:lnTo>
                    <a:pt x="1471" y="647"/>
                  </a:lnTo>
                  <a:lnTo>
                    <a:pt x="1472" y="673"/>
                  </a:lnTo>
                  <a:lnTo>
                    <a:pt x="1472" y="784"/>
                  </a:lnTo>
                  <a:lnTo>
                    <a:pt x="1450" y="774"/>
                  </a:lnTo>
                  <a:lnTo>
                    <a:pt x="1425" y="763"/>
                  </a:lnTo>
                  <a:lnTo>
                    <a:pt x="1398" y="754"/>
                  </a:lnTo>
                  <a:lnTo>
                    <a:pt x="1369" y="746"/>
                  </a:lnTo>
                  <a:lnTo>
                    <a:pt x="1337" y="739"/>
                  </a:lnTo>
                  <a:lnTo>
                    <a:pt x="1305" y="734"/>
                  </a:lnTo>
                  <a:lnTo>
                    <a:pt x="1270" y="731"/>
                  </a:lnTo>
                  <a:lnTo>
                    <a:pt x="1235" y="730"/>
                  </a:lnTo>
                  <a:lnTo>
                    <a:pt x="1200" y="731"/>
                  </a:lnTo>
                  <a:lnTo>
                    <a:pt x="1165" y="734"/>
                  </a:lnTo>
                  <a:lnTo>
                    <a:pt x="1132" y="740"/>
                  </a:lnTo>
                  <a:lnTo>
                    <a:pt x="1099" y="748"/>
                  </a:lnTo>
                  <a:lnTo>
                    <a:pt x="1068" y="758"/>
                  </a:lnTo>
                  <a:lnTo>
                    <a:pt x="1052" y="764"/>
                  </a:lnTo>
                  <a:lnTo>
                    <a:pt x="1037" y="770"/>
                  </a:lnTo>
                  <a:lnTo>
                    <a:pt x="1023" y="777"/>
                  </a:lnTo>
                  <a:lnTo>
                    <a:pt x="1009" y="785"/>
                  </a:lnTo>
                  <a:lnTo>
                    <a:pt x="996" y="793"/>
                  </a:lnTo>
                  <a:lnTo>
                    <a:pt x="982" y="802"/>
                  </a:lnTo>
                  <a:lnTo>
                    <a:pt x="970" y="812"/>
                  </a:lnTo>
                  <a:lnTo>
                    <a:pt x="959" y="822"/>
                  </a:lnTo>
                  <a:lnTo>
                    <a:pt x="947" y="832"/>
                  </a:lnTo>
                  <a:lnTo>
                    <a:pt x="937" y="843"/>
                  </a:lnTo>
                  <a:lnTo>
                    <a:pt x="927" y="856"/>
                  </a:lnTo>
                  <a:lnTo>
                    <a:pt x="918" y="869"/>
                  </a:lnTo>
                  <a:lnTo>
                    <a:pt x="909" y="883"/>
                  </a:lnTo>
                  <a:lnTo>
                    <a:pt x="901" y="896"/>
                  </a:lnTo>
                  <a:lnTo>
                    <a:pt x="895" y="911"/>
                  </a:lnTo>
                  <a:lnTo>
                    <a:pt x="889" y="927"/>
                  </a:lnTo>
                  <a:lnTo>
                    <a:pt x="883" y="942"/>
                  </a:lnTo>
                  <a:lnTo>
                    <a:pt x="879" y="959"/>
                  </a:lnTo>
                  <a:lnTo>
                    <a:pt x="875" y="977"/>
                  </a:lnTo>
                  <a:lnTo>
                    <a:pt x="873" y="995"/>
                  </a:lnTo>
                  <a:lnTo>
                    <a:pt x="872" y="1014"/>
                  </a:lnTo>
                  <a:lnTo>
                    <a:pt x="871" y="1033"/>
                  </a:lnTo>
                  <a:lnTo>
                    <a:pt x="872" y="1055"/>
                  </a:lnTo>
                  <a:lnTo>
                    <a:pt x="873" y="1075"/>
                  </a:lnTo>
                  <a:lnTo>
                    <a:pt x="875" y="1094"/>
                  </a:lnTo>
                  <a:lnTo>
                    <a:pt x="879" y="1113"/>
                  </a:lnTo>
                  <a:lnTo>
                    <a:pt x="882" y="1130"/>
                  </a:lnTo>
                  <a:lnTo>
                    <a:pt x="887" y="1147"/>
                  </a:lnTo>
                  <a:lnTo>
                    <a:pt x="892" y="1164"/>
                  </a:lnTo>
                  <a:lnTo>
                    <a:pt x="898" y="1178"/>
                  </a:lnTo>
                  <a:lnTo>
                    <a:pt x="905" y="1193"/>
                  </a:lnTo>
                  <a:lnTo>
                    <a:pt x="913" y="1206"/>
                  </a:lnTo>
                  <a:lnTo>
                    <a:pt x="920" y="1219"/>
                  </a:lnTo>
                  <a:lnTo>
                    <a:pt x="928" y="1231"/>
                  </a:lnTo>
                  <a:lnTo>
                    <a:pt x="937" y="1242"/>
                  </a:lnTo>
                  <a:lnTo>
                    <a:pt x="947" y="1252"/>
                  </a:lnTo>
                  <a:lnTo>
                    <a:pt x="958" y="1263"/>
                  </a:lnTo>
                  <a:lnTo>
                    <a:pt x="968" y="1272"/>
                  </a:lnTo>
                  <a:lnTo>
                    <a:pt x="979" y="1281"/>
                  </a:lnTo>
                  <a:lnTo>
                    <a:pt x="990" y="1288"/>
                  </a:lnTo>
                  <a:lnTo>
                    <a:pt x="1001" y="1295"/>
                  </a:lnTo>
                  <a:lnTo>
                    <a:pt x="1014" y="1302"/>
                  </a:lnTo>
                  <a:lnTo>
                    <a:pt x="1040" y="1313"/>
                  </a:lnTo>
                  <a:lnTo>
                    <a:pt x="1065" y="1322"/>
                  </a:lnTo>
                  <a:lnTo>
                    <a:pt x="1092" y="1330"/>
                  </a:lnTo>
                  <a:lnTo>
                    <a:pt x="1119" y="1334"/>
                  </a:lnTo>
                  <a:lnTo>
                    <a:pt x="1147" y="1337"/>
                  </a:lnTo>
                  <a:lnTo>
                    <a:pt x="1176" y="1338"/>
                  </a:lnTo>
                  <a:lnTo>
                    <a:pt x="1200" y="1337"/>
                  </a:lnTo>
                  <a:lnTo>
                    <a:pt x="1224" y="1334"/>
                  </a:lnTo>
                  <a:lnTo>
                    <a:pt x="1248" y="1331"/>
                  </a:lnTo>
                  <a:lnTo>
                    <a:pt x="1270" y="1327"/>
                  </a:lnTo>
                  <a:lnTo>
                    <a:pt x="1291" y="1321"/>
                  </a:lnTo>
                  <a:lnTo>
                    <a:pt x="1312" y="1314"/>
                  </a:lnTo>
                  <a:lnTo>
                    <a:pt x="1331" y="1306"/>
                  </a:lnTo>
                  <a:lnTo>
                    <a:pt x="1350" y="1297"/>
                  </a:lnTo>
                  <a:lnTo>
                    <a:pt x="1368" y="1287"/>
                  </a:lnTo>
                  <a:lnTo>
                    <a:pt x="1385" y="1277"/>
                  </a:lnTo>
                  <a:lnTo>
                    <a:pt x="1400" y="1266"/>
                  </a:lnTo>
                  <a:lnTo>
                    <a:pt x="1416" y="1254"/>
                  </a:lnTo>
                  <a:lnTo>
                    <a:pt x="1432" y="1241"/>
                  </a:lnTo>
                  <a:lnTo>
                    <a:pt x="1445" y="1229"/>
                  </a:lnTo>
                  <a:lnTo>
                    <a:pt x="1459" y="1215"/>
                  </a:lnTo>
                  <a:lnTo>
                    <a:pt x="1472" y="1202"/>
                  </a:lnTo>
                  <a:lnTo>
                    <a:pt x="1472" y="1318"/>
                  </a:lnTo>
                  <a:lnTo>
                    <a:pt x="1607" y="1318"/>
                  </a:lnTo>
                  <a:lnTo>
                    <a:pt x="1607" y="656"/>
                  </a:lnTo>
                  <a:lnTo>
                    <a:pt x="1607" y="636"/>
                  </a:lnTo>
                  <a:lnTo>
                    <a:pt x="1606" y="616"/>
                  </a:lnTo>
                  <a:lnTo>
                    <a:pt x="1604" y="597"/>
                  </a:lnTo>
                  <a:lnTo>
                    <a:pt x="1602" y="579"/>
                  </a:lnTo>
                  <a:lnTo>
                    <a:pt x="1598" y="563"/>
                  </a:lnTo>
                  <a:lnTo>
                    <a:pt x="1595" y="546"/>
                  </a:lnTo>
                  <a:lnTo>
                    <a:pt x="1590" y="530"/>
                  </a:lnTo>
                  <a:lnTo>
                    <a:pt x="1585" y="515"/>
                  </a:lnTo>
                  <a:lnTo>
                    <a:pt x="1578" y="501"/>
                  </a:lnTo>
                  <a:lnTo>
                    <a:pt x="1571" y="487"/>
                  </a:lnTo>
                  <a:lnTo>
                    <a:pt x="1564" y="474"/>
                  </a:lnTo>
                  <a:lnTo>
                    <a:pt x="1557" y="461"/>
                  </a:lnTo>
                  <a:lnTo>
                    <a:pt x="1548" y="450"/>
                  </a:lnTo>
                  <a:lnTo>
                    <a:pt x="1539" y="439"/>
                  </a:lnTo>
                  <a:lnTo>
                    <a:pt x="1528" y="429"/>
                  </a:lnTo>
                  <a:lnTo>
                    <a:pt x="1518" y="420"/>
                  </a:lnTo>
                  <a:lnTo>
                    <a:pt x="1507" y="411"/>
                  </a:lnTo>
                  <a:lnTo>
                    <a:pt x="1495" y="402"/>
                  </a:lnTo>
                  <a:lnTo>
                    <a:pt x="1482" y="395"/>
                  </a:lnTo>
                  <a:lnTo>
                    <a:pt x="1470" y="387"/>
                  </a:lnTo>
                  <a:lnTo>
                    <a:pt x="1457" y="382"/>
                  </a:lnTo>
                  <a:lnTo>
                    <a:pt x="1443" y="375"/>
                  </a:lnTo>
                  <a:lnTo>
                    <a:pt x="1428" y="370"/>
                  </a:lnTo>
                  <a:lnTo>
                    <a:pt x="1413" y="366"/>
                  </a:lnTo>
                  <a:lnTo>
                    <a:pt x="1397" y="361"/>
                  </a:lnTo>
                  <a:lnTo>
                    <a:pt x="1381" y="358"/>
                  </a:lnTo>
                  <a:lnTo>
                    <a:pt x="1348" y="352"/>
                  </a:lnTo>
                  <a:lnTo>
                    <a:pt x="1313" y="349"/>
                  </a:lnTo>
                  <a:lnTo>
                    <a:pt x="1274" y="349"/>
                  </a:lnTo>
                  <a:close/>
                  <a:moveTo>
                    <a:pt x="1472" y="1084"/>
                  </a:moveTo>
                  <a:lnTo>
                    <a:pt x="1472" y="1084"/>
                  </a:lnTo>
                  <a:lnTo>
                    <a:pt x="1461" y="1100"/>
                  </a:lnTo>
                  <a:lnTo>
                    <a:pt x="1449" y="1113"/>
                  </a:lnTo>
                  <a:lnTo>
                    <a:pt x="1436" y="1128"/>
                  </a:lnTo>
                  <a:lnTo>
                    <a:pt x="1422" y="1140"/>
                  </a:lnTo>
                  <a:lnTo>
                    <a:pt x="1408" y="1152"/>
                  </a:lnTo>
                  <a:lnTo>
                    <a:pt x="1392" y="1165"/>
                  </a:lnTo>
                  <a:lnTo>
                    <a:pt x="1377" y="1176"/>
                  </a:lnTo>
                  <a:lnTo>
                    <a:pt x="1360" y="1186"/>
                  </a:lnTo>
                  <a:lnTo>
                    <a:pt x="1342" y="1195"/>
                  </a:lnTo>
                  <a:lnTo>
                    <a:pt x="1324" y="1203"/>
                  </a:lnTo>
                  <a:lnTo>
                    <a:pt x="1305" y="1210"/>
                  </a:lnTo>
                  <a:lnTo>
                    <a:pt x="1286" y="1216"/>
                  </a:lnTo>
                  <a:lnTo>
                    <a:pt x="1264" y="1221"/>
                  </a:lnTo>
                  <a:lnTo>
                    <a:pt x="1244" y="1224"/>
                  </a:lnTo>
                  <a:lnTo>
                    <a:pt x="1222" y="1227"/>
                  </a:lnTo>
                  <a:lnTo>
                    <a:pt x="1199" y="1228"/>
                  </a:lnTo>
                  <a:lnTo>
                    <a:pt x="1178" y="1227"/>
                  </a:lnTo>
                  <a:lnTo>
                    <a:pt x="1158" y="1224"/>
                  </a:lnTo>
                  <a:lnTo>
                    <a:pt x="1138" y="1221"/>
                  </a:lnTo>
                  <a:lnTo>
                    <a:pt x="1119" y="1215"/>
                  </a:lnTo>
                  <a:lnTo>
                    <a:pt x="1103" y="1209"/>
                  </a:lnTo>
                  <a:lnTo>
                    <a:pt x="1087" y="1201"/>
                  </a:lnTo>
                  <a:lnTo>
                    <a:pt x="1072" y="1191"/>
                  </a:lnTo>
                  <a:lnTo>
                    <a:pt x="1059" y="1179"/>
                  </a:lnTo>
                  <a:lnTo>
                    <a:pt x="1046" y="1166"/>
                  </a:lnTo>
                  <a:lnTo>
                    <a:pt x="1036" y="1151"/>
                  </a:lnTo>
                  <a:lnTo>
                    <a:pt x="1027" y="1134"/>
                  </a:lnTo>
                  <a:lnTo>
                    <a:pt x="1019" y="1116"/>
                  </a:lnTo>
                  <a:lnTo>
                    <a:pt x="1014" y="1096"/>
                  </a:lnTo>
                  <a:lnTo>
                    <a:pt x="1009" y="1074"/>
                  </a:lnTo>
                  <a:lnTo>
                    <a:pt x="1006" y="1050"/>
                  </a:lnTo>
                  <a:lnTo>
                    <a:pt x="1006" y="1024"/>
                  </a:lnTo>
                  <a:lnTo>
                    <a:pt x="1006" y="1003"/>
                  </a:lnTo>
                  <a:lnTo>
                    <a:pt x="1009" y="983"/>
                  </a:lnTo>
                  <a:lnTo>
                    <a:pt x="1014" y="964"/>
                  </a:lnTo>
                  <a:lnTo>
                    <a:pt x="1020" y="946"/>
                  </a:lnTo>
                  <a:lnTo>
                    <a:pt x="1029" y="929"/>
                  </a:lnTo>
                  <a:lnTo>
                    <a:pt x="1040" y="913"/>
                  </a:lnTo>
                  <a:lnTo>
                    <a:pt x="1051" y="900"/>
                  </a:lnTo>
                  <a:lnTo>
                    <a:pt x="1064" y="887"/>
                  </a:lnTo>
                  <a:lnTo>
                    <a:pt x="1080" y="876"/>
                  </a:lnTo>
                  <a:lnTo>
                    <a:pt x="1096" y="866"/>
                  </a:lnTo>
                  <a:lnTo>
                    <a:pt x="1115" y="858"/>
                  </a:lnTo>
                  <a:lnTo>
                    <a:pt x="1134" y="851"/>
                  </a:lnTo>
                  <a:lnTo>
                    <a:pt x="1155" y="846"/>
                  </a:lnTo>
                  <a:lnTo>
                    <a:pt x="1178" y="841"/>
                  </a:lnTo>
                  <a:lnTo>
                    <a:pt x="1203" y="839"/>
                  </a:lnTo>
                  <a:lnTo>
                    <a:pt x="1228" y="839"/>
                  </a:lnTo>
                  <a:lnTo>
                    <a:pt x="1269" y="839"/>
                  </a:lnTo>
                  <a:lnTo>
                    <a:pt x="1306" y="842"/>
                  </a:lnTo>
                  <a:lnTo>
                    <a:pt x="1340" y="847"/>
                  </a:lnTo>
                  <a:lnTo>
                    <a:pt x="1370" y="852"/>
                  </a:lnTo>
                  <a:lnTo>
                    <a:pt x="1398" y="860"/>
                  </a:lnTo>
                  <a:lnTo>
                    <a:pt x="1424" y="869"/>
                  </a:lnTo>
                  <a:lnTo>
                    <a:pt x="1449" y="881"/>
                  </a:lnTo>
                  <a:lnTo>
                    <a:pt x="1472" y="893"/>
                  </a:lnTo>
                  <a:lnTo>
                    <a:pt x="1472" y="1084"/>
                  </a:lnTo>
                  <a:close/>
                  <a:moveTo>
                    <a:pt x="400" y="466"/>
                  </a:moveTo>
                  <a:lnTo>
                    <a:pt x="400" y="466"/>
                  </a:lnTo>
                  <a:lnTo>
                    <a:pt x="418" y="467"/>
                  </a:lnTo>
                  <a:lnTo>
                    <a:pt x="435" y="468"/>
                  </a:lnTo>
                  <a:lnTo>
                    <a:pt x="451" y="469"/>
                  </a:lnTo>
                  <a:lnTo>
                    <a:pt x="466" y="473"/>
                  </a:lnTo>
                  <a:lnTo>
                    <a:pt x="481" y="476"/>
                  </a:lnTo>
                  <a:lnTo>
                    <a:pt x="496" y="481"/>
                  </a:lnTo>
                  <a:lnTo>
                    <a:pt x="510" y="485"/>
                  </a:lnTo>
                  <a:lnTo>
                    <a:pt x="524" y="491"/>
                  </a:lnTo>
                  <a:lnTo>
                    <a:pt x="537" y="497"/>
                  </a:lnTo>
                  <a:lnTo>
                    <a:pt x="551" y="504"/>
                  </a:lnTo>
                  <a:lnTo>
                    <a:pt x="564" y="512"/>
                  </a:lnTo>
                  <a:lnTo>
                    <a:pt x="577" y="521"/>
                  </a:lnTo>
                  <a:lnTo>
                    <a:pt x="602" y="540"/>
                  </a:lnTo>
                  <a:lnTo>
                    <a:pt x="628" y="561"/>
                  </a:lnTo>
                  <a:lnTo>
                    <a:pt x="709" y="460"/>
                  </a:lnTo>
                  <a:lnTo>
                    <a:pt x="696" y="449"/>
                  </a:lnTo>
                  <a:lnTo>
                    <a:pt x="680" y="437"/>
                  </a:lnTo>
                  <a:lnTo>
                    <a:pt x="665" y="425"/>
                  </a:lnTo>
                  <a:lnTo>
                    <a:pt x="650" y="415"/>
                  </a:lnTo>
                  <a:lnTo>
                    <a:pt x="633" y="405"/>
                  </a:lnTo>
                  <a:lnTo>
                    <a:pt x="616" y="396"/>
                  </a:lnTo>
                  <a:lnTo>
                    <a:pt x="598" y="388"/>
                  </a:lnTo>
                  <a:lnTo>
                    <a:pt x="580" y="381"/>
                  </a:lnTo>
                  <a:lnTo>
                    <a:pt x="561" y="373"/>
                  </a:lnTo>
                  <a:lnTo>
                    <a:pt x="541" y="367"/>
                  </a:lnTo>
                  <a:lnTo>
                    <a:pt x="520" y="361"/>
                  </a:lnTo>
                  <a:lnTo>
                    <a:pt x="500" y="357"/>
                  </a:lnTo>
                  <a:lnTo>
                    <a:pt x="478" y="354"/>
                  </a:lnTo>
                  <a:lnTo>
                    <a:pt x="456" y="350"/>
                  </a:lnTo>
                  <a:lnTo>
                    <a:pt x="433" y="349"/>
                  </a:lnTo>
                  <a:lnTo>
                    <a:pt x="409" y="349"/>
                  </a:lnTo>
                  <a:lnTo>
                    <a:pt x="390" y="349"/>
                  </a:lnTo>
                  <a:lnTo>
                    <a:pt x="372" y="350"/>
                  </a:lnTo>
                  <a:lnTo>
                    <a:pt x="353" y="352"/>
                  </a:lnTo>
                  <a:lnTo>
                    <a:pt x="334" y="356"/>
                  </a:lnTo>
                  <a:lnTo>
                    <a:pt x="316" y="359"/>
                  </a:lnTo>
                  <a:lnTo>
                    <a:pt x="298" y="365"/>
                  </a:lnTo>
                  <a:lnTo>
                    <a:pt x="279" y="370"/>
                  </a:lnTo>
                  <a:lnTo>
                    <a:pt x="261" y="377"/>
                  </a:lnTo>
                  <a:lnTo>
                    <a:pt x="244" y="385"/>
                  </a:lnTo>
                  <a:lnTo>
                    <a:pt x="226" y="394"/>
                  </a:lnTo>
                  <a:lnTo>
                    <a:pt x="209" y="403"/>
                  </a:lnTo>
                  <a:lnTo>
                    <a:pt x="192" y="414"/>
                  </a:lnTo>
                  <a:lnTo>
                    <a:pt x="176" y="425"/>
                  </a:lnTo>
                  <a:lnTo>
                    <a:pt x="161" y="438"/>
                  </a:lnTo>
                  <a:lnTo>
                    <a:pt x="145" y="451"/>
                  </a:lnTo>
                  <a:lnTo>
                    <a:pt x="130" y="467"/>
                  </a:lnTo>
                  <a:lnTo>
                    <a:pt x="116" y="482"/>
                  </a:lnTo>
                  <a:lnTo>
                    <a:pt x="102" y="499"/>
                  </a:lnTo>
                  <a:lnTo>
                    <a:pt x="90" y="516"/>
                  </a:lnTo>
                  <a:lnTo>
                    <a:pt x="78" y="536"/>
                  </a:lnTo>
                  <a:lnTo>
                    <a:pt x="65" y="556"/>
                  </a:lnTo>
                  <a:lnTo>
                    <a:pt x="55" y="576"/>
                  </a:lnTo>
                  <a:lnTo>
                    <a:pt x="45" y="599"/>
                  </a:lnTo>
                  <a:lnTo>
                    <a:pt x="36" y="622"/>
                  </a:lnTo>
                  <a:lnTo>
                    <a:pt x="28" y="646"/>
                  </a:lnTo>
                  <a:lnTo>
                    <a:pt x="21" y="672"/>
                  </a:lnTo>
                  <a:lnTo>
                    <a:pt x="15" y="697"/>
                  </a:lnTo>
                  <a:lnTo>
                    <a:pt x="10" y="725"/>
                  </a:lnTo>
                  <a:lnTo>
                    <a:pt x="6" y="755"/>
                  </a:lnTo>
                  <a:lnTo>
                    <a:pt x="2" y="784"/>
                  </a:lnTo>
                  <a:lnTo>
                    <a:pt x="1" y="815"/>
                  </a:lnTo>
                  <a:lnTo>
                    <a:pt x="0" y="848"/>
                  </a:lnTo>
                  <a:lnTo>
                    <a:pt x="1" y="878"/>
                  </a:lnTo>
                  <a:lnTo>
                    <a:pt x="2" y="907"/>
                  </a:lnTo>
                  <a:lnTo>
                    <a:pt x="6" y="937"/>
                  </a:lnTo>
                  <a:lnTo>
                    <a:pt x="9" y="964"/>
                  </a:lnTo>
                  <a:lnTo>
                    <a:pt x="13" y="991"/>
                  </a:lnTo>
                  <a:lnTo>
                    <a:pt x="19" y="1015"/>
                  </a:lnTo>
                  <a:lnTo>
                    <a:pt x="26" y="1040"/>
                  </a:lnTo>
                  <a:lnTo>
                    <a:pt x="34" y="1064"/>
                  </a:lnTo>
                  <a:lnTo>
                    <a:pt x="42" y="1086"/>
                  </a:lnTo>
                  <a:lnTo>
                    <a:pt x="51" y="1109"/>
                  </a:lnTo>
                  <a:lnTo>
                    <a:pt x="61" y="1129"/>
                  </a:lnTo>
                  <a:lnTo>
                    <a:pt x="72" y="1148"/>
                  </a:lnTo>
                  <a:lnTo>
                    <a:pt x="83" y="1167"/>
                  </a:lnTo>
                  <a:lnTo>
                    <a:pt x="96" y="1185"/>
                  </a:lnTo>
                  <a:lnTo>
                    <a:pt x="109" y="1201"/>
                  </a:lnTo>
                  <a:lnTo>
                    <a:pt x="122" y="1216"/>
                  </a:lnTo>
                  <a:lnTo>
                    <a:pt x="136" y="1232"/>
                  </a:lnTo>
                  <a:lnTo>
                    <a:pt x="151" y="1246"/>
                  </a:lnTo>
                  <a:lnTo>
                    <a:pt x="166" y="1258"/>
                  </a:lnTo>
                  <a:lnTo>
                    <a:pt x="182" y="1270"/>
                  </a:lnTo>
                  <a:lnTo>
                    <a:pt x="199" y="1281"/>
                  </a:lnTo>
                  <a:lnTo>
                    <a:pt x="215" y="1291"/>
                  </a:lnTo>
                  <a:lnTo>
                    <a:pt x="233" y="1300"/>
                  </a:lnTo>
                  <a:lnTo>
                    <a:pt x="249" y="1307"/>
                  </a:lnTo>
                  <a:lnTo>
                    <a:pt x="267" y="1315"/>
                  </a:lnTo>
                  <a:lnTo>
                    <a:pt x="285" y="1321"/>
                  </a:lnTo>
                  <a:lnTo>
                    <a:pt x="305" y="1327"/>
                  </a:lnTo>
                  <a:lnTo>
                    <a:pt x="324" y="1330"/>
                  </a:lnTo>
                  <a:lnTo>
                    <a:pt x="342" y="1333"/>
                  </a:lnTo>
                  <a:lnTo>
                    <a:pt x="362" y="1336"/>
                  </a:lnTo>
                  <a:lnTo>
                    <a:pt x="381" y="1338"/>
                  </a:lnTo>
                  <a:lnTo>
                    <a:pt x="400" y="1338"/>
                  </a:lnTo>
                  <a:lnTo>
                    <a:pt x="425" y="1337"/>
                  </a:lnTo>
                  <a:lnTo>
                    <a:pt x="448" y="1336"/>
                  </a:lnTo>
                  <a:lnTo>
                    <a:pt x="471" y="1332"/>
                  </a:lnTo>
                  <a:lnTo>
                    <a:pt x="493" y="1329"/>
                  </a:lnTo>
                  <a:lnTo>
                    <a:pt x="515" y="1323"/>
                  </a:lnTo>
                  <a:lnTo>
                    <a:pt x="535" y="1318"/>
                  </a:lnTo>
                  <a:lnTo>
                    <a:pt x="554" y="1311"/>
                  </a:lnTo>
                  <a:lnTo>
                    <a:pt x="573" y="1302"/>
                  </a:lnTo>
                  <a:lnTo>
                    <a:pt x="591" y="1293"/>
                  </a:lnTo>
                  <a:lnTo>
                    <a:pt x="609" y="1283"/>
                  </a:lnTo>
                  <a:lnTo>
                    <a:pt x="626" y="1273"/>
                  </a:lnTo>
                  <a:lnTo>
                    <a:pt x="643" y="1260"/>
                  </a:lnTo>
                  <a:lnTo>
                    <a:pt x="660" y="1248"/>
                  </a:lnTo>
                  <a:lnTo>
                    <a:pt x="675" y="1234"/>
                  </a:lnTo>
                  <a:lnTo>
                    <a:pt x="690" y="1221"/>
                  </a:lnTo>
                  <a:lnTo>
                    <a:pt x="706" y="1206"/>
                  </a:lnTo>
                  <a:lnTo>
                    <a:pt x="625" y="1119"/>
                  </a:lnTo>
                  <a:lnTo>
                    <a:pt x="600" y="1141"/>
                  </a:lnTo>
                  <a:lnTo>
                    <a:pt x="575" y="1161"/>
                  </a:lnTo>
                  <a:lnTo>
                    <a:pt x="563" y="1170"/>
                  </a:lnTo>
                  <a:lnTo>
                    <a:pt x="551" y="1178"/>
                  </a:lnTo>
                  <a:lnTo>
                    <a:pt x="538" y="1186"/>
                  </a:lnTo>
                  <a:lnTo>
                    <a:pt x="525" y="1193"/>
                  </a:lnTo>
                  <a:lnTo>
                    <a:pt x="511" y="1200"/>
                  </a:lnTo>
                  <a:lnTo>
                    <a:pt x="498" y="1204"/>
                  </a:lnTo>
                  <a:lnTo>
                    <a:pt x="484" y="1210"/>
                  </a:lnTo>
                  <a:lnTo>
                    <a:pt x="470" y="1213"/>
                  </a:lnTo>
                  <a:lnTo>
                    <a:pt x="454" y="1216"/>
                  </a:lnTo>
                  <a:lnTo>
                    <a:pt x="438" y="1219"/>
                  </a:lnTo>
                  <a:lnTo>
                    <a:pt x="423" y="1220"/>
                  </a:lnTo>
                  <a:lnTo>
                    <a:pt x="406" y="1220"/>
                  </a:lnTo>
                  <a:lnTo>
                    <a:pt x="390" y="1220"/>
                  </a:lnTo>
                  <a:lnTo>
                    <a:pt x="374" y="1219"/>
                  </a:lnTo>
                  <a:lnTo>
                    <a:pt x="360" y="1216"/>
                  </a:lnTo>
                  <a:lnTo>
                    <a:pt x="346" y="1213"/>
                  </a:lnTo>
                  <a:lnTo>
                    <a:pt x="332" y="1210"/>
                  </a:lnTo>
                  <a:lnTo>
                    <a:pt x="318" y="1204"/>
                  </a:lnTo>
                  <a:lnTo>
                    <a:pt x="306" y="1200"/>
                  </a:lnTo>
                  <a:lnTo>
                    <a:pt x="292" y="1193"/>
                  </a:lnTo>
                  <a:lnTo>
                    <a:pt x="281" y="1186"/>
                  </a:lnTo>
                  <a:lnTo>
                    <a:pt x="269" y="1178"/>
                  </a:lnTo>
                  <a:lnTo>
                    <a:pt x="257" y="1169"/>
                  </a:lnTo>
                  <a:lnTo>
                    <a:pt x="247" y="1160"/>
                  </a:lnTo>
                  <a:lnTo>
                    <a:pt x="236" y="1150"/>
                  </a:lnTo>
                  <a:lnTo>
                    <a:pt x="227" y="1139"/>
                  </a:lnTo>
                  <a:lnTo>
                    <a:pt x="217" y="1128"/>
                  </a:lnTo>
                  <a:lnTo>
                    <a:pt x="209" y="1115"/>
                  </a:lnTo>
                  <a:lnTo>
                    <a:pt x="200" y="1103"/>
                  </a:lnTo>
                  <a:lnTo>
                    <a:pt x="192" y="1089"/>
                  </a:lnTo>
                  <a:lnTo>
                    <a:pt x="185" y="1075"/>
                  </a:lnTo>
                  <a:lnTo>
                    <a:pt x="178" y="1060"/>
                  </a:lnTo>
                  <a:lnTo>
                    <a:pt x="172" y="1045"/>
                  </a:lnTo>
                  <a:lnTo>
                    <a:pt x="166" y="1029"/>
                  </a:lnTo>
                  <a:lnTo>
                    <a:pt x="161" y="1012"/>
                  </a:lnTo>
                  <a:lnTo>
                    <a:pt x="156" y="995"/>
                  </a:lnTo>
                  <a:lnTo>
                    <a:pt x="148" y="959"/>
                  </a:lnTo>
                  <a:lnTo>
                    <a:pt x="143" y="920"/>
                  </a:lnTo>
                  <a:lnTo>
                    <a:pt x="139" y="879"/>
                  </a:lnTo>
                  <a:lnTo>
                    <a:pt x="138" y="837"/>
                  </a:lnTo>
                  <a:lnTo>
                    <a:pt x="138" y="814"/>
                  </a:lnTo>
                  <a:lnTo>
                    <a:pt x="139" y="793"/>
                  </a:lnTo>
                  <a:lnTo>
                    <a:pt x="140" y="773"/>
                  </a:lnTo>
                  <a:lnTo>
                    <a:pt x="143" y="752"/>
                  </a:lnTo>
                  <a:lnTo>
                    <a:pt x="146" y="733"/>
                  </a:lnTo>
                  <a:lnTo>
                    <a:pt x="149" y="714"/>
                  </a:lnTo>
                  <a:lnTo>
                    <a:pt x="153" y="696"/>
                  </a:lnTo>
                  <a:lnTo>
                    <a:pt x="157" y="678"/>
                  </a:lnTo>
                  <a:lnTo>
                    <a:pt x="163" y="661"/>
                  </a:lnTo>
                  <a:lnTo>
                    <a:pt x="169" y="646"/>
                  </a:lnTo>
                  <a:lnTo>
                    <a:pt x="175" y="630"/>
                  </a:lnTo>
                  <a:lnTo>
                    <a:pt x="182" y="615"/>
                  </a:lnTo>
                  <a:lnTo>
                    <a:pt x="189" y="601"/>
                  </a:lnTo>
                  <a:lnTo>
                    <a:pt x="197" y="587"/>
                  </a:lnTo>
                  <a:lnTo>
                    <a:pt x="205" y="575"/>
                  </a:lnTo>
                  <a:lnTo>
                    <a:pt x="214" y="563"/>
                  </a:lnTo>
                  <a:lnTo>
                    <a:pt x="223" y="551"/>
                  </a:lnTo>
                  <a:lnTo>
                    <a:pt x="232" y="540"/>
                  </a:lnTo>
                  <a:lnTo>
                    <a:pt x="242" y="530"/>
                  </a:lnTo>
                  <a:lnTo>
                    <a:pt x="252" y="521"/>
                  </a:lnTo>
                  <a:lnTo>
                    <a:pt x="263" y="512"/>
                  </a:lnTo>
                  <a:lnTo>
                    <a:pt x="273" y="504"/>
                  </a:lnTo>
                  <a:lnTo>
                    <a:pt x="284" y="497"/>
                  </a:lnTo>
                  <a:lnTo>
                    <a:pt x="297" y="491"/>
                  </a:lnTo>
                  <a:lnTo>
                    <a:pt x="309" y="485"/>
                  </a:lnTo>
                  <a:lnTo>
                    <a:pt x="320" y="481"/>
                  </a:lnTo>
                  <a:lnTo>
                    <a:pt x="334" y="476"/>
                  </a:lnTo>
                  <a:lnTo>
                    <a:pt x="346" y="473"/>
                  </a:lnTo>
                  <a:lnTo>
                    <a:pt x="360" y="469"/>
                  </a:lnTo>
                  <a:lnTo>
                    <a:pt x="373" y="468"/>
                  </a:lnTo>
                  <a:lnTo>
                    <a:pt x="387" y="467"/>
                  </a:lnTo>
                  <a:lnTo>
                    <a:pt x="400" y="466"/>
                  </a:lnTo>
                  <a:close/>
                </a:path>
              </a:pathLst>
            </a:custGeom>
            <a:solidFill>
              <a:srgbClr val="0063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662"/>
            </a:p>
          </p:txBody>
        </p:sp>
      </p:grpSp>
      <p:grpSp>
        <p:nvGrpSpPr>
          <p:cNvPr id="1033" name="Gruppieren 17"/>
          <p:cNvGrpSpPr>
            <a:grpSpLocks/>
          </p:cNvGrpSpPr>
          <p:nvPr/>
        </p:nvGrpSpPr>
        <p:grpSpPr bwMode="auto">
          <a:xfrm>
            <a:off x="712177" y="1128714"/>
            <a:ext cx="8247185" cy="65087"/>
            <a:chOff x="771525" y="1128713"/>
            <a:chExt cx="8934451" cy="65087"/>
          </a:xfrm>
        </p:grpSpPr>
        <p:sp>
          <p:nvSpPr>
            <p:cNvPr id="1034" name="Rectangle 27"/>
            <p:cNvSpPr>
              <a:spLocks noChangeArrowheads="1"/>
            </p:cNvSpPr>
            <p:nvPr/>
          </p:nvSpPr>
          <p:spPr bwMode="auto">
            <a:xfrm>
              <a:off x="817563" y="1128713"/>
              <a:ext cx="8888413" cy="65087"/>
            </a:xfrm>
            <a:prstGeom prst="rect">
              <a:avLst/>
            </a:prstGeom>
            <a:gradFill rotWithShape="0">
              <a:gsLst>
                <a:gs pos="0">
                  <a:schemeClr val="accent2"/>
                </a:gs>
                <a:gs pos="100000">
                  <a:schemeClr val="accent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algn="ctr" eaLnBrk="0" fontAlgn="base" hangingPunct="0">
                <a:spcBef>
                  <a:spcPct val="0"/>
                </a:spcBef>
                <a:spcAft>
                  <a:spcPct val="0"/>
                </a:spcAft>
                <a:defRPr sz="1400">
                  <a:solidFill>
                    <a:schemeClr val="tx1"/>
                  </a:solidFill>
                  <a:latin typeface="Verdana" pitchFamily="34" charset="0"/>
                </a:defRPr>
              </a:lvl6pPr>
              <a:lvl7pPr marL="2971800" indent="-228600" algn="ctr" eaLnBrk="0" fontAlgn="base" hangingPunct="0">
                <a:spcBef>
                  <a:spcPct val="0"/>
                </a:spcBef>
                <a:spcAft>
                  <a:spcPct val="0"/>
                </a:spcAft>
                <a:defRPr sz="1400">
                  <a:solidFill>
                    <a:schemeClr val="tx1"/>
                  </a:solidFill>
                  <a:latin typeface="Verdana" pitchFamily="34" charset="0"/>
                </a:defRPr>
              </a:lvl7pPr>
              <a:lvl8pPr marL="3429000" indent="-228600" algn="ctr" eaLnBrk="0" fontAlgn="base" hangingPunct="0">
                <a:spcBef>
                  <a:spcPct val="0"/>
                </a:spcBef>
                <a:spcAft>
                  <a:spcPct val="0"/>
                </a:spcAft>
                <a:defRPr sz="1400">
                  <a:solidFill>
                    <a:schemeClr val="tx1"/>
                  </a:solidFill>
                  <a:latin typeface="Verdana" pitchFamily="34" charset="0"/>
                </a:defRPr>
              </a:lvl8pPr>
              <a:lvl9pPr marL="3886200" indent="-228600" algn="ctr" eaLnBrk="0" fontAlgn="base" hangingPunct="0">
                <a:spcBef>
                  <a:spcPct val="0"/>
                </a:spcBef>
                <a:spcAft>
                  <a:spcPct val="0"/>
                </a:spcAft>
                <a:defRPr sz="1400">
                  <a:solidFill>
                    <a:schemeClr val="tx1"/>
                  </a:solidFill>
                  <a:latin typeface="Verdana" pitchFamily="34" charset="0"/>
                </a:defRPr>
              </a:lvl9pPr>
            </a:lstStyle>
            <a:p>
              <a:pPr algn="ctr" eaLnBrk="0" hangingPunct="0">
                <a:defRPr/>
              </a:pPr>
              <a:endParaRPr lang="de-DE" altLang="de-DE" sz="1292">
                <a:cs typeface="+mn-cs"/>
              </a:endParaRPr>
            </a:p>
          </p:txBody>
        </p:sp>
        <p:sp>
          <p:nvSpPr>
            <p:cNvPr id="1035" name="Oval 28"/>
            <p:cNvSpPr>
              <a:spLocks noChangeArrowheads="1"/>
            </p:cNvSpPr>
            <p:nvPr/>
          </p:nvSpPr>
          <p:spPr bwMode="auto">
            <a:xfrm>
              <a:off x="771525" y="1128713"/>
              <a:ext cx="82550" cy="65087"/>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algn="ctr" eaLnBrk="0" fontAlgn="base" hangingPunct="0">
                <a:spcBef>
                  <a:spcPct val="0"/>
                </a:spcBef>
                <a:spcAft>
                  <a:spcPct val="0"/>
                </a:spcAft>
                <a:defRPr sz="1400">
                  <a:solidFill>
                    <a:schemeClr val="tx1"/>
                  </a:solidFill>
                  <a:latin typeface="Verdana" pitchFamily="34" charset="0"/>
                </a:defRPr>
              </a:lvl6pPr>
              <a:lvl7pPr marL="2971800" indent="-228600" algn="ctr" eaLnBrk="0" fontAlgn="base" hangingPunct="0">
                <a:spcBef>
                  <a:spcPct val="0"/>
                </a:spcBef>
                <a:spcAft>
                  <a:spcPct val="0"/>
                </a:spcAft>
                <a:defRPr sz="1400">
                  <a:solidFill>
                    <a:schemeClr val="tx1"/>
                  </a:solidFill>
                  <a:latin typeface="Verdana" pitchFamily="34" charset="0"/>
                </a:defRPr>
              </a:lvl7pPr>
              <a:lvl8pPr marL="3429000" indent="-228600" algn="ctr" eaLnBrk="0" fontAlgn="base" hangingPunct="0">
                <a:spcBef>
                  <a:spcPct val="0"/>
                </a:spcBef>
                <a:spcAft>
                  <a:spcPct val="0"/>
                </a:spcAft>
                <a:defRPr sz="1400">
                  <a:solidFill>
                    <a:schemeClr val="tx1"/>
                  </a:solidFill>
                  <a:latin typeface="Verdana" pitchFamily="34" charset="0"/>
                </a:defRPr>
              </a:lvl8pPr>
              <a:lvl9pPr marL="3886200" indent="-228600" algn="ctr" eaLnBrk="0" fontAlgn="base" hangingPunct="0">
                <a:spcBef>
                  <a:spcPct val="0"/>
                </a:spcBef>
                <a:spcAft>
                  <a:spcPct val="0"/>
                </a:spcAft>
                <a:defRPr sz="1400">
                  <a:solidFill>
                    <a:schemeClr val="tx1"/>
                  </a:solidFill>
                  <a:latin typeface="Verdana" pitchFamily="34" charset="0"/>
                </a:defRPr>
              </a:lvl9pPr>
            </a:lstStyle>
            <a:p>
              <a:pPr algn="ctr" eaLnBrk="0" hangingPunct="0">
                <a:defRPr/>
              </a:pPr>
              <a:endParaRPr lang="de-DE" altLang="de-DE" sz="1292">
                <a:cs typeface="+mn-cs"/>
              </a:endParaRPr>
            </a:p>
          </p:txBody>
        </p:sp>
      </p:grpSp>
    </p:spTree>
    <p:extLst>
      <p:ext uri="{BB962C8B-B14F-4D97-AF65-F5344CB8AC3E}">
        <p14:creationId xmlns:p14="http://schemas.microsoft.com/office/powerpoint/2010/main" val="1017859830"/>
      </p:ext>
    </p:extLst>
  </p:cSld>
  <p:clrMap bg1="lt1" tx1="dk1" bg2="lt2" tx2="dk2" accent1="accent1" accent2="accent2" accent3="accent3" accent4="accent4" accent5="accent5" accent6="accent6" hlink="hlink" folHlink="folHlink"/>
  <p:sldLayoutIdLst>
    <p:sldLayoutId id="2147483714" r:id="rId1"/>
    <p:sldLayoutId id="2147483715" r:id="rId2"/>
  </p:sldLayoutIdLst>
  <p:transition/>
  <p:hf hdr="0" dt="0"/>
  <p:txStyles>
    <p:titleStyle>
      <a:lvl1pPr algn="l" rtl="0" eaLnBrk="0" fontAlgn="base" hangingPunct="0">
        <a:lnSpc>
          <a:spcPts val="2400"/>
        </a:lnSpc>
        <a:spcBef>
          <a:spcPct val="0"/>
        </a:spcBef>
        <a:spcAft>
          <a:spcPct val="0"/>
        </a:spcAft>
        <a:defRPr sz="2308">
          <a:solidFill>
            <a:schemeClr val="hlink"/>
          </a:solidFill>
          <a:latin typeface="+mj-lt"/>
          <a:ea typeface="+mj-ea"/>
          <a:cs typeface="+mj-cs"/>
        </a:defRPr>
      </a:lvl1pPr>
      <a:lvl2pPr algn="l" rtl="0" eaLnBrk="0" fontAlgn="base" hangingPunct="0">
        <a:lnSpc>
          <a:spcPts val="2400"/>
        </a:lnSpc>
        <a:spcBef>
          <a:spcPct val="0"/>
        </a:spcBef>
        <a:spcAft>
          <a:spcPct val="0"/>
        </a:spcAft>
        <a:defRPr sz="2308">
          <a:solidFill>
            <a:schemeClr val="hlink"/>
          </a:solidFill>
          <a:latin typeface="Verdana" pitchFamily="34" charset="0"/>
        </a:defRPr>
      </a:lvl2pPr>
      <a:lvl3pPr algn="l" rtl="0" eaLnBrk="0" fontAlgn="base" hangingPunct="0">
        <a:lnSpc>
          <a:spcPts val="2400"/>
        </a:lnSpc>
        <a:spcBef>
          <a:spcPct val="0"/>
        </a:spcBef>
        <a:spcAft>
          <a:spcPct val="0"/>
        </a:spcAft>
        <a:defRPr sz="2308">
          <a:solidFill>
            <a:schemeClr val="hlink"/>
          </a:solidFill>
          <a:latin typeface="Verdana" pitchFamily="34" charset="0"/>
        </a:defRPr>
      </a:lvl3pPr>
      <a:lvl4pPr algn="l" rtl="0" eaLnBrk="0" fontAlgn="base" hangingPunct="0">
        <a:lnSpc>
          <a:spcPts val="2400"/>
        </a:lnSpc>
        <a:spcBef>
          <a:spcPct val="0"/>
        </a:spcBef>
        <a:spcAft>
          <a:spcPct val="0"/>
        </a:spcAft>
        <a:defRPr sz="2308">
          <a:solidFill>
            <a:schemeClr val="hlink"/>
          </a:solidFill>
          <a:latin typeface="Verdana" pitchFamily="34" charset="0"/>
        </a:defRPr>
      </a:lvl4pPr>
      <a:lvl5pPr algn="l" rtl="0" eaLnBrk="0" fontAlgn="base" hangingPunct="0">
        <a:lnSpc>
          <a:spcPts val="2400"/>
        </a:lnSpc>
        <a:spcBef>
          <a:spcPct val="0"/>
        </a:spcBef>
        <a:spcAft>
          <a:spcPct val="0"/>
        </a:spcAft>
        <a:defRPr sz="2308">
          <a:solidFill>
            <a:schemeClr val="hlink"/>
          </a:solidFill>
          <a:latin typeface="Verdana" pitchFamily="34" charset="0"/>
        </a:defRPr>
      </a:lvl5pPr>
      <a:lvl6pPr marL="422041" algn="l" rtl="0" eaLnBrk="1" fontAlgn="base" hangingPunct="1">
        <a:lnSpc>
          <a:spcPts val="2400"/>
        </a:lnSpc>
        <a:spcBef>
          <a:spcPct val="0"/>
        </a:spcBef>
        <a:spcAft>
          <a:spcPct val="0"/>
        </a:spcAft>
        <a:defRPr sz="2308">
          <a:solidFill>
            <a:schemeClr val="hlink"/>
          </a:solidFill>
          <a:latin typeface="Verdana" pitchFamily="34" charset="0"/>
        </a:defRPr>
      </a:lvl6pPr>
      <a:lvl7pPr marL="844083" algn="l" rtl="0" eaLnBrk="1" fontAlgn="base" hangingPunct="1">
        <a:lnSpc>
          <a:spcPts val="2400"/>
        </a:lnSpc>
        <a:spcBef>
          <a:spcPct val="0"/>
        </a:spcBef>
        <a:spcAft>
          <a:spcPct val="0"/>
        </a:spcAft>
        <a:defRPr sz="2308">
          <a:solidFill>
            <a:schemeClr val="hlink"/>
          </a:solidFill>
          <a:latin typeface="Verdana" pitchFamily="34" charset="0"/>
        </a:defRPr>
      </a:lvl7pPr>
      <a:lvl8pPr marL="1266124" algn="l" rtl="0" eaLnBrk="1" fontAlgn="base" hangingPunct="1">
        <a:lnSpc>
          <a:spcPts val="2400"/>
        </a:lnSpc>
        <a:spcBef>
          <a:spcPct val="0"/>
        </a:spcBef>
        <a:spcAft>
          <a:spcPct val="0"/>
        </a:spcAft>
        <a:defRPr sz="2308">
          <a:solidFill>
            <a:schemeClr val="hlink"/>
          </a:solidFill>
          <a:latin typeface="Verdana" pitchFamily="34" charset="0"/>
        </a:defRPr>
      </a:lvl8pPr>
      <a:lvl9pPr marL="1688165" algn="l" rtl="0" eaLnBrk="1" fontAlgn="base" hangingPunct="1">
        <a:lnSpc>
          <a:spcPts val="2400"/>
        </a:lnSpc>
        <a:spcBef>
          <a:spcPct val="0"/>
        </a:spcBef>
        <a:spcAft>
          <a:spcPct val="0"/>
        </a:spcAft>
        <a:defRPr sz="2308">
          <a:solidFill>
            <a:schemeClr val="hlink"/>
          </a:solidFill>
          <a:latin typeface="Verdana" pitchFamily="34" charset="0"/>
        </a:defRPr>
      </a:lvl9pPr>
    </p:titleStyle>
    <p:bodyStyle>
      <a:lvl1pPr marL="246191" indent="-246191" algn="l" rtl="0" eaLnBrk="0" fontAlgn="base" hangingPunct="0">
        <a:lnSpc>
          <a:spcPts val="2215"/>
        </a:lnSpc>
        <a:spcBef>
          <a:spcPct val="0"/>
        </a:spcBef>
        <a:spcAft>
          <a:spcPct val="30000"/>
        </a:spcAft>
        <a:buFont typeface="Wingdings" pitchFamily="2" charset="2"/>
        <a:buChar char="§"/>
        <a:defRPr>
          <a:solidFill>
            <a:schemeClr val="hlink"/>
          </a:solidFill>
          <a:latin typeface="+mn-lt"/>
          <a:ea typeface="+mn-ea"/>
          <a:cs typeface="+mn-cs"/>
        </a:defRPr>
      </a:lvl1pPr>
      <a:lvl2pPr marL="492382" indent="-244726" algn="l" rtl="0" eaLnBrk="0" fontAlgn="base" hangingPunct="0">
        <a:lnSpc>
          <a:spcPts val="2215"/>
        </a:lnSpc>
        <a:spcBef>
          <a:spcPct val="0"/>
        </a:spcBef>
        <a:spcAft>
          <a:spcPct val="30000"/>
        </a:spcAft>
        <a:buChar char="–"/>
        <a:defRPr sz="1477">
          <a:solidFill>
            <a:schemeClr val="hlink"/>
          </a:solidFill>
          <a:latin typeface="+mn-lt"/>
        </a:defRPr>
      </a:lvl2pPr>
      <a:lvl3pPr marL="750296" indent="-256449" algn="l" rtl="0" eaLnBrk="0" fontAlgn="base" hangingPunct="0">
        <a:lnSpc>
          <a:spcPts val="2215"/>
        </a:lnSpc>
        <a:spcBef>
          <a:spcPct val="0"/>
        </a:spcBef>
        <a:spcAft>
          <a:spcPct val="30000"/>
        </a:spcAft>
        <a:buChar char="•"/>
        <a:defRPr sz="1292">
          <a:solidFill>
            <a:schemeClr val="hlink"/>
          </a:solidFill>
          <a:latin typeface="+mn-lt"/>
        </a:defRPr>
      </a:lvl3pPr>
      <a:lvl4pPr marL="996486" indent="-244726" algn="l" rtl="0" eaLnBrk="0" fontAlgn="base" hangingPunct="0">
        <a:lnSpc>
          <a:spcPts val="2215"/>
        </a:lnSpc>
        <a:spcBef>
          <a:spcPct val="0"/>
        </a:spcBef>
        <a:spcAft>
          <a:spcPct val="30000"/>
        </a:spcAft>
        <a:buChar char="–"/>
        <a:defRPr sz="1292">
          <a:solidFill>
            <a:schemeClr val="hlink"/>
          </a:solidFill>
          <a:latin typeface="+mn-lt"/>
        </a:defRPr>
      </a:lvl4pPr>
      <a:lvl5pPr marL="1242677" indent="-244726" algn="l" rtl="0" eaLnBrk="0" fontAlgn="base" hangingPunct="0">
        <a:lnSpc>
          <a:spcPts val="2215"/>
        </a:lnSpc>
        <a:spcBef>
          <a:spcPct val="0"/>
        </a:spcBef>
        <a:spcAft>
          <a:spcPct val="30000"/>
        </a:spcAft>
        <a:buChar char="»"/>
        <a:defRPr sz="1292">
          <a:solidFill>
            <a:schemeClr val="hlink"/>
          </a:solidFill>
          <a:latin typeface="+mn-lt"/>
        </a:defRPr>
      </a:lvl5pPr>
      <a:lvl6pPr marL="1664719" indent="-244726" algn="l" rtl="0" eaLnBrk="1" fontAlgn="base" hangingPunct="1">
        <a:lnSpc>
          <a:spcPts val="2215"/>
        </a:lnSpc>
        <a:spcBef>
          <a:spcPct val="0"/>
        </a:spcBef>
        <a:spcAft>
          <a:spcPct val="30000"/>
        </a:spcAft>
        <a:buChar char="»"/>
        <a:defRPr sz="1292">
          <a:solidFill>
            <a:schemeClr val="hlink"/>
          </a:solidFill>
          <a:latin typeface="+mn-lt"/>
        </a:defRPr>
      </a:lvl6pPr>
      <a:lvl7pPr marL="2086760" indent="-244726" algn="l" rtl="0" eaLnBrk="1" fontAlgn="base" hangingPunct="1">
        <a:lnSpc>
          <a:spcPts val="2215"/>
        </a:lnSpc>
        <a:spcBef>
          <a:spcPct val="0"/>
        </a:spcBef>
        <a:spcAft>
          <a:spcPct val="30000"/>
        </a:spcAft>
        <a:buChar char="»"/>
        <a:defRPr sz="1292">
          <a:solidFill>
            <a:schemeClr val="hlink"/>
          </a:solidFill>
          <a:latin typeface="+mn-lt"/>
        </a:defRPr>
      </a:lvl7pPr>
      <a:lvl8pPr marL="2508801" indent="-244726" algn="l" rtl="0" eaLnBrk="1" fontAlgn="base" hangingPunct="1">
        <a:lnSpc>
          <a:spcPts val="2215"/>
        </a:lnSpc>
        <a:spcBef>
          <a:spcPct val="0"/>
        </a:spcBef>
        <a:spcAft>
          <a:spcPct val="30000"/>
        </a:spcAft>
        <a:buChar char="»"/>
        <a:defRPr sz="1292">
          <a:solidFill>
            <a:schemeClr val="hlink"/>
          </a:solidFill>
          <a:latin typeface="+mn-lt"/>
        </a:defRPr>
      </a:lvl8pPr>
      <a:lvl9pPr marL="2930843" indent="-244726" algn="l" rtl="0" eaLnBrk="1" fontAlgn="base" hangingPunct="1">
        <a:lnSpc>
          <a:spcPts val="2215"/>
        </a:lnSpc>
        <a:spcBef>
          <a:spcPct val="0"/>
        </a:spcBef>
        <a:spcAft>
          <a:spcPct val="30000"/>
        </a:spcAft>
        <a:buChar char="»"/>
        <a:defRPr sz="1292">
          <a:solidFill>
            <a:schemeClr val="hlink"/>
          </a:solidFill>
          <a:latin typeface="+mn-lt"/>
        </a:defRPr>
      </a:lvl9pPr>
    </p:bodyStyle>
    <p:otherStyle>
      <a:defPPr>
        <a:defRPr lang="de-DE"/>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8.png"/><Relationship Id="rId7" Type="http://schemas.openxmlformats.org/officeDocument/2006/relationships/diagramData" Target="../diagrams/data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11" Type="http://schemas.microsoft.com/office/2007/relationships/diagramDrawing" Target="../diagrams/drawing1.xml"/><Relationship Id="rId5" Type="http://schemas.openxmlformats.org/officeDocument/2006/relationships/hyperlink" Target="https://ifsi-ifas-sarrebourg.fr/" TargetMode="External"/><Relationship Id="rId10" Type="http://schemas.openxmlformats.org/officeDocument/2006/relationships/diagramColors" Target="../diagrams/colors1.xml"/><Relationship Id="rId4" Type="http://schemas.microsoft.com/office/2007/relationships/hdphoto" Target="../media/hdphoto2.wdp"/><Relationship Id="rId9"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image" Target="../media/image20.png"/><Relationship Id="rId7" Type="http://schemas.openxmlformats.org/officeDocument/2006/relationships/image" Target="../media/image24.emf"/><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png"/><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sv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svg"/></Relationships>
</file>

<file path=ppt/slides/_rels/slide3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0F3B6C3-555E-4D23-848D-065F6911497D}"/>
              </a:ext>
            </a:extLst>
          </p:cNvPr>
          <p:cNvSpPr>
            <a:spLocks noGrp="1"/>
          </p:cNvSpPr>
          <p:nvPr>
            <p:ph type="title"/>
          </p:nvPr>
        </p:nvSpPr>
        <p:spPr>
          <a:xfrm>
            <a:off x="1454000" y="2606813"/>
            <a:ext cx="5694129" cy="1073365"/>
          </a:xfrm>
        </p:spPr>
        <p:txBody>
          <a:bodyPr/>
          <a:lstStyle/>
          <a:p>
            <a:pPr algn="ctr"/>
            <a:r>
              <a:rPr lang="fr-FR" sz="3200" dirty="0">
                <a:latin typeface="Verdana Regular"/>
              </a:rPr>
              <a:t>La Perfusion </a:t>
            </a:r>
            <a:br>
              <a:rPr lang="fr-FR" sz="3200" dirty="0">
                <a:latin typeface="Verdana Regular"/>
              </a:rPr>
            </a:br>
            <a:r>
              <a:rPr lang="fr-FR" sz="3200" dirty="0">
                <a:latin typeface="Verdana Regular"/>
              </a:rPr>
              <a:t>Bonnes Pratiques !</a:t>
            </a:r>
          </a:p>
        </p:txBody>
      </p:sp>
      <p:pic>
        <p:nvPicPr>
          <p:cNvPr id="3" name="Image 2">
            <a:extLst>
              <a:ext uri="{FF2B5EF4-FFF2-40B4-BE49-F238E27FC236}">
                <a16:creationId xmlns:a16="http://schemas.microsoft.com/office/drawing/2014/main" id="{D3687F53-CF52-4C5C-B2F4-D822D1206A41}"/>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434635" y="247195"/>
            <a:ext cx="1732861" cy="2160793"/>
          </a:xfrm>
          <a:prstGeom prst="rect">
            <a:avLst/>
          </a:prstGeom>
        </p:spPr>
      </p:pic>
      <p:pic>
        <p:nvPicPr>
          <p:cNvPr id="1026" name="Picture 2" descr="Accueil">
            <a:hlinkClick r:id="rId5" tooltip="IFSI - IFAS"/>
            <a:extLst>
              <a:ext uri="{FF2B5EF4-FFF2-40B4-BE49-F238E27FC236}">
                <a16:creationId xmlns:a16="http://schemas.microsoft.com/office/drawing/2014/main" id="{4DE32CD9-155B-C359-BA03-6304426E2C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3467" y="3029337"/>
            <a:ext cx="1820300" cy="18203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B8085F72-77D5-455B-9E7D-368AA50964F3}"/>
              </a:ext>
            </a:extLst>
          </p:cNvPr>
          <p:cNvSpPr txBox="1"/>
          <p:nvPr/>
        </p:nvSpPr>
        <p:spPr>
          <a:xfrm>
            <a:off x="2930298" y="3811760"/>
            <a:ext cx="3902927" cy="369332"/>
          </a:xfrm>
          <a:prstGeom prst="rect">
            <a:avLst/>
          </a:prstGeom>
          <a:noFill/>
        </p:spPr>
        <p:txBody>
          <a:bodyPr wrap="none" rtlCol="0">
            <a:spAutoFit/>
          </a:bodyPr>
          <a:lstStyle/>
          <a:p>
            <a:pPr algn="r"/>
            <a:r>
              <a:rPr lang="fr-FR" b="1" dirty="0">
                <a:solidFill>
                  <a:schemeClr val="accent1">
                    <a:lumMod val="50000"/>
                    <a:lumOff val="50000"/>
                  </a:schemeClr>
                </a:solidFill>
                <a:latin typeface="Verdana Pro Light" panose="020B0304030504040204" pitchFamily="34" charset="0"/>
              </a:rPr>
              <a:t>IFSI SARREBOURG – 22 Avril 2024</a:t>
            </a:r>
          </a:p>
        </p:txBody>
      </p:sp>
      <p:graphicFrame>
        <p:nvGraphicFramePr>
          <p:cNvPr id="8" name="Diagramme 7">
            <a:extLst>
              <a:ext uri="{FF2B5EF4-FFF2-40B4-BE49-F238E27FC236}">
                <a16:creationId xmlns:a16="http://schemas.microsoft.com/office/drawing/2014/main" id="{C0C26EAA-8AEF-7745-42D3-487FA28D08C0}"/>
              </a:ext>
            </a:extLst>
          </p:cNvPr>
          <p:cNvGraphicFramePr/>
          <p:nvPr>
            <p:extLst>
              <p:ext uri="{D42A27DB-BD31-4B8C-83A1-F6EECF244321}">
                <p14:modId xmlns:p14="http://schemas.microsoft.com/office/powerpoint/2010/main" val="3542537731"/>
              </p:ext>
            </p:extLst>
          </p:nvPr>
        </p:nvGraphicFramePr>
        <p:xfrm>
          <a:off x="124176" y="4990239"/>
          <a:ext cx="4052714" cy="15587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Rectangle : coins arrondis 9">
            <a:extLst>
              <a:ext uri="{FF2B5EF4-FFF2-40B4-BE49-F238E27FC236}">
                <a16:creationId xmlns:a16="http://schemas.microsoft.com/office/drawing/2014/main" id="{8CD9CB73-A65F-A1AB-FE9E-9213F22DD9F9}"/>
              </a:ext>
            </a:extLst>
          </p:cNvPr>
          <p:cNvSpPr/>
          <p:nvPr/>
        </p:nvSpPr>
        <p:spPr>
          <a:xfrm>
            <a:off x="4301064" y="5396122"/>
            <a:ext cx="4803600" cy="747020"/>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sz="1400" dirty="0">
                <a:solidFill>
                  <a:srgbClr val="0063BE"/>
                </a:solidFill>
                <a:latin typeface="Verdana Regular"/>
              </a:rPr>
              <a:t>Responsable Régionale des Ventes – Secteur Est</a:t>
            </a:r>
            <a:br>
              <a:rPr lang="fr-FR" sz="1400" dirty="0">
                <a:solidFill>
                  <a:srgbClr val="0063BE"/>
                </a:solidFill>
                <a:latin typeface="Verdana Regular"/>
              </a:rPr>
            </a:br>
            <a:r>
              <a:rPr lang="fr-FR" sz="1400" dirty="0">
                <a:solidFill>
                  <a:srgbClr val="0063BE"/>
                </a:solidFill>
                <a:latin typeface="Verdana Regular"/>
              </a:rPr>
              <a:t>Infirmière Diplômée d’Etat </a:t>
            </a:r>
            <a:br>
              <a:rPr lang="fr-FR" sz="1400" dirty="0">
                <a:solidFill>
                  <a:srgbClr val="0063BE"/>
                </a:solidFill>
                <a:latin typeface="Verdana Regular"/>
              </a:rPr>
            </a:br>
            <a:r>
              <a:rPr lang="fr-FR" sz="1400" dirty="0">
                <a:solidFill>
                  <a:srgbClr val="0063BE"/>
                </a:solidFill>
                <a:latin typeface="Verdana Regular"/>
              </a:rPr>
              <a:t>Fresenius Kabi </a:t>
            </a:r>
            <a:r>
              <a:rPr lang="fr-FR" sz="1400" dirty="0" err="1">
                <a:solidFill>
                  <a:srgbClr val="0063BE"/>
                </a:solidFill>
                <a:latin typeface="Verdana Regular"/>
              </a:rPr>
              <a:t>MedTech</a:t>
            </a:r>
            <a:r>
              <a:rPr lang="fr-FR" sz="1400" dirty="0">
                <a:solidFill>
                  <a:srgbClr val="0063BE"/>
                </a:solidFill>
                <a:latin typeface="Verdana Regular"/>
              </a:rPr>
              <a:t> / France</a:t>
            </a:r>
          </a:p>
        </p:txBody>
      </p:sp>
    </p:spTree>
    <p:extLst>
      <p:ext uri="{BB962C8B-B14F-4D97-AF65-F5344CB8AC3E}">
        <p14:creationId xmlns:p14="http://schemas.microsoft.com/office/powerpoint/2010/main" val="1795067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754EDD9-4CDC-E4C9-5FDF-BCD8CCAE7E8D}"/>
              </a:ext>
            </a:extLst>
          </p:cNvPr>
          <p:cNvSpPr>
            <a:spLocks noGrp="1"/>
          </p:cNvSpPr>
          <p:nvPr>
            <p:ph idx="13"/>
          </p:nvPr>
        </p:nvSpPr>
        <p:spPr>
          <a:xfrm>
            <a:off x="158045" y="2582020"/>
            <a:ext cx="8985955" cy="3367226"/>
          </a:xfrm>
        </p:spPr>
        <p:txBody>
          <a:bodyPr/>
          <a:lstStyle/>
          <a:p>
            <a:r>
              <a:rPr lang="fr-FR" dirty="0">
                <a:highlight>
                  <a:srgbClr val="00FF00"/>
                </a:highlight>
              </a:rPr>
              <a:t>A . Lors du réglage initial du débit</a:t>
            </a:r>
          </a:p>
          <a:p>
            <a:endParaRPr lang="fr-FR" dirty="0">
              <a:highlight>
                <a:srgbClr val="00FF00"/>
              </a:highlight>
            </a:endParaRPr>
          </a:p>
          <a:p>
            <a:r>
              <a:rPr lang="fr-FR" dirty="0">
                <a:highlight>
                  <a:srgbClr val="00FF00"/>
                </a:highlight>
              </a:rPr>
              <a:t>B. 10 à 15min après le réglage initial du débit</a:t>
            </a:r>
          </a:p>
          <a:p>
            <a:endParaRPr lang="fr-FR" dirty="0">
              <a:highlight>
                <a:srgbClr val="00FF00"/>
              </a:highlight>
            </a:endParaRPr>
          </a:p>
          <a:p>
            <a:r>
              <a:rPr lang="fr-FR" dirty="0">
                <a:highlight>
                  <a:srgbClr val="00FF00"/>
                </a:highlight>
              </a:rPr>
              <a:t>C. A chaque changement de position du patient(allongé/assis) </a:t>
            </a:r>
          </a:p>
          <a:p>
            <a:endParaRPr lang="fr-FR" dirty="0">
              <a:highlight>
                <a:srgbClr val="00FF00"/>
              </a:highlight>
            </a:endParaRPr>
          </a:p>
          <a:p>
            <a:r>
              <a:rPr lang="fr-FR" dirty="0">
                <a:highlight>
                  <a:srgbClr val="00FF00"/>
                </a:highlight>
              </a:rPr>
              <a:t>D. En cas de mise en œuvre d’une perfusion en parallèle </a:t>
            </a:r>
          </a:p>
        </p:txBody>
      </p:sp>
      <p:sp>
        <p:nvSpPr>
          <p:cNvPr id="4" name="Titre 3">
            <a:extLst>
              <a:ext uri="{FF2B5EF4-FFF2-40B4-BE49-F238E27FC236}">
                <a16:creationId xmlns:a16="http://schemas.microsoft.com/office/drawing/2014/main" id="{0CBAF679-6500-15EC-C292-FE4190B3FF91}"/>
              </a:ext>
            </a:extLst>
          </p:cNvPr>
          <p:cNvSpPr>
            <a:spLocks noGrp="1"/>
          </p:cNvSpPr>
          <p:nvPr>
            <p:ph type="title"/>
          </p:nvPr>
        </p:nvSpPr>
        <p:spPr>
          <a:xfrm>
            <a:off x="0" y="1789333"/>
            <a:ext cx="8681155" cy="505731"/>
          </a:xfrm>
        </p:spPr>
        <p:txBody>
          <a:bodyPr/>
          <a:lstStyle/>
          <a:p>
            <a:r>
              <a:rPr lang="fr-FR" sz="1600" dirty="0">
                <a:solidFill>
                  <a:schemeClr val="tx1"/>
                </a:solidFill>
              </a:rPr>
              <a:t>Dans le cas d’une perfusion par gravité, il est recommandé de vérifier le débit par comptage des gouttes : </a:t>
            </a:r>
          </a:p>
        </p:txBody>
      </p:sp>
      <p:pic>
        <p:nvPicPr>
          <p:cNvPr id="6" name="Graphique 5" descr="Point d’interrogation avec un remplissage uni">
            <a:extLst>
              <a:ext uri="{FF2B5EF4-FFF2-40B4-BE49-F238E27FC236}">
                <a16:creationId xmlns:a16="http://schemas.microsoft.com/office/drawing/2014/main" id="{C8152BA8-FB2A-44A3-DE1B-CEA404A382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64577" y="512514"/>
            <a:ext cx="914400" cy="914400"/>
          </a:xfrm>
          <a:prstGeom prst="rect">
            <a:avLst/>
          </a:prstGeom>
        </p:spPr>
      </p:pic>
      <p:pic>
        <p:nvPicPr>
          <p:cNvPr id="2" name="Picture 2">
            <a:extLst>
              <a:ext uri="{FF2B5EF4-FFF2-40B4-BE49-F238E27FC236}">
                <a16:creationId xmlns:a16="http://schemas.microsoft.com/office/drawing/2014/main" id="{9B740955-2488-7386-5EAD-247179CA6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9424" y="281013"/>
            <a:ext cx="1687316" cy="1377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6475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12FA6D-9E31-4364-9F08-7C5181E7ED0C}"/>
              </a:ext>
            </a:extLst>
          </p:cNvPr>
          <p:cNvSpPr>
            <a:spLocks noGrp="1"/>
          </p:cNvSpPr>
          <p:nvPr>
            <p:ph type="ctrTitle"/>
          </p:nvPr>
        </p:nvSpPr>
        <p:spPr>
          <a:xfrm>
            <a:off x="4056129" y="4185320"/>
            <a:ext cx="3274423" cy="1091065"/>
          </a:xfrm>
        </p:spPr>
        <p:txBody>
          <a:bodyPr/>
          <a:lstStyle/>
          <a:p>
            <a:r>
              <a:rPr lang="fr-FR" dirty="0">
                <a:effectLst>
                  <a:outerShdw blurRad="38100" dist="38100" dir="2700000" algn="tl">
                    <a:srgbClr val="000000">
                      <a:alpha val="43137"/>
                    </a:srgbClr>
                  </a:outerShdw>
                </a:effectLst>
                <a:latin typeface="Verdana Regular"/>
              </a:rPr>
              <a:t>La perfusion par débit contrôlé</a:t>
            </a:r>
          </a:p>
        </p:txBody>
      </p:sp>
      <p:pic>
        <p:nvPicPr>
          <p:cNvPr id="3" name="Image 2">
            <a:extLst>
              <a:ext uri="{FF2B5EF4-FFF2-40B4-BE49-F238E27FC236}">
                <a16:creationId xmlns:a16="http://schemas.microsoft.com/office/drawing/2014/main" id="{A0008A54-A0FC-4797-94D7-BEF68E44EB67}"/>
              </a:ext>
            </a:extLst>
          </p:cNvPr>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Lst>
          </a:blip>
          <a:stretch>
            <a:fillRect/>
          </a:stretch>
        </p:blipFill>
        <p:spPr>
          <a:xfrm>
            <a:off x="5180802" y="3367958"/>
            <a:ext cx="1022035" cy="923196"/>
          </a:xfrm>
          <a:prstGeom prst="rect">
            <a:avLst/>
          </a:prstGeom>
        </p:spPr>
      </p:pic>
    </p:spTree>
    <p:extLst>
      <p:ext uri="{BB962C8B-B14F-4D97-AF65-F5344CB8AC3E}">
        <p14:creationId xmlns:p14="http://schemas.microsoft.com/office/powerpoint/2010/main" val="3110602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D38D888-FAC2-4371-804C-1A68D6047CF7}"/>
              </a:ext>
            </a:extLst>
          </p:cNvPr>
          <p:cNvSpPr>
            <a:spLocks noGrp="1"/>
          </p:cNvSpPr>
          <p:nvPr>
            <p:ph type="title"/>
          </p:nvPr>
        </p:nvSpPr>
        <p:spPr>
          <a:xfrm>
            <a:off x="2148929" y="1818120"/>
            <a:ext cx="4709071" cy="505731"/>
          </a:xfrm>
        </p:spPr>
        <p:txBody>
          <a:bodyPr/>
          <a:lstStyle/>
          <a:p>
            <a:r>
              <a:rPr lang="fr-FR" dirty="0">
                <a:effectLst>
                  <a:outerShdw blurRad="38100" dist="38100" dir="2700000" algn="tl">
                    <a:srgbClr val="000000">
                      <a:alpha val="43137"/>
                    </a:srgbClr>
                  </a:outerShdw>
                </a:effectLst>
                <a:latin typeface="Verdana Pro Semibold" panose="020B0704030504040204" pitchFamily="34" charset="0"/>
              </a:rPr>
              <a:t>La pompe volumétrique </a:t>
            </a:r>
          </a:p>
        </p:txBody>
      </p:sp>
      <p:pic>
        <p:nvPicPr>
          <p:cNvPr id="3" name="Image 2" descr="Une image contenant texte&#10;&#10;Description générée automatiquement">
            <a:extLst>
              <a:ext uri="{FF2B5EF4-FFF2-40B4-BE49-F238E27FC236}">
                <a16:creationId xmlns:a16="http://schemas.microsoft.com/office/drawing/2014/main" id="{650C04BB-A494-4AAF-6B6C-0FD8CBF38A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7464" y="2539105"/>
            <a:ext cx="2012000" cy="1995045"/>
          </a:xfrm>
          <a:prstGeom prst="rect">
            <a:avLst/>
          </a:prstGeom>
        </p:spPr>
      </p:pic>
    </p:spTree>
    <p:extLst>
      <p:ext uri="{BB962C8B-B14F-4D97-AF65-F5344CB8AC3E}">
        <p14:creationId xmlns:p14="http://schemas.microsoft.com/office/powerpoint/2010/main" val="16206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AAEE068-7578-4BE4-8ECA-3910591ACD3D}"/>
              </a:ext>
            </a:extLst>
          </p:cNvPr>
          <p:cNvSpPr>
            <a:spLocks noGrp="1"/>
          </p:cNvSpPr>
          <p:nvPr>
            <p:ph idx="1"/>
          </p:nvPr>
        </p:nvSpPr>
        <p:spPr>
          <a:xfrm>
            <a:off x="952589" y="3326674"/>
            <a:ext cx="3962311" cy="3822651"/>
          </a:xfrm>
        </p:spPr>
        <p:txBody>
          <a:bodyPr/>
          <a:lstStyle/>
          <a:p>
            <a:pPr>
              <a:spcBef>
                <a:spcPts val="0"/>
              </a:spcBef>
              <a:defRPr/>
            </a:pPr>
            <a:endParaRPr lang="en-US" dirty="0">
              <a:latin typeface="Verdana Pro Light" panose="020B0304030504040204" pitchFamily="34" charset="0"/>
            </a:endParaRPr>
          </a:p>
          <a:p>
            <a:pPr>
              <a:spcBef>
                <a:spcPts val="0"/>
              </a:spcBef>
              <a:defRPr/>
            </a:pPr>
            <a:r>
              <a:rPr lang="en-US" dirty="0" err="1">
                <a:latin typeface="Verdana Pro Light" panose="020B0304030504040204" pitchFamily="34" charset="0"/>
              </a:rPr>
              <a:t>Fonctionne</a:t>
            </a:r>
            <a:r>
              <a:rPr lang="en-US" dirty="0">
                <a:latin typeface="Verdana Pro Light" panose="020B0304030504040204" pitchFamily="34" charset="0"/>
              </a:rPr>
              <a:t> </a:t>
            </a:r>
            <a:r>
              <a:rPr lang="en-US" dirty="0" err="1">
                <a:latin typeface="Verdana Pro Light" panose="020B0304030504040204" pitchFamily="34" charset="0"/>
              </a:rPr>
              <a:t>en</a:t>
            </a:r>
            <a:r>
              <a:rPr lang="en-US" dirty="0">
                <a:latin typeface="Verdana Pro Light" panose="020B0304030504040204" pitchFamily="34" charset="0"/>
              </a:rPr>
              <a:t> V/T/D</a:t>
            </a:r>
          </a:p>
          <a:p>
            <a:pPr>
              <a:spcBef>
                <a:spcPts val="0"/>
              </a:spcBef>
              <a:defRPr/>
            </a:pPr>
            <a:endParaRPr lang="fr-FR" dirty="0">
              <a:latin typeface="Verdana Pro Light" panose="020B0304030504040204" pitchFamily="34" charset="0"/>
            </a:endParaRPr>
          </a:p>
          <a:p>
            <a:pPr>
              <a:spcBef>
                <a:spcPts val="0"/>
              </a:spcBef>
              <a:defRPr/>
            </a:pPr>
            <a:r>
              <a:rPr lang="fr-FR" dirty="0">
                <a:latin typeface="Verdana Pro Light" panose="020B0304030504040204" pitchFamily="34" charset="0"/>
              </a:rPr>
              <a:t>Hydratation (électrolytes)</a:t>
            </a:r>
          </a:p>
          <a:p>
            <a:pPr>
              <a:spcBef>
                <a:spcPts val="0"/>
              </a:spcBef>
              <a:defRPr/>
            </a:pPr>
            <a:r>
              <a:rPr lang="fr-FR" dirty="0">
                <a:latin typeface="Verdana Pro Light" panose="020B0304030504040204" pitchFamily="34" charset="0"/>
              </a:rPr>
              <a:t>ATB, NP, PSL, chimio</a:t>
            </a:r>
          </a:p>
          <a:p>
            <a:pPr>
              <a:spcBef>
                <a:spcPts val="0"/>
              </a:spcBef>
              <a:defRPr/>
            </a:pPr>
            <a:endParaRPr lang="fr-FR" dirty="0">
              <a:latin typeface="Verdana Pro Light" panose="020B0304030504040204" pitchFamily="34" charset="0"/>
            </a:endParaRPr>
          </a:p>
          <a:p>
            <a:pPr>
              <a:spcBef>
                <a:spcPts val="0"/>
              </a:spcBef>
              <a:defRPr/>
            </a:pPr>
            <a:r>
              <a:rPr lang="en-US" b="1" dirty="0" err="1">
                <a:solidFill>
                  <a:schemeClr val="accent6"/>
                </a:solidFill>
                <a:latin typeface="Verdana Pro Light" panose="020B0304030504040204" pitchFamily="34" charset="0"/>
              </a:rPr>
              <a:t>Consommables</a:t>
            </a:r>
            <a:r>
              <a:rPr lang="en-US" b="1" dirty="0">
                <a:solidFill>
                  <a:schemeClr val="accent6"/>
                </a:solidFill>
                <a:latin typeface="Verdana Pro Light" panose="020B0304030504040204" pitchFamily="34" charset="0"/>
              </a:rPr>
              <a:t> </a:t>
            </a:r>
            <a:r>
              <a:rPr lang="en-US" b="1" dirty="0" err="1">
                <a:solidFill>
                  <a:schemeClr val="accent6"/>
                </a:solidFill>
                <a:latin typeface="Verdana Pro Light" panose="020B0304030504040204" pitchFamily="34" charset="0"/>
              </a:rPr>
              <a:t>dédiés</a:t>
            </a:r>
            <a:r>
              <a:rPr lang="en-US" dirty="0">
                <a:solidFill>
                  <a:schemeClr val="accent6"/>
                </a:solidFill>
                <a:latin typeface="Verdana Pro Light" panose="020B0304030504040204" pitchFamily="34" charset="0"/>
              </a:rPr>
              <a:t> </a:t>
            </a:r>
            <a:r>
              <a:rPr lang="en-US" b="1" dirty="0" err="1">
                <a:solidFill>
                  <a:schemeClr val="accent6"/>
                </a:solidFill>
                <a:latin typeface="Verdana Pro Light" panose="020B0304030504040204" pitchFamily="34" charset="0"/>
              </a:rPr>
              <a:t>reconnus</a:t>
            </a:r>
            <a:r>
              <a:rPr lang="en-US" b="1" dirty="0">
                <a:solidFill>
                  <a:schemeClr val="accent6"/>
                </a:solidFill>
                <a:latin typeface="Verdana Pro Light" panose="020B0304030504040204" pitchFamily="34" charset="0"/>
              </a:rPr>
              <a:t> par la </a:t>
            </a:r>
            <a:r>
              <a:rPr lang="en-US" b="1" dirty="0" err="1">
                <a:solidFill>
                  <a:schemeClr val="accent6"/>
                </a:solidFill>
                <a:latin typeface="Verdana Pro Light" panose="020B0304030504040204" pitchFamily="34" charset="0"/>
              </a:rPr>
              <a:t>pompe</a:t>
            </a:r>
            <a:endParaRPr lang="en-US" b="1" dirty="0">
              <a:solidFill>
                <a:schemeClr val="accent6"/>
              </a:solidFill>
              <a:latin typeface="Verdana Pro Light" panose="020B0304030504040204" pitchFamily="34" charset="0"/>
            </a:endParaRPr>
          </a:p>
          <a:p>
            <a:pPr>
              <a:spcBef>
                <a:spcPts val="0"/>
              </a:spcBef>
              <a:defRPr/>
            </a:pPr>
            <a:r>
              <a:rPr lang="en-US" b="1" dirty="0">
                <a:solidFill>
                  <a:schemeClr val="accent6"/>
                </a:solidFill>
                <a:latin typeface="Verdana Pro Light" panose="020B0304030504040204" pitchFamily="34" charset="0"/>
              </a:rPr>
              <a:t>(96 </a:t>
            </a:r>
            <a:r>
              <a:rPr lang="en-US" b="1" dirty="0" err="1">
                <a:solidFill>
                  <a:schemeClr val="accent6"/>
                </a:solidFill>
                <a:latin typeface="Verdana Pro Light" panose="020B0304030504040204" pitchFamily="34" charset="0"/>
              </a:rPr>
              <a:t>heures</a:t>
            </a:r>
            <a:r>
              <a:rPr lang="en-US" b="1" dirty="0">
                <a:solidFill>
                  <a:schemeClr val="accent6"/>
                </a:solidFill>
                <a:latin typeface="Verdana Pro Light" panose="020B0304030504040204" pitchFamily="34" charset="0"/>
              </a:rPr>
              <a:t>)</a:t>
            </a:r>
          </a:p>
          <a:p>
            <a:pPr>
              <a:spcBef>
                <a:spcPts val="0"/>
              </a:spcBef>
              <a:defRPr/>
            </a:pPr>
            <a:endParaRPr lang="en-US" dirty="0">
              <a:latin typeface="Franklin Gothic Book" panose="020B0503020102020204" pitchFamily="34" charset="0"/>
            </a:endParaRPr>
          </a:p>
          <a:p>
            <a:endParaRPr lang="fr-FR" dirty="0">
              <a:latin typeface="Franklin Gothic Book" panose="020B0503020102020204" pitchFamily="34" charset="0"/>
            </a:endParaRPr>
          </a:p>
        </p:txBody>
      </p:sp>
      <p:sp>
        <p:nvSpPr>
          <p:cNvPr id="3" name="Espace réservé du contenu 2">
            <a:extLst>
              <a:ext uri="{FF2B5EF4-FFF2-40B4-BE49-F238E27FC236}">
                <a16:creationId xmlns:a16="http://schemas.microsoft.com/office/drawing/2014/main" id="{BD6FC8C4-AA7C-4683-B834-F5C84BFADA63}"/>
              </a:ext>
            </a:extLst>
          </p:cNvPr>
          <p:cNvSpPr>
            <a:spLocks noGrp="1"/>
          </p:cNvSpPr>
          <p:nvPr>
            <p:ph idx="13"/>
          </p:nvPr>
        </p:nvSpPr>
        <p:spPr>
          <a:xfrm>
            <a:off x="4914900" y="3326674"/>
            <a:ext cx="3860625" cy="3822651"/>
          </a:xfrm>
        </p:spPr>
        <p:txBody>
          <a:bodyPr/>
          <a:lstStyle/>
          <a:p>
            <a:pPr>
              <a:spcBef>
                <a:spcPts val="0"/>
              </a:spcBef>
              <a:defRPr/>
            </a:pPr>
            <a:endParaRPr lang="fr-FR" dirty="0">
              <a:solidFill>
                <a:srgbClr val="FFC000"/>
              </a:solidFill>
              <a:latin typeface="Verdana Pro Light" panose="020B0304030504040204" pitchFamily="34" charset="0"/>
            </a:endParaRPr>
          </a:p>
          <a:p>
            <a:pPr>
              <a:spcBef>
                <a:spcPts val="0"/>
              </a:spcBef>
              <a:defRPr/>
            </a:pPr>
            <a:r>
              <a:rPr lang="fr-FR" dirty="0">
                <a:latin typeface="Verdana Pro Light" panose="020B0304030504040204" pitchFamily="34" charset="0"/>
              </a:rPr>
              <a:t>Volume supérieur à 60 ml</a:t>
            </a:r>
          </a:p>
          <a:p>
            <a:pPr>
              <a:spcBef>
                <a:spcPts val="0"/>
              </a:spcBef>
              <a:defRPr/>
            </a:pPr>
            <a:r>
              <a:rPr lang="fr-FR" dirty="0">
                <a:latin typeface="Verdana Pro Light" panose="020B0304030504040204" pitchFamily="34" charset="0"/>
              </a:rPr>
              <a:t>(Volume mort 25/30 ml)</a:t>
            </a:r>
          </a:p>
          <a:p>
            <a:pPr>
              <a:spcBef>
                <a:spcPts val="0"/>
              </a:spcBef>
              <a:defRPr/>
            </a:pPr>
            <a:endParaRPr lang="fr-FR" dirty="0">
              <a:solidFill>
                <a:srgbClr val="FFC000"/>
              </a:solidFill>
              <a:latin typeface="Verdana Pro Light" panose="020B0304030504040204" pitchFamily="34" charset="0"/>
            </a:endParaRPr>
          </a:p>
          <a:p>
            <a:pPr>
              <a:spcBef>
                <a:spcPts val="0"/>
              </a:spcBef>
              <a:defRPr/>
            </a:pPr>
            <a:r>
              <a:rPr lang="fr-FR" dirty="0">
                <a:latin typeface="Verdana Pro Light" panose="020B0304030504040204" pitchFamily="34" charset="0"/>
              </a:rPr>
              <a:t>Volume de 50 à 2000 </a:t>
            </a:r>
            <a:r>
              <a:rPr lang="fr-FR" dirty="0" err="1">
                <a:latin typeface="Verdana Pro Light" panose="020B0304030504040204" pitchFamily="34" charset="0"/>
              </a:rPr>
              <a:t>mL</a:t>
            </a:r>
            <a:endParaRPr lang="fr-FR" dirty="0">
              <a:latin typeface="Verdana Pro Light" panose="020B0304030504040204" pitchFamily="34" charset="0"/>
            </a:endParaRPr>
          </a:p>
          <a:p>
            <a:pPr>
              <a:spcBef>
                <a:spcPts val="0"/>
              </a:spcBef>
              <a:defRPr/>
            </a:pPr>
            <a:r>
              <a:rPr lang="fr-FR" dirty="0">
                <a:latin typeface="Verdana Pro Light" panose="020B0304030504040204" pitchFamily="34" charset="0"/>
              </a:rPr>
              <a:t>Débit de 1 à 1800 </a:t>
            </a:r>
            <a:r>
              <a:rPr lang="fr-FR" dirty="0" err="1">
                <a:latin typeface="Verdana Pro Light" panose="020B0304030504040204" pitchFamily="34" charset="0"/>
              </a:rPr>
              <a:t>mL</a:t>
            </a:r>
            <a:r>
              <a:rPr lang="fr-FR" dirty="0">
                <a:latin typeface="Verdana Pro Light" panose="020B0304030504040204" pitchFamily="34" charset="0"/>
              </a:rPr>
              <a:t>/h</a:t>
            </a:r>
          </a:p>
          <a:p>
            <a:pPr>
              <a:spcBef>
                <a:spcPts val="0"/>
              </a:spcBef>
              <a:defRPr/>
            </a:pPr>
            <a:endParaRPr lang="fr-FR" dirty="0">
              <a:solidFill>
                <a:srgbClr val="FFC000"/>
              </a:solidFill>
              <a:latin typeface="Verdana Pro Light" panose="020B0304030504040204" pitchFamily="34" charset="0"/>
            </a:endParaRPr>
          </a:p>
          <a:p>
            <a:pPr>
              <a:spcBef>
                <a:spcPts val="0"/>
              </a:spcBef>
              <a:defRPr/>
            </a:pPr>
            <a:r>
              <a:rPr lang="fr-FR" b="1" dirty="0">
                <a:solidFill>
                  <a:schemeClr val="accent6"/>
                </a:solidFill>
                <a:latin typeface="Verdana Pro Light" panose="020B0304030504040204" pitchFamily="34" charset="0"/>
              </a:rPr>
              <a:t>Précision + / - 5 %</a:t>
            </a:r>
          </a:p>
          <a:p>
            <a:endParaRPr lang="fr-FR" dirty="0">
              <a:latin typeface="Franklin Gothic Book" panose="020B0503020102020204" pitchFamily="34" charset="0"/>
            </a:endParaRPr>
          </a:p>
        </p:txBody>
      </p:sp>
      <p:sp>
        <p:nvSpPr>
          <p:cNvPr id="4" name="Titre 3">
            <a:extLst>
              <a:ext uri="{FF2B5EF4-FFF2-40B4-BE49-F238E27FC236}">
                <a16:creationId xmlns:a16="http://schemas.microsoft.com/office/drawing/2014/main" id="{9CB240AD-E158-4709-A0CF-B430E4F0B12A}"/>
              </a:ext>
            </a:extLst>
          </p:cNvPr>
          <p:cNvSpPr>
            <a:spLocks noGrp="1"/>
          </p:cNvSpPr>
          <p:nvPr>
            <p:ph type="title"/>
          </p:nvPr>
        </p:nvSpPr>
        <p:spPr/>
        <p:txBody>
          <a:bodyPr/>
          <a:lstStyle/>
          <a:p>
            <a:r>
              <a:rPr lang="fr-FR" dirty="0">
                <a:effectLst>
                  <a:outerShdw blurRad="38100" dist="38100" dir="2700000" algn="tl">
                    <a:srgbClr val="000000">
                      <a:alpha val="43137"/>
                    </a:srgbClr>
                  </a:outerShdw>
                </a:effectLst>
                <a:latin typeface="Verdana Pro Semibold" panose="020B0704030504040204" pitchFamily="34" charset="0"/>
              </a:rPr>
              <a:t>Généralités</a:t>
            </a:r>
          </a:p>
        </p:txBody>
      </p:sp>
      <p:sp>
        <p:nvSpPr>
          <p:cNvPr id="7" name="ZoneTexte 6">
            <a:extLst>
              <a:ext uri="{FF2B5EF4-FFF2-40B4-BE49-F238E27FC236}">
                <a16:creationId xmlns:a16="http://schemas.microsoft.com/office/drawing/2014/main" id="{7402CB2C-1108-49AA-87B1-6C494D81013D}"/>
              </a:ext>
            </a:extLst>
          </p:cNvPr>
          <p:cNvSpPr txBox="1"/>
          <p:nvPr/>
        </p:nvSpPr>
        <p:spPr>
          <a:xfrm>
            <a:off x="956829" y="6197641"/>
            <a:ext cx="7376010" cy="230832"/>
          </a:xfrm>
          <a:prstGeom prst="rect">
            <a:avLst/>
          </a:prstGeom>
          <a:noFill/>
        </p:spPr>
        <p:txBody>
          <a:bodyPr wrap="square" rtlCol="0">
            <a:spAutoFit/>
          </a:bodyPr>
          <a:lstStyle/>
          <a:p>
            <a:r>
              <a:rPr lang="fr-FR" sz="900"/>
              <a:t>Socle de connaissance sur la perfusion en anesthésie réanimation SFAR, SRLF, Europharmat, AFIB, Octobre 2016</a:t>
            </a:r>
          </a:p>
        </p:txBody>
      </p:sp>
      <p:pic>
        <p:nvPicPr>
          <p:cNvPr id="8" name="Image 7" descr="Une image contenant texte&#10;&#10;Description générée automatiquement">
            <a:extLst>
              <a:ext uri="{FF2B5EF4-FFF2-40B4-BE49-F238E27FC236}">
                <a16:creationId xmlns:a16="http://schemas.microsoft.com/office/drawing/2014/main" id="{C137F931-6AD9-4A15-01B6-2E606E2F7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212" y="1620000"/>
            <a:ext cx="2012000" cy="1995045"/>
          </a:xfrm>
          <a:prstGeom prst="rect">
            <a:avLst/>
          </a:prstGeom>
        </p:spPr>
      </p:pic>
    </p:spTree>
    <p:extLst>
      <p:ext uri="{BB962C8B-B14F-4D97-AF65-F5344CB8AC3E}">
        <p14:creationId xmlns:p14="http://schemas.microsoft.com/office/powerpoint/2010/main" val="139619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Top Corners Rounded 36">
            <a:extLst>
              <a:ext uri="{FF2B5EF4-FFF2-40B4-BE49-F238E27FC236}">
                <a16:creationId xmlns:a16="http://schemas.microsoft.com/office/drawing/2014/main" id="{D957103E-F737-491B-9583-DBBF7E045D0E}"/>
              </a:ext>
            </a:extLst>
          </p:cNvPr>
          <p:cNvSpPr>
            <a:spLocks noGrp="1" noRot="1" noChangeAspect="1" noMove="1" noResize="1" noEditPoints="1" noAdjustHandles="1" noChangeArrowheads="1" noChangeShapeType="1" noTextEdit="1"/>
          </p:cNvSpPr>
          <p:nvPr/>
        </p:nvSpPr>
        <p:spPr>
          <a:xfrm>
            <a:off x="0" y="2520316"/>
            <a:ext cx="9144000" cy="3480434"/>
          </a:xfrm>
          <a:prstGeom prst="round2SameRect">
            <a:avLst>
              <a:gd name="adj1" fmla="val 6719"/>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0" name="Rectangle: Top Corners Rounded 57">
            <a:extLst>
              <a:ext uri="{FF2B5EF4-FFF2-40B4-BE49-F238E27FC236}">
                <a16:creationId xmlns:a16="http://schemas.microsoft.com/office/drawing/2014/main" id="{C97C563E-3C83-4B91-86D7-414940B85A99}"/>
              </a:ext>
            </a:extLst>
          </p:cNvPr>
          <p:cNvSpPr/>
          <p:nvPr/>
        </p:nvSpPr>
        <p:spPr>
          <a:xfrm>
            <a:off x="888262" y="4259270"/>
            <a:ext cx="4116203" cy="1626102"/>
          </a:xfrm>
          <a:prstGeom prst="round2SameRect">
            <a:avLst>
              <a:gd name="adj1" fmla="val 1096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4" name="Rectangle 22">
            <a:extLst>
              <a:ext uri="{FF2B5EF4-FFF2-40B4-BE49-F238E27FC236}">
                <a16:creationId xmlns:a16="http://schemas.microsoft.com/office/drawing/2014/main" id="{8E5A3B3B-53CD-4E5B-BE32-621863B22503}"/>
              </a:ext>
            </a:extLst>
          </p:cNvPr>
          <p:cNvSpPr>
            <a:spLocks noChangeArrowheads="1"/>
          </p:cNvSpPr>
          <p:nvPr/>
        </p:nvSpPr>
        <p:spPr bwMode="auto">
          <a:xfrm>
            <a:off x="1281139" y="2629090"/>
            <a:ext cx="294231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fr-FR" sz="1200" b="1" dirty="0">
                <a:solidFill>
                  <a:srgbClr val="0085FF"/>
                </a:solidFill>
                <a:latin typeface="Verdana Pro Light" panose="020B0304030504040204" pitchFamily="34" charset="0"/>
                <a:ea typeface="Verdana" panose="020B0604030504040204" pitchFamily="34" charset="0"/>
                <a:cs typeface="Verdana" panose="020B0604030504040204" pitchFamily="34" charset="0"/>
              </a:rPr>
              <a:t>Pour </a:t>
            </a:r>
            <a:r>
              <a:rPr lang="en-US" altLang="fr-FR" sz="1200" b="1" dirty="0" err="1">
                <a:solidFill>
                  <a:srgbClr val="0085FF"/>
                </a:solidFill>
                <a:latin typeface="Verdana Pro Light" panose="020B0304030504040204" pitchFamily="34" charset="0"/>
                <a:ea typeface="Verdana" panose="020B0604030504040204" pitchFamily="34" charset="0"/>
                <a:cs typeface="Verdana" panose="020B0604030504040204" pitchFamily="34" charset="0"/>
              </a:rPr>
              <a:t>différentes</a:t>
            </a:r>
            <a:r>
              <a:rPr lang="en-US" altLang="fr-FR" sz="1200" b="1" dirty="0">
                <a:solidFill>
                  <a:srgbClr val="0085FF"/>
                </a:solidFill>
                <a:latin typeface="Verdana Pro Light" panose="020B0304030504040204" pitchFamily="34" charset="0"/>
                <a:ea typeface="Verdana" panose="020B0604030504040204" pitchFamily="34" charset="0"/>
                <a:cs typeface="Verdana" panose="020B0604030504040204" pitchFamily="34" charset="0"/>
              </a:rPr>
              <a:t> </a:t>
            </a:r>
            <a:r>
              <a:rPr lang="en-US" altLang="fr-FR" sz="1200" b="1" dirty="0" err="1">
                <a:solidFill>
                  <a:srgbClr val="0085FF"/>
                </a:solidFill>
                <a:latin typeface="Verdana Pro Light" panose="020B0304030504040204" pitchFamily="34" charset="0"/>
                <a:ea typeface="Verdana" panose="020B0604030504040204" pitchFamily="34" charset="0"/>
                <a:cs typeface="Verdana" panose="020B0604030504040204" pitchFamily="34" charset="0"/>
              </a:rPr>
              <a:t>spécialités</a:t>
            </a:r>
            <a:r>
              <a:rPr lang="en-US" altLang="fr-FR" sz="1200" b="1" dirty="0">
                <a:solidFill>
                  <a:srgbClr val="0085FF"/>
                </a:solidFill>
                <a:latin typeface="Verdana Pro Light" panose="020B0304030504040204" pitchFamily="34" charset="0"/>
                <a:ea typeface="Verdana" panose="020B0604030504040204" pitchFamily="34" charset="0"/>
                <a:cs typeface="Verdana" panose="020B0604030504040204" pitchFamily="34" charset="0"/>
              </a:rPr>
              <a:t> / </a:t>
            </a:r>
            <a:r>
              <a:rPr lang="en-US" altLang="fr-FR" sz="1200" b="1" dirty="0" err="1">
                <a:solidFill>
                  <a:srgbClr val="0085FF"/>
                </a:solidFill>
                <a:latin typeface="Verdana Pro Light" panose="020B0304030504040204" pitchFamily="34" charset="0"/>
                <a:ea typeface="Verdana" panose="020B0604030504040204" pitchFamily="34" charset="0"/>
                <a:cs typeface="Verdana" panose="020B0604030504040204" pitchFamily="34" charset="0"/>
              </a:rPr>
              <a:t>utilisation</a:t>
            </a:r>
            <a:r>
              <a:rPr lang="en-US" altLang="fr-FR" sz="1200" b="1" dirty="0">
                <a:solidFill>
                  <a:srgbClr val="0085FF"/>
                </a:solidFill>
                <a:latin typeface="Verdana Pro Light" panose="020B0304030504040204" pitchFamily="34" charset="0"/>
                <a:ea typeface="Verdana" panose="020B0604030504040204" pitchFamily="34" charset="0"/>
                <a:cs typeface="Verdana" panose="020B0604030504040204" pitchFamily="34" charset="0"/>
              </a:rPr>
              <a:t> : </a:t>
            </a:r>
            <a:endParaRPr lang="fr-FR" altLang="fr-FR" sz="1200" b="1" dirty="0">
              <a:solidFill>
                <a:srgbClr val="0085FF"/>
              </a:solidFill>
              <a:latin typeface="Verdana Pro Light" panose="020B0304030504040204" pitchFamily="34" charset="0"/>
              <a:ea typeface="Verdana" panose="020B0604030504040204" pitchFamily="34" charset="0"/>
              <a:cs typeface="Verdana" panose="020B0604030504040204" pitchFamily="34" charset="0"/>
            </a:endParaRPr>
          </a:p>
        </p:txBody>
      </p:sp>
      <p:sp>
        <p:nvSpPr>
          <p:cNvPr id="17" name="TextBox 16">
            <a:extLst>
              <a:ext uri="{FF2B5EF4-FFF2-40B4-BE49-F238E27FC236}">
                <a16:creationId xmlns:a16="http://schemas.microsoft.com/office/drawing/2014/main" id="{3415EBB4-B1AB-4E66-95B1-9B33C045F441}"/>
              </a:ext>
            </a:extLst>
          </p:cNvPr>
          <p:cNvSpPr txBox="1"/>
          <p:nvPr/>
        </p:nvSpPr>
        <p:spPr>
          <a:xfrm>
            <a:off x="1281139" y="2855047"/>
            <a:ext cx="3060438" cy="1300356"/>
          </a:xfrm>
          <a:prstGeom prst="rect">
            <a:avLst/>
          </a:prstGeom>
          <a:noFill/>
        </p:spPr>
        <p:txBody>
          <a:bodyPr wrap="square" lIns="0" tIns="0" rIns="0" bIns="0" rtlCol="0" anchor="ctr">
            <a:spAutoFit/>
          </a:bodyPr>
          <a:lstStyle/>
          <a:p>
            <a:pPr marL="171450" indent="-171450" defTabSz="755957">
              <a:spcAft>
                <a:spcPts val="300"/>
              </a:spcAft>
              <a:buFontTx/>
              <a:buChar char="-"/>
            </a:pPr>
            <a:r>
              <a:rPr lang="fr-FR" sz="1200" dirty="0">
                <a:latin typeface="Verdana Pro Light" panose="020B0304030504040204" pitchFamily="34" charset="0"/>
                <a:ea typeface="Verdana" panose="020B0604030504040204" pitchFamily="34" charset="0"/>
              </a:rPr>
              <a:t>Perfusion (filtre 15 µm) </a:t>
            </a:r>
          </a:p>
          <a:p>
            <a:pPr marL="171450" indent="-171450" defTabSz="755957">
              <a:spcAft>
                <a:spcPts val="300"/>
              </a:spcAft>
              <a:buFontTx/>
              <a:buChar char="-"/>
            </a:pPr>
            <a:r>
              <a:rPr lang="fr-FR" sz="1200" dirty="0">
                <a:latin typeface="Verdana Pro Light" panose="020B0304030504040204" pitchFamily="34" charset="0"/>
                <a:ea typeface="Verdana" panose="020B0604030504040204" pitchFamily="34" charset="0"/>
              </a:rPr>
              <a:t>Transfusion (filtre 200µm)</a:t>
            </a:r>
          </a:p>
          <a:p>
            <a:pPr marL="171450" indent="-171450" defTabSz="755957">
              <a:spcAft>
                <a:spcPts val="300"/>
              </a:spcAft>
              <a:buFontTx/>
              <a:buChar char="-"/>
            </a:pPr>
            <a:r>
              <a:rPr lang="fr-FR" sz="1200" dirty="0">
                <a:latin typeface="Verdana Pro Light" panose="020B0304030504040204" pitchFamily="34" charset="0"/>
                <a:ea typeface="Verdana" panose="020B0604030504040204" pitchFamily="34" charset="0"/>
              </a:rPr>
              <a:t>Oncologie (filtre 0,2µm)</a:t>
            </a:r>
          </a:p>
          <a:p>
            <a:pPr marL="171450" indent="-171450" defTabSz="755957">
              <a:spcAft>
                <a:spcPts val="300"/>
              </a:spcAft>
              <a:buFontTx/>
              <a:buChar char="-"/>
            </a:pPr>
            <a:r>
              <a:rPr lang="fr-FR" sz="1200" dirty="0">
                <a:latin typeface="Verdana Pro Light" panose="020B0304030504040204" pitchFamily="34" charset="0"/>
                <a:ea typeface="Verdana" panose="020B0604030504040204" pitchFamily="34" charset="0"/>
              </a:rPr>
              <a:t>Nutrition Parentérale (filtre 1,2µm)</a:t>
            </a:r>
          </a:p>
          <a:p>
            <a:pPr marL="171450" indent="-171450" defTabSz="755957">
              <a:spcAft>
                <a:spcPts val="300"/>
              </a:spcAft>
              <a:buFontTx/>
              <a:buChar char="-"/>
            </a:pPr>
            <a:endParaRPr lang="fr-FR" sz="1200" dirty="0">
              <a:latin typeface="Verdana Pro Light" panose="020B0304030504040204" pitchFamily="34" charset="0"/>
              <a:ea typeface="Verdana" panose="020B0604030504040204" pitchFamily="34" charset="0"/>
            </a:endParaRPr>
          </a:p>
          <a:p>
            <a:pPr defTabSz="755957">
              <a:spcAft>
                <a:spcPts val="300"/>
              </a:spcAft>
            </a:pPr>
            <a:r>
              <a:rPr lang="fr-FR" sz="1200" dirty="0">
                <a:latin typeface="Verdana Pro Light" panose="020B0304030504040204" pitchFamily="34" charset="0"/>
                <a:ea typeface="Verdana" panose="020B0604030504040204" pitchFamily="34" charset="0"/>
              </a:rPr>
              <a:t>Opaque / Transparente</a:t>
            </a:r>
          </a:p>
        </p:txBody>
      </p:sp>
      <p:sp>
        <p:nvSpPr>
          <p:cNvPr id="55" name="Espace réservé du texte 3">
            <a:extLst>
              <a:ext uri="{FF2B5EF4-FFF2-40B4-BE49-F238E27FC236}">
                <a16:creationId xmlns:a16="http://schemas.microsoft.com/office/drawing/2014/main" id="{9FEB15CA-F108-420A-88BC-6381F57F2AE6}"/>
              </a:ext>
            </a:extLst>
          </p:cNvPr>
          <p:cNvSpPr txBox="1">
            <a:spLocks noChangeArrowheads="1"/>
          </p:cNvSpPr>
          <p:nvPr/>
        </p:nvSpPr>
        <p:spPr bwMode="auto">
          <a:xfrm>
            <a:off x="4377666" y="1350169"/>
            <a:ext cx="4509151" cy="24521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755957">
              <a:lnSpc>
                <a:spcPts val="2250"/>
              </a:lnSpc>
              <a:spcBef>
                <a:spcPts val="0"/>
              </a:spcBef>
              <a:buNone/>
              <a:tabLst>
                <a:tab pos="1750219" algn="l"/>
              </a:tabLst>
              <a:defRPr/>
            </a:pPr>
            <a:r>
              <a:rPr lang="en-GB" altLang="fr-FR" dirty="0" err="1">
                <a:solidFill>
                  <a:schemeClr val="tx2"/>
                </a:solidFill>
                <a:effectLst>
                  <a:outerShdw blurRad="38100" dist="38100" dir="2700000" algn="tl">
                    <a:srgbClr val="000000">
                      <a:alpha val="43137"/>
                    </a:srgbClr>
                  </a:outerShdw>
                </a:effectLst>
                <a:latin typeface="Verdana Pro SemiBold" panose="020B0604020202020204" pitchFamily="34" charset="0"/>
              </a:rPr>
              <a:t>Gamme</a:t>
            </a:r>
            <a:r>
              <a:rPr lang="en-GB" altLang="fr-FR" dirty="0">
                <a:solidFill>
                  <a:schemeClr val="tx2"/>
                </a:solidFill>
                <a:effectLst>
                  <a:outerShdw blurRad="38100" dist="38100" dir="2700000" algn="tl">
                    <a:srgbClr val="000000">
                      <a:alpha val="43137"/>
                    </a:srgbClr>
                  </a:outerShdw>
                </a:effectLst>
                <a:latin typeface="Verdana Pro SemiBold" panose="020B0604020202020204" pitchFamily="34" charset="0"/>
              </a:rPr>
              <a:t> de tubulures</a:t>
            </a:r>
          </a:p>
        </p:txBody>
      </p:sp>
      <p:sp>
        <p:nvSpPr>
          <p:cNvPr id="72" name="TextBox 55">
            <a:extLst>
              <a:ext uri="{FF2B5EF4-FFF2-40B4-BE49-F238E27FC236}">
                <a16:creationId xmlns:a16="http://schemas.microsoft.com/office/drawing/2014/main" id="{6B4E4C19-762F-4501-908E-422679AF676E}"/>
              </a:ext>
            </a:extLst>
          </p:cNvPr>
          <p:cNvSpPr txBox="1"/>
          <p:nvPr/>
        </p:nvSpPr>
        <p:spPr>
          <a:xfrm>
            <a:off x="1209745" y="4672592"/>
            <a:ext cx="3167921" cy="777136"/>
          </a:xfrm>
          <a:prstGeom prst="rect">
            <a:avLst/>
          </a:prstGeom>
          <a:noFill/>
        </p:spPr>
        <p:txBody>
          <a:bodyPr wrap="square" lIns="0" tIns="0" rIns="0" bIns="0" rtlCol="0" anchor="ctr">
            <a:spAutoFit/>
          </a:bodyPr>
          <a:lstStyle/>
          <a:p>
            <a:pPr marL="128588" indent="-128588" defTabSz="755957">
              <a:spcAft>
                <a:spcPts val="300"/>
              </a:spcAft>
              <a:buFont typeface="Arial" panose="020B0604020202020204" pitchFamily="34" charset="0"/>
              <a:buChar char="•"/>
            </a:pPr>
            <a:r>
              <a:rPr lang="fr-FR" sz="1200" dirty="0">
                <a:latin typeface="Verdana Pro Light" panose="020B0304030504040204" pitchFamily="34" charset="0"/>
                <a:ea typeface="Verdana" panose="020B0604030504040204" pitchFamily="34" charset="0"/>
              </a:rPr>
              <a:t>Compatibilité avec différents médicaments (ex sans pvc chimio)</a:t>
            </a:r>
          </a:p>
          <a:p>
            <a:pPr marL="128588" indent="-128588" defTabSz="755957">
              <a:spcAft>
                <a:spcPts val="300"/>
              </a:spcAft>
              <a:buFont typeface="Arial" panose="020B0604020202020204" pitchFamily="34" charset="0"/>
              <a:buChar char="•"/>
            </a:pPr>
            <a:r>
              <a:rPr lang="fr-FR" sz="1200" dirty="0">
                <a:latin typeface="Verdana Pro Light" panose="020B0304030504040204" pitchFamily="34" charset="0"/>
                <a:ea typeface="Verdana" panose="020B0604030504040204" pitchFamily="34" charset="0"/>
              </a:rPr>
              <a:t>Tubulures sans latex, avec ou sans PVC (TOTM*)</a:t>
            </a:r>
          </a:p>
        </p:txBody>
      </p:sp>
      <p:sp>
        <p:nvSpPr>
          <p:cNvPr id="73" name="Rectangle 22">
            <a:extLst>
              <a:ext uri="{FF2B5EF4-FFF2-40B4-BE49-F238E27FC236}">
                <a16:creationId xmlns:a16="http://schemas.microsoft.com/office/drawing/2014/main" id="{59E893D8-DDCD-4572-80C4-A885CDA2C6C0}"/>
              </a:ext>
            </a:extLst>
          </p:cNvPr>
          <p:cNvSpPr>
            <a:spLocks noChangeArrowheads="1"/>
          </p:cNvSpPr>
          <p:nvPr/>
        </p:nvSpPr>
        <p:spPr bwMode="auto">
          <a:xfrm>
            <a:off x="1285382" y="4459849"/>
            <a:ext cx="23765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fr-FR" sz="1200" b="1" dirty="0">
                <a:solidFill>
                  <a:srgbClr val="0085FF"/>
                </a:solidFill>
                <a:latin typeface="Verdana Pro Light" panose="020B0304030504040204" pitchFamily="34" charset="0"/>
                <a:ea typeface="Verdana" panose="020B0604030504040204" pitchFamily="34" charset="0"/>
                <a:cs typeface="Verdana" panose="020B0604030504040204" pitchFamily="34" charset="0"/>
              </a:rPr>
              <a:t>Avec </a:t>
            </a:r>
            <a:r>
              <a:rPr lang="en-US" altLang="fr-FR" sz="1200" b="1" dirty="0" err="1">
                <a:solidFill>
                  <a:srgbClr val="0085FF"/>
                </a:solidFill>
                <a:latin typeface="Verdana Pro Light" panose="020B0304030504040204" pitchFamily="34" charset="0"/>
                <a:ea typeface="Verdana" panose="020B0604030504040204" pitchFamily="34" charset="0"/>
                <a:cs typeface="Verdana" panose="020B0604030504040204" pitchFamily="34" charset="0"/>
              </a:rPr>
              <a:t>Différents</a:t>
            </a:r>
            <a:r>
              <a:rPr lang="en-US" altLang="fr-FR" sz="1200" b="1" dirty="0">
                <a:solidFill>
                  <a:srgbClr val="0085FF"/>
                </a:solidFill>
                <a:latin typeface="Verdana Pro Light" panose="020B0304030504040204" pitchFamily="34" charset="0"/>
                <a:ea typeface="Verdana" panose="020B0604030504040204" pitchFamily="34" charset="0"/>
                <a:cs typeface="Verdana" panose="020B0604030504040204" pitchFamily="34" charset="0"/>
              </a:rPr>
              <a:t> </a:t>
            </a:r>
            <a:r>
              <a:rPr lang="en-US" altLang="fr-FR" sz="1200" b="1" dirty="0" err="1">
                <a:solidFill>
                  <a:srgbClr val="0085FF"/>
                </a:solidFill>
                <a:latin typeface="Verdana Pro Light" panose="020B0304030504040204" pitchFamily="34" charset="0"/>
                <a:ea typeface="Verdana" panose="020B0604030504040204" pitchFamily="34" charset="0"/>
                <a:cs typeface="Verdana" panose="020B0604030504040204" pitchFamily="34" charset="0"/>
              </a:rPr>
              <a:t>Matériaux</a:t>
            </a:r>
            <a:r>
              <a:rPr lang="en-US" altLang="fr-FR" sz="1200" b="1" dirty="0">
                <a:solidFill>
                  <a:srgbClr val="0085FF"/>
                </a:solidFill>
                <a:latin typeface="Verdana Pro Light" panose="020B0304030504040204" pitchFamily="34" charset="0"/>
                <a:ea typeface="Verdana" panose="020B0604030504040204" pitchFamily="34" charset="0"/>
                <a:cs typeface="Verdana" panose="020B0604030504040204" pitchFamily="34" charset="0"/>
              </a:rPr>
              <a:t> : </a:t>
            </a:r>
            <a:endParaRPr lang="fr-FR" altLang="fr-FR" sz="1200" b="1" dirty="0">
              <a:solidFill>
                <a:srgbClr val="0085FF"/>
              </a:solidFill>
              <a:latin typeface="Verdana Pro Light" panose="020B0304030504040204" pitchFamily="34" charset="0"/>
              <a:ea typeface="Verdana" panose="020B0604030504040204" pitchFamily="34" charset="0"/>
              <a:cs typeface="Verdana" panose="020B0604030504040204" pitchFamily="34" charset="0"/>
            </a:endParaRPr>
          </a:p>
        </p:txBody>
      </p:sp>
      <p:pic>
        <p:nvPicPr>
          <p:cNvPr id="49" name="Picture 2" descr="C:\Users\h.marski\Documents\ELAMA\1_IV_technology\Agilia\AgiliaV2\Image Resources\Agilia Products (Eur) Images\agilia_link_plus_eur_1.png">
            <a:extLst>
              <a:ext uri="{FF2B5EF4-FFF2-40B4-BE49-F238E27FC236}">
                <a16:creationId xmlns:a16="http://schemas.microsoft.com/office/drawing/2014/main" id="{989159BA-ACE3-4447-9C74-B06692E94DD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2123" y="1222778"/>
            <a:ext cx="1376080" cy="4078604"/>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Straight Connector 59">
            <a:extLst>
              <a:ext uri="{FF2B5EF4-FFF2-40B4-BE49-F238E27FC236}">
                <a16:creationId xmlns:a16="http://schemas.microsoft.com/office/drawing/2014/main" id="{1F23F507-9E5B-4ECF-BFED-D02E5103BCE3}"/>
              </a:ext>
            </a:extLst>
          </p:cNvPr>
          <p:cNvCxnSpPr>
            <a:cxnSpLocks/>
            <a:stCxn id="59" idx="6"/>
            <a:endCxn id="57" idx="2"/>
          </p:cNvCxnSpPr>
          <p:nvPr/>
        </p:nvCxnSpPr>
        <p:spPr>
          <a:xfrm flipV="1">
            <a:off x="4437757" y="2721424"/>
            <a:ext cx="2153222" cy="14710"/>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59" name="Oval 60">
            <a:extLst>
              <a:ext uri="{FF2B5EF4-FFF2-40B4-BE49-F238E27FC236}">
                <a16:creationId xmlns:a16="http://schemas.microsoft.com/office/drawing/2014/main" id="{569D1353-CAE9-4AD3-8D37-2ADE4482B26B}"/>
              </a:ext>
            </a:extLst>
          </p:cNvPr>
          <p:cNvSpPr/>
          <p:nvPr/>
        </p:nvSpPr>
        <p:spPr>
          <a:xfrm>
            <a:off x="4345732" y="2690121"/>
            <a:ext cx="92025" cy="9202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7" name="Oval 24">
            <a:extLst>
              <a:ext uri="{FF2B5EF4-FFF2-40B4-BE49-F238E27FC236}">
                <a16:creationId xmlns:a16="http://schemas.microsoft.com/office/drawing/2014/main" id="{90127ED6-ABB5-4D4E-A172-A8EDE1625A27}"/>
              </a:ext>
            </a:extLst>
          </p:cNvPr>
          <p:cNvSpPr/>
          <p:nvPr/>
        </p:nvSpPr>
        <p:spPr>
          <a:xfrm>
            <a:off x="6590979" y="2631187"/>
            <a:ext cx="180473" cy="180473"/>
          </a:xfrm>
          <a:prstGeom prst="ellipse">
            <a:avLst/>
          </a:prstGeom>
          <a:solidFill>
            <a:schemeClr val="bg1">
              <a:alpha val="3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40" name="Image 39">
            <a:extLst>
              <a:ext uri="{FF2B5EF4-FFF2-40B4-BE49-F238E27FC236}">
                <a16:creationId xmlns:a16="http://schemas.microsoft.com/office/drawing/2014/main" id="{6F066F80-A47C-4361-995B-E121B1F40E4A}"/>
              </a:ext>
            </a:extLst>
          </p:cNvPr>
          <p:cNvPicPr>
            <a:picLocks noChangeAspect="1"/>
          </p:cNvPicPr>
          <p:nvPr/>
        </p:nvPicPr>
        <p:blipFill>
          <a:blip r:embed="rId4"/>
          <a:stretch>
            <a:fillRect/>
          </a:stretch>
        </p:blipFill>
        <p:spPr>
          <a:xfrm flipH="1">
            <a:off x="5627622" y="2937402"/>
            <a:ext cx="333505" cy="2777525"/>
          </a:xfrm>
          <a:prstGeom prst="rect">
            <a:avLst/>
          </a:prstGeom>
        </p:spPr>
      </p:pic>
      <p:pic>
        <p:nvPicPr>
          <p:cNvPr id="41" name="Image 40">
            <a:extLst>
              <a:ext uri="{FF2B5EF4-FFF2-40B4-BE49-F238E27FC236}">
                <a16:creationId xmlns:a16="http://schemas.microsoft.com/office/drawing/2014/main" id="{DD3B5526-1A4B-4979-883D-F7AEB927BB96}"/>
              </a:ext>
            </a:extLst>
          </p:cNvPr>
          <p:cNvPicPr>
            <a:picLocks noChangeAspect="1"/>
          </p:cNvPicPr>
          <p:nvPr/>
        </p:nvPicPr>
        <p:blipFill>
          <a:blip r:embed="rId5"/>
          <a:stretch>
            <a:fillRect/>
          </a:stretch>
        </p:blipFill>
        <p:spPr>
          <a:xfrm>
            <a:off x="5209640" y="2953268"/>
            <a:ext cx="252440" cy="2751596"/>
          </a:xfrm>
          <a:prstGeom prst="rect">
            <a:avLst/>
          </a:prstGeom>
        </p:spPr>
      </p:pic>
      <p:pic>
        <p:nvPicPr>
          <p:cNvPr id="43" name="Image 42">
            <a:extLst>
              <a:ext uri="{FF2B5EF4-FFF2-40B4-BE49-F238E27FC236}">
                <a16:creationId xmlns:a16="http://schemas.microsoft.com/office/drawing/2014/main" id="{1D43B841-6DFA-46B7-8E5C-734E83A458AB}"/>
              </a:ext>
            </a:extLst>
          </p:cNvPr>
          <p:cNvPicPr>
            <a:picLocks noChangeAspect="1"/>
          </p:cNvPicPr>
          <p:nvPr/>
        </p:nvPicPr>
        <p:blipFill>
          <a:blip r:embed="rId6"/>
          <a:stretch>
            <a:fillRect/>
          </a:stretch>
        </p:blipFill>
        <p:spPr>
          <a:xfrm>
            <a:off x="7973004" y="2951101"/>
            <a:ext cx="171451" cy="1527817"/>
          </a:xfrm>
          <a:prstGeom prst="rect">
            <a:avLst/>
          </a:prstGeom>
        </p:spPr>
      </p:pic>
      <p:pic>
        <p:nvPicPr>
          <p:cNvPr id="44" name="Image 43">
            <a:extLst>
              <a:ext uri="{FF2B5EF4-FFF2-40B4-BE49-F238E27FC236}">
                <a16:creationId xmlns:a16="http://schemas.microsoft.com/office/drawing/2014/main" id="{C41F2603-A7CB-4B7F-91E4-F76B454C075E}"/>
              </a:ext>
            </a:extLst>
          </p:cNvPr>
          <p:cNvPicPr>
            <a:picLocks noChangeAspect="1"/>
          </p:cNvPicPr>
          <p:nvPr/>
        </p:nvPicPr>
        <p:blipFill>
          <a:blip r:embed="rId7"/>
          <a:stretch>
            <a:fillRect/>
          </a:stretch>
        </p:blipFill>
        <p:spPr>
          <a:xfrm>
            <a:off x="7572953" y="2963424"/>
            <a:ext cx="171451" cy="1496622"/>
          </a:xfrm>
          <a:prstGeom prst="rect">
            <a:avLst/>
          </a:prstGeom>
        </p:spPr>
      </p:pic>
      <p:pic>
        <p:nvPicPr>
          <p:cNvPr id="46" name="Image 45">
            <a:extLst>
              <a:ext uri="{FF2B5EF4-FFF2-40B4-BE49-F238E27FC236}">
                <a16:creationId xmlns:a16="http://schemas.microsoft.com/office/drawing/2014/main" id="{784E43A0-FC56-46BB-BDC0-90E7050563F1}"/>
              </a:ext>
            </a:extLst>
          </p:cNvPr>
          <p:cNvPicPr>
            <a:picLocks noChangeAspect="1"/>
          </p:cNvPicPr>
          <p:nvPr/>
        </p:nvPicPr>
        <p:blipFill>
          <a:blip r:embed="rId8"/>
          <a:stretch>
            <a:fillRect/>
          </a:stretch>
        </p:blipFill>
        <p:spPr>
          <a:xfrm>
            <a:off x="6603011" y="2951101"/>
            <a:ext cx="279555" cy="2755612"/>
          </a:xfrm>
          <a:prstGeom prst="rect">
            <a:avLst/>
          </a:prstGeom>
        </p:spPr>
      </p:pic>
      <p:pic>
        <p:nvPicPr>
          <p:cNvPr id="47" name="Image 46">
            <a:extLst>
              <a:ext uri="{FF2B5EF4-FFF2-40B4-BE49-F238E27FC236}">
                <a16:creationId xmlns:a16="http://schemas.microsoft.com/office/drawing/2014/main" id="{8C9D9DDD-B70D-4381-BF3A-F0D2E50E1392}"/>
              </a:ext>
            </a:extLst>
          </p:cNvPr>
          <p:cNvPicPr>
            <a:picLocks noChangeAspect="1"/>
          </p:cNvPicPr>
          <p:nvPr/>
        </p:nvPicPr>
        <p:blipFill>
          <a:blip r:embed="rId9"/>
          <a:stretch>
            <a:fillRect/>
          </a:stretch>
        </p:blipFill>
        <p:spPr>
          <a:xfrm>
            <a:off x="7054017" y="2927488"/>
            <a:ext cx="381269" cy="2769212"/>
          </a:xfrm>
          <a:prstGeom prst="rect">
            <a:avLst/>
          </a:prstGeom>
        </p:spPr>
      </p:pic>
      <p:pic>
        <p:nvPicPr>
          <p:cNvPr id="48" name="Image 47">
            <a:extLst>
              <a:ext uri="{FF2B5EF4-FFF2-40B4-BE49-F238E27FC236}">
                <a16:creationId xmlns:a16="http://schemas.microsoft.com/office/drawing/2014/main" id="{E214831E-3C94-4784-BCE8-97B0D1C84198}"/>
              </a:ext>
            </a:extLst>
          </p:cNvPr>
          <p:cNvPicPr>
            <a:picLocks noChangeAspect="1"/>
          </p:cNvPicPr>
          <p:nvPr/>
        </p:nvPicPr>
        <p:blipFill>
          <a:blip r:embed="rId10"/>
          <a:stretch>
            <a:fillRect/>
          </a:stretch>
        </p:blipFill>
        <p:spPr>
          <a:xfrm>
            <a:off x="6142989" y="2937402"/>
            <a:ext cx="221513" cy="2777525"/>
          </a:xfrm>
          <a:prstGeom prst="rect">
            <a:avLst/>
          </a:prstGeom>
        </p:spPr>
      </p:pic>
      <p:sp>
        <p:nvSpPr>
          <p:cNvPr id="2" name="ZoneTexte 1">
            <a:extLst>
              <a:ext uri="{FF2B5EF4-FFF2-40B4-BE49-F238E27FC236}">
                <a16:creationId xmlns:a16="http://schemas.microsoft.com/office/drawing/2014/main" id="{21B040AE-EA5A-4162-CF7D-9538463C50E8}"/>
              </a:ext>
            </a:extLst>
          </p:cNvPr>
          <p:cNvSpPr txBox="1"/>
          <p:nvPr/>
        </p:nvSpPr>
        <p:spPr>
          <a:xfrm flipH="1">
            <a:off x="2372520" y="1798953"/>
            <a:ext cx="6771480" cy="369332"/>
          </a:xfrm>
          <a:prstGeom prst="rect">
            <a:avLst/>
          </a:prstGeom>
          <a:noFill/>
        </p:spPr>
        <p:txBody>
          <a:bodyPr wrap="square" rtlCol="0">
            <a:spAutoFit/>
          </a:bodyPr>
          <a:lstStyle/>
          <a:p>
            <a:r>
              <a:rPr lang="fr-FR" b="1" dirty="0">
                <a:solidFill>
                  <a:schemeClr val="accent6"/>
                </a:solidFill>
                <a:latin typeface="Verdana Pro" panose="020B0604030504040204" pitchFamily="34" charset="0"/>
              </a:rPr>
              <a:t>Adapter la tubulure au médicament / à l’utilisation</a:t>
            </a:r>
          </a:p>
        </p:txBody>
      </p:sp>
    </p:spTree>
    <p:extLst>
      <p:ext uri="{BB962C8B-B14F-4D97-AF65-F5344CB8AC3E}">
        <p14:creationId xmlns:p14="http://schemas.microsoft.com/office/powerpoint/2010/main" val="368685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1+#ppt_w/2"/>
                                          </p:val>
                                        </p:tav>
                                        <p:tav tm="100000">
                                          <p:val>
                                            <p:strVal val="#ppt_x"/>
                                          </p:val>
                                        </p:tav>
                                      </p:tavLst>
                                    </p:anim>
                                    <p:anim calcmode="lin" valueType="num">
                                      <p:cBhvr additive="base">
                                        <p:cTn id="12" dur="500" fill="hold"/>
                                        <p:tgtEl>
                                          <p:spTgt spid="5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anim calcmode="lin" valueType="num">
                                      <p:cBhvr additive="base">
                                        <p:cTn id="15" dur="500" fill="hold"/>
                                        <p:tgtEl>
                                          <p:spTgt spid="58"/>
                                        </p:tgtEl>
                                        <p:attrNameLst>
                                          <p:attrName>ppt_x</p:attrName>
                                        </p:attrNameLst>
                                      </p:cBhvr>
                                      <p:tavLst>
                                        <p:tav tm="0">
                                          <p:val>
                                            <p:strVal val="1+#ppt_w/2"/>
                                          </p:val>
                                        </p:tav>
                                        <p:tav tm="100000">
                                          <p:val>
                                            <p:strVal val="#ppt_x"/>
                                          </p:val>
                                        </p:tav>
                                      </p:tavLst>
                                    </p:anim>
                                    <p:anim calcmode="lin" valueType="num">
                                      <p:cBhvr additive="base">
                                        <p:cTn id="16" dur="500" fill="hold"/>
                                        <p:tgtEl>
                                          <p:spTgt spid="58"/>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additive="base">
                                        <p:cTn id="19" dur="500" fill="hold"/>
                                        <p:tgtEl>
                                          <p:spTgt spid="57"/>
                                        </p:tgtEl>
                                        <p:attrNameLst>
                                          <p:attrName>ppt_x</p:attrName>
                                        </p:attrNameLst>
                                      </p:cBhvr>
                                      <p:tavLst>
                                        <p:tav tm="0">
                                          <p:val>
                                            <p:strVal val="1+#ppt_w/2"/>
                                          </p:val>
                                        </p:tav>
                                        <p:tav tm="100000">
                                          <p:val>
                                            <p:strVal val="#ppt_x"/>
                                          </p:val>
                                        </p:tav>
                                      </p:tavLst>
                                    </p:anim>
                                    <p:anim calcmode="lin" valueType="num">
                                      <p:cBhvr additive="base">
                                        <p:cTn id="20" dur="500" fill="hold"/>
                                        <p:tgtEl>
                                          <p:spTgt spid="57"/>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1+#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1+#ppt_w/2"/>
                                          </p:val>
                                        </p:tav>
                                        <p:tav tm="100000">
                                          <p:val>
                                            <p:strVal val="#ppt_x"/>
                                          </p:val>
                                        </p:tav>
                                      </p:tavLst>
                                    </p:anim>
                                    <p:anim calcmode="lin" valueType="num">
                                      <p:cBhvr additive="base">
                                        <p:cTn id="28" dur="500" fill="hold"/>
                                        <p:tgtEl>
                                          <p:spTgt spid="41"/>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1+#ppt_w/2"/>
                                          </p:val>
                                        </p:tav>
                                        <p:tav tm="100000">
                                          <p:val>
                                            <p:strVal val="#ppt_x"/>
                                          </p:val>
                                        </p:tav>
                                      </p:tavLst>
                                    </p:anim>
                                    <p:anim calcmode="lin" valueType="num">
                                      <p:cBhvr additive="base">
                                        <p:cTn id="32" dur="500" fill="hold"/>
                                        <p:tgtEl>
                                          <p:spTgt spid="40"/>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additive="base">
                                        <p:cTn id="35" dur="500" fill="hold"/>
                                        <p:tgtEl>
                                          <p:spTgt spid="48"/>
                                        </p:tgtEl>
                                        <p:attrNameLst>
                                          <p:attrName>ppt_x</p:attrName>
                                        </p:attrNameLst>
                                      </p:cBhvr>
                                      <p:tavLst>
                                        <p:tav tm="0">
                                          <p:val>
                                            <p:strVal val="1+#ppt_w/2"/>
                                          </p:val>
                                        </p:tav>
                                        <p:tav tm="100000">
                                          <p:val>
                                            <p:strVal val="#ppt_x"/>
                                          </p:val>
                                        </p:tav>
                                      </p:tavLst>
                                    </p:anim>
                                    <p:anim calcmode="lin" valueType="num">
                                      <p:cBhvr additive="base">
                                        <p:cTn id="36" dur="500" fill="hold"/>
                                        <p:tgtEl>
                                          <p:spTgt spid="48"/>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500" fill="hold"/>
                                        <p:tgtEl>
                                          <p:spTgt spid="46"/>
                                        </p:tgtEl>
                                        <p:attrNameLst>
                                          <p:attrName>ppt_x</p:attrName>
                                        </p:attrNameLst>
                                      </p:cBhvr>
                                      <p:tavLst>
                                        <p:tav tm="0">
                                          <p:val>
                                            <p:strVal val="1+#ppt_w/2"/>
                                          </p:val>
                                        </p:tav>
                                        <p:tav tm="100000">
                                          <p:val>
                                            <p:strVal val="#ppt_x"/>
                                          </p:val>
                                        </p:tav>
                                      </p:tavLst>
                                    </p:anim>
                                    <p:anim calcmode="lin" valueType="num">
                                      <p:cBhvr additive="base">
                                        <p:cTn id="40" dur="5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additive="base">
                                        <p:cTn id="43" dur="500" fill="hold"/>
                                        <p:tgtEl>
                                          <p:spTgt spid="47"/>
                                        </p:tgtEl>
                                        <p:attrNameLst>
                                          <p:attrName>ppt_x</p:attrName>
                                        </p:attrNameLst>
                                      </p:cBhvr>
                                      <p:tavLst>
                                        <p:tav tm="0">
                                          <p:val>
                                            <p:strVal val="1+#ppt_w/2"/>
                                          </p:val>
                                        </p:tav>
                                        <p:tav tm="100000">
                                          <p:val>
                                            <p:strVal val="#ppt_x"/>
                                          </p:val>
                                        </p:tav>
                                      </p:tavLst>
                                    </p:anim>
                                    <p:anim calcmode="lin" valueType="num">
                                      <p:cBhvr additive="base">
                                        <p:cTn id="44" dur="500" fill="hold"/>
                                        <p:tgtEl>
                                          <p:spTgt spid="47"/>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additive="base">
                                        <p:cTn id="47" dur="500" fill="hold"/>
                                        <p:tgtEl>
                                          <p:spTgt spid="44"/>
                                        </p:tgtEl>
                                        <p:attrNameLst>
                                          <p:attrName>ppt_x</p:attrName>
                                        </p:attrNameLst>
                                      </p:cBhvr>
                                      <p:tavLst>
                                        <p:tav tm="0">
                                          <p:val>
                                            <p:strVal val="1+#ppt_w/2"/>
                                          </p:val>
                                        </p:tav>
                                        <p:tav tm="100000">
                                          <p:val>
                                            <p:strVal val="#ppt_x"/>
                                          </p:val>
                                        </p:tav>
                                      </p:tavLst>
                                    </p:anim>
                                    <p:anim calcmode="lin" valueType="num">
                                      <p:cBhvr additive="base">
                                        <p:cTn id="48" dur="500" fill="hold"/>
                                        <p:tgtEl>
                                          <p:spTgt spid="44"/>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500" fill="hold"/>
                                        <p:tgtEl>
                                          <p:spTgt spid="43"/>
                                        </p:tgtEl>
                                        <p:attrNameLst>
                                          <p:attrName>ppt_x</p:attrName>
                                        </p:attrNameLst>
                                      </p:cBhvr>
                                      <p:tavLst>
                                        <p:tav tm="0">
                                          <p:val>
                                            <p:strVal val="1+#ppt_w/2"/>
                                          </p:val>
                                        </p:tav>
                                        <p:tav tm="100000">
                                          <p:val>
                                            <p:strVal val="#ppt_x"/>
                                          </p:val>
                                        </p:tav>
                                      </p:tavLst>
                                    </p:anim>
                                    <p:anim calcmode="lin" valueType="num">
                                      <p:cBhvr additive="base">
                                        <p:cTn id="52" dur="500" fill="hold"/>
                                        <p:tgtEl>
                                          <p:spTgt spid="43"/>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73"/>
                                        </p:tgtEl>
                                        <p:attrNameLst>
                                          <p:attrName>style.visibility</p:attrName>
                                        </p:attrNameLst>
                                      </p:cBhvr>
                                      <p:to>
                                        <p:strVal val="visible"/>
                                      </p:to>
                                    </p:set>
                                    <p:anim calcmode="lin" valueType="num">
                                      <p:cBhvr additive="base">
                                        <p:cTn id="55" dur="500" fill="hold"/>
                                        <p:tgtEl>
                                          <p:spTgt spid="73"/>
                                        </p:tgtEl>
                                        <p:attrNameLst>
                                          <p:attrName>ppt_x</p:attrName>
                                        </p:attrNameLst>
                                      </p:cBhvr>
                                      <p:tavLst>
                                        <p:tav tm="0">
                                          <p:val>
                                            <p:strVal val="0-#ppt_w/2"/>
                                          </p:val>
                                        </p:tav>
                                        <p:tav tm="100000">
                                          <p:val>
                                            <p:strVal val="#ppt_x"/>
                                          </p:val>
                                        </p:tav>
                                      </p:tavLst>
                                    </p:anim>
                                    <p:anim calcmode="lin" valueType="num">
                                      <p:cBhvr additive="base">
                                        <p:cTn id="56" dur="500" fill="hold"/>
                                        <p:tgtEl>
                                          <p:spTgt spid="73"/>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72"/>
                                        </p:tgtEl>
                                        <p:attrNameLst>
                                          <p:attrName>style.visibility</p:attrName>
                                        </p:attrNameLst>
                                      </p:cBhvr>
                                      <p:to>
                                        <p:strVal val="visible"/>
                                      </p:to>
                                    </p:set>
                                    <p:anim calcmode="lin" valueType="num">
                                      <p:cBhvr additive="base">
                                        <p:cTn id="59" dur="500" fill="hold"/>
                                        <p:tgtEl>
                                          <p:spTgt spid="72"/>
                                        </p:tgtEl>
                                        <p:attrNameLst>
                                          <p:attrName>ppt_x</p:attrName>
                                        </p:attrNameLst>
                                      </p:cBhvr>
                                      <p:tavLst>
                                        <p:tav tm="0">
                                          <p:val>
                                            <p:strVal val="0-#ppt_w/2"/>
                                          </p:val>
                                        </p:tav>
                                        <p:tav tm="100000">
                                          <p:val>
                                            <p:strVal val="#ppt_x"/>
                                          </p:val>
                                        </p:tav>
                                      </p:tavLst>
                                    </p:anim>
                                    <p:anim calcmode="lin" valueType="num">
                                      <p:cBhvr additive="base">
                                        <p:cTn id="60" dur="5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72" grpId="0"/>
      <p:bldP spid="73" grpId="0"/>
      <p:bldP spid="59" grpId="0" animBg="1"/>
      <p:bldP spid="5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DA5756D-53E2-48C8-8FDB-C6272663EA64}"/>
              </a:ext>
            </a:extLst>
          </p:cNvPr>
          <p:cNvSpPr>
            <a:spLocks noGrp="1"/>
          </p:cNvSpPr>
          <p:nvPr>
            <p:ph type="title"/>
          </p:nvPr>
        </p:nvSpPr>
        <p:spPr/>
        <p:txBody>
          <a:bodyPr/>
          <a:lstStyle/>
          <a:p>
            <a:r>
              <a:rPr lang="fr-FR" dirty="0">
                <a:effectLst>
                  <a:outerShdw blurRad="38100" dist="38100" dir="2700000" algn="tl">
                    <a:srgbClr val="000000">
                      <a:alpha val="43137"/>
                    </a:srgbClr>
                  </a:outerShdw>
                </a:effectLst>
                <a:latin typeface="Verdana Pro Semibold" panose="020B0704030504040204" pitchFamily="34" charset="0"/>
              </a:rPr>
              <a:t>Le système péristaltique </a:t>
            </a:r>
            <a:br>
              <a:rPr lang="fr-FR" dirty="0">
                <a:latin typeface="Franklin Gothic Book" panose="020B0503020102020204" pitchFamily="34" charset="0"/>
              </a:rPr>
            </a:br>
            <a:endParaRPr lang="fr-FR" dirty="0">
              <a:latin typeface="Franklin Gothic Book" panose="020B0503020102020204" pitchFamily="34" charset="0"/>
            </a:endParaRPr>
          </a:p>
        </p:txBody>
      </p:sp>
      <p:pic>
        <p:nvPicPr>
          <p:cNvPr id="6" name="Image 5">
            <a:extLst>
              <a:ext uri="{FF2B5EF4-FFF2-40B4-BE49-F238E27FC236}">
                <a16:creationId xmlns:a16="http://schemas.microsoft.com/office/drawing/2014/main" id="{CFC6B94D-22B1-4A1F-B6C9-FF5482E4184B}"/>
              </a:ext>
            </a:extLst>
          </p:cNvPr>
          <p:cNvPicPr>
            <a:picLocks noChangeAspect="1"/>
          </p:cNvPicPr>
          <p:nvPr/>
        </p:nvPicPr>
        <p:blipFill>
          <a:blip r:embed="rId3"/>
          <a:stretch>
            <a:fillRect/>
          </a:stretch>
        </p:blipFill>
        <p:spPr>
          <a:xfrm>
            <a:off x="2228513" y="2578111"/>
            <a:ext cx="4686973" cy="3574809"/>
          </a:xfrm>
          <a:prstGeom prst="rect">
            <a:avLst/>
          </a:prstGeom>
        </p:spPr>
      </p:pic>
    </p:spTree>
    <p:extLst>
      <p:ext uri="{BB962C8B-B14F-4D97-AF65-F5344CB8AC3E}">
        <p14:creationId xmlns:p14="http://schemas.microsoft.com/office/powerpoint/2010/main" val="1122619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19EF8A4-8198-43DE-A5A3-02B9F9F53626}"/>
              </a:ext>
            </a:extLst>
          </p:cNvPr>
          <p:cNvSpPr>
            <a:spLocks noGrp="1"/>
          </p:cNvSpPr>
          <p:nvPr>
            <p:ph type="title"/>
          </p:nvPr>
        </p:nvSpPr>
        <p:spPr>
          <a:xfrm>
            <a:off x="617220" y="1620000"/>
            <a:ext cx="7071360" cy="505731"/>
          </a:xfrm>
        </p:spPr>
        <p:txBody>
          <a:bodyPr/>
          <a:lstStyle/>
          <a:p>
            <a:r>
              <a:rPr lang="fr-FR" sz="2400" dirty="0">
                <a:effectLst>
                  <a:outerShdw blurRad="38100" dist="38100" dir="2700000" algn="tl">
                    <a:srgbClr val="000000">
                      <a:alpha val="43137"/>
                    </a:srgbClr>
                  </a:outerShdw>
                </a:effectLst>
                <a:latin typeface="Verdana Pro Semibold" panose="020B0704030504040204" pitchFamily="34" charset="0"/>
              </a:rPr>
              <a:t>Le test OCS à l’installation de la tubulure </a:t>
            </a:r>
          </a:p>
        </p:txBody>
      </p:sp>
      <p:grpSp>
        <p:nvGrpSpPr>
          <p:cNvPr id="12" name="Groupe 11">
            <a:extLst>
              <a:ext uri="{FF2B5EF4-FFF2-40B4-BE49-F238E27FC236}">
                <a16:creationId xmlns:a16="http://schemas.microsoft.com/office/drawing/2014/main" id="{D58EDD71-C2CF-4992-A437-095FD9CB018F}"/>
              </a:ext>
            </a:extLst>
          </p:cNvPr>
          <p:cNvGrpSpPr/>
          <p:nvPr/>
        </p:nvGrpSpPr>
        <p:grpSpPr>
          <a:xfrm>
            <a:off x="460509" y="4662815"/>
            <a:ext cx="3513138" cy="1433512"/>
            <a:chOff x="3124200" y="4497388"/>
            <a:chExt cx="3513138" cy="1433512"/>
          </a:xfrm>
        </p:grpSpPr>
        <p:pic>
          <p:nvPicPr>
            <p:cNvPr id="9" name="Picture 2" descr="OCS4">
              <a:extLst>
                <a:ext uri="{FF2B5EF4-FFF2-40B4-BE49-F238E27FC236}">
                  <a16:creationId xmlns:a16="http://schemas.microsoft.com/office/drawing/2014/main" id="{C884FDA4-F36F-45E2-A413-2BA14824D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497388"/>
              <a:ext cx="3513138"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9">
              <a:extLst>
                <a:ext uri="{FF2B5EF4-FFF2-40B4-BE49-F238E27FC236}">
                  <a16:creationId xmlns:a16="http://schemas.microsoft.com/office/drawing/2014/main" id="{AE23E3CE-4D59-405B-B733-56A112D7880B}"/>
                </a:ext>
              </a:extLst>
            </p:cNvPr>
            <p:cNvSpPr>
              <a:spLocks noChangeShapeType="1"/>
            </p:cNvSpPr>
            <p:nvPr/>
          </p:nvSpPr>
          <p:spPr bwMode="auto">
            <a:xfrm>
              <a:off x="5517197" y="5340042"/>
              <a:ext cx="666432"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1" name="Line 4">
              <a:extLst>
                <a:ext uri="{FF2B5EF4-FFF2-40B4-BE49-F238E27FC236}">
                  <a16:creationId xmlns:a16="http://schemas.microsoft.com/office/drawing/2014/main" id="{76AB9BA8-384E-416B-8286-CB73F7DFF6E8}"/>
                </a:ext>
              </a:extLst>
            </p:cNvPr>
            <p:cNvSpPr>
              <a:spLocks noChangeShapeType="1"/>
            </p:cNvSpPr>
            <p:nvPr/>
          </p:nvSpPr>
          <p:spPr bwMode="auto">
            <a:xfrm>
              <a:off x="4318322" y="4758581"/>
              <a:ext cx="0" cy="581461"/>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15" name="Groupe 14">
            <a:extLst>
              <a:ext uri="{FF2B5EF4-FFF2-40B4-BE49-F238E27FC236}">
                <a16:creationId xmlns:a16="http://schemas.microsoft.com/office/drawing/2014/main" id="{355672B6-C62D-4FAC-AAEC-079298239E49}"/>
              </a:ext>
            </a:extLst>
          </p:cNvPr>
          <p:cNvGrpSpPr/>
          <p:nvPr/>
        </p:nvGrpSpPr>
        <p:grpSpPr>
          <a:xfrm>
            <a:off x="5061791" y="4683433"/>
            <a:ext cx="3514725" cy="1433512"/>
            <a:chOff x="6974157" y="4777452"/>
            <a:chExt cx="3514725" cy="1433512"/>
          </a:xfrm>
        </p:grpSpPr>
        <p:pic>
          <p:nvPicPr>
            <p:cNvPr id="13" name="Picture 2" descr="OCS5">
              <a:extLst>
                <a:ext uri="{FF2B5EF4-FFF2-40B4-BE49-F238E27FC236}">
                  <a16:creationId xmlns:a16="http://schemas.microsoft.com/office/drawing/2014/main" id="{04288468-26A4-47B0-84C1-60D6994195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4157" y="4777452"/>
              <a:ext cx="3514725"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4">
              <a:extLst>
                <a:ext uri="{FF2B5EF4-FFF2-40B4-BE49-F238E27FC236}">
                  <a16:creationId xmlns:a16="http://schemas.microsoft.com/office/drawing/2014/main" id="{48A909C0-FBD8-4F95-83BA-2D3FE01CE2FD}"/>
                </a:ext>
              </a:extLst>
            </p:cNvPr>
            <p:cNvSpPr>
              <a:spLocks noChangeShapeType="1"/>
            </p:cNvSpPr>
            <p:nvPr/>
          </p:nvSpPr>
          <p:spPr bwMode="auto">
            <a:xfrm flipH="1" flipV="1">
              <a:off x="7351593" y="4948172"/>
              <a:ext cx="0" cy="546036"/>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18" name="Groupe 17">
            <a:extLst>
              <a:ext uri="{FF2B5EF4-FFF2-40B4-BE49-F238E27FC236}">
                <a16:creationId xmlns:a16="http://schemas.microsoft.com/office/drawing/2014/main" id="{CA29F857-615C-4F7D-9CB5-4FE6BCF5CF7E}"/>
              </a:ext>
            </a:extLst>
          </p:cNvPr>
          <p:cNvGrpSpPr/>
          <p:nvPr/>
        </p:nvGrpSpPr>
        <p:grpSpPr>
          <a:xfrm>
            <a:off x="2815431" y="2702695"/>
            <a:ext cx="3513138" cy="1433513"/>
            <a:chOff x="2815431" y="2296451"/>
            <a:chExt cx="3513138" cy="1433513"/>
          </a:xfrm>
        </p:grpSpPr>
        <p:grpSp>
          <p:nvGrpSpPr>
            <p:cNvPr id="8" name="Groupe 7">
              <a:extLst>
                <a:ext uri="{FF2B5EF4-FFF2-40B4-BE49-F238E27FC236}">
                  <a16:creationId xmlns:a16="http://schemas.microsoft.com/office/drawing/2014/main" id="{F3A2D039-B44A-4D11-9AEE-86834396211E}"/>
                </a:ext>
              </a:extLst>
            </p:cNvPr>
            <p:cNvGrpSpPr/>
            <p:nvPr/>
          </p:nvGrpSpPr>
          <p:grpSpPr>
            <a:xfrm>
              <a:off x="2815431" y="2296451"/>
              <a:ext cx="3513138" cy="1433513"/>
              <a:chOff x="460509" y="2454919"/>
              <a:chExt cx="3513138" cy="1433513"/>
            </a:xfrm>
          </p:grpSpPr>
          <p:pic>
            <p:nvPicPr>
              <p:cNvPr id="5" name="Picture 2" descr="OCS2">
                <a:extLst>
                  <a:ext uri="{FF2B5EF4-FFF2-40B4-BE49-F238E27FC236}">
                    <a16:creationId xmlns:a16="http://schemas.microsoft.com/office/drawing/2014/main" id="{67C19E49-4AE6-4E19-BD3B-BAE49AAA5F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509" y="2454919"/>
                <a:ext cx="3513138"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9">
                <a:extLst>
                  <a:ext uri="{FF2B5EF4-FFF2-40B4-BE49-F238E27FC236}">
                    <a16:creationId xmlns:a16="http://schemas.microsoft.com/office/drawing/2014/main" id="{4BE758C5-8651-4F43-9E30-390B540A0F8C}"/>
                  </a:ext>
                </a:extLst>
              </p:cNvPr>
              <p:cNvSpPr>
                <a:spLocks noChangeShapeType="1"/>
              </p:cNvSpPr>
              <p:nvPr/>
            </p:nvSpPr>
            <p:spPr bwMode="auto">
              <a:xfrm flipH="1">
                <a:off x="2706869" y="3343027"/>
                <a:ext cx="562195"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 name="Line 4">
                <a:extLst>
                  <a:ext uri="{FF2B5EF4-FFF2-40B4-BE49-F238E27FC236}">
                    <a16:creationId xmlns:a16="http://schemas.microsoft.com/office/drawing/2014/main" id="{153D63BD-4386-4CB1-AAEF-F0977983E296}"/>
                  </a:ext>
                </a:extLst>
              </p:cNvPr>
              <p:cNvSpPr>
                <a:spLocks noChangeShapeType="1"/>
              </p:cNvSpPr>
              <p:nvPr/>
            </p:nvSpPr>
            <p:spPr bwMode="auto">
              <a:xfrm flipH="1" flipV="1">
                <a:off x="1662752" y="2604688"/>
                <a:ext cx="0" cy="467641"/>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17" name="Line 4">
              <a:extLst>
                <a:ext uri="{FF2B5EF4-FFF2-40B4-BE49-F238E27FC236}">
                  <a16:creationId xmlns:a16="http://schemas.microsoft.com/office/drawing/2014/main" id="{1735CB98-5F99-4AC5-AF4D-45ADEEAC69ED}"/>
                </a:ext>
              </a:extLst>
            </p:cNvPr>
            <p:cNvSpPr>
              <a:spLocks noChangeShapeType="1"/>
            </p:cNvSpPr>
            <p:nvPr/>
          </p:nvSpPr>
          <p:spPr bwMode="auto">
            <a:xfrm>
              <a:off x="3192632" y="3124022"/>
              <a:ext cx="0" cy="304978"/>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pic>
        <p:nvPicPr>
          <p:cNvPr id="3" name="Image 2">
            <a:extLst>
              <a:ext uri="{FF2B5EF4-FFF2-40B4-BE49-F238E27FC236}">
                <a16:creationId xmlns:a16="http://schemas.microsoft.com/office/drawing/2014/main" id="{4AA338B0-485E-EEFC-4200-93DD37D59BCA}"/>
              </a:ext>
            </a:extLst>
          </p:cNvPr>
          <p:cNvPicPr>
            <a:picLocks noChangeAspect="1"/>
          </p:cNvPicPr>
          <p:nvPr/>
        </p:nvPicPr>
        <p:blipFill>
          <a:blip r:embed="rId6"/>
          <a:stretch>
            <a:fillRect/>
          </a:stretch>
        </p:blipFill>
        <p:spPr>
          <a:xfrm>
            <a:off x="2118264" y="3429000"/>
            <a:ext cx="4267294" cy="1795207"/>
          </a:xfrm>
          <a:prstGeom prst="rect">
            <a:avLst/>
          </a:prstGeom>
        </p:spPr>
      </p:pic>
    </p:spTree>
    <p:extLst>
      <p:ext uri="{BB962C8B-B14F-4D97-AF65-F5344CB8AC3E}">
        <p14:creationId xmlns:p14="http://schemas.microsoft.com/office/powerpoint/2010/main" val="396779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4FDD036-7420-484A-A68C-4376822A56EF}"/>
              </a:ext>
            </a:extLst>
          </p:cNvPr>
          <p:cNvSpPr>
            <a:spLocks noGrp="1"/>
          </p:cNvSpPr>
          <p:nvPr>
            <p:ph type="title"/>
          </p:nvPr>
        </p:nvSpPr>
        <p:spPr/>
        <p:txBody>
          <a:bodyPr/>
          <a:lstStyle/>
          <a:p>
            <a:r>
              <a:rPr lang="fr-FR" dirty="0">
                <a:effectLst>
                  <a:outerShdw blurRad="38100" dist="38100" dir="2700000" algn="tl">
                    <a:srgbClr val="000000">
                      <a:alpha val="43137"/>
                    </a:srgbClr>
                  </a:outerShdw>
                </a:effectLst>
                <a:latin typeface="Verdana Pro Semibold" panose="020B0704030504040204" pitchFamily="34" charset="0"/>
              </a:rPr>
              <a:t>Détecteur de bulles d’air</a:t>
            </a:r>
          </a:p>
        </p:txBody>
      </p:sp>
      <p:pic>
        <p:nvPicPr>
          <p:cNvPr id="5" name="Image 4">
            <a:extLst>
              <a:ext uri="{FF2B5EF4-FFF2-40B4-BE49-F238E27FC236}">
                <a16:creationId xmlns:a16="http://schemas.microsoft.com/office/drawing/2014/main" id="{0B7D440D-EE17-414B-866C-E6B5FD9BA8DB}"/>
              </a:ext>
            </a:extLst>
          </p:cNvPr>
          <p:cNvPicPr>
            <a:picLocks noChangeAspect="1"/>
          </p:cNvPicPr>
          <p:nvPr/>
        </p:nvPicPr>
        <p:blipFill>
          <a:blip r:embed="rId3"/>
          <a:stretch>
            <a:fillRect/>
          </a:stretch>
        </p:blipFill>
        <p:spPr>
          <a:xfrm>
            <a:off x="262718" y="3149574"/>
            <a:ext cx="2821878" cy="2456455"/>
          </a:xfrm>
          <a:prstGeom prst="rect">
            <a:avLst/>
          </a:prstGeom>
        </p:spPr>
      </p:pic>
      <p:pic>
        <p:nvPicPr>
          <p:cNvPr id="6" name="Image 5">
            <a:extLst>
              <a:ext uri="{FF2B5EF4-FFF2-40B4-BE49-F238E27FC236}">
                <a16:creationId xmlns:a16="http://schemas.microsoft.com/office/drawing/2014/main" id="{B853F6FA-52FA-4358-AD6C-2E264D6FEB84}"/>
              </a:ext>
            </a:extLst>
          </p:cNvPr>
          <p:cNvPicPr>
            <a:picLocks noChangeAspect="1"/>
          </p:cNvPicPr>
          <p:nvPr/>
        </p:nvPicPr>
        <p:blipFill>
          <a:blip r:embed="rId4"/>
          <a:stretch>
            <a:fillRect/>
          </a:stretch>
        </p:blipFill>
        <p:spPr>
          <a:xfrm>
            <a:off x="3507807" y="3429000"/>
            <a:ext cx="1278375" cy="2167680"/>
          </a:xfrm>
          <a:prstGeom prst="rect">
            <a:avLst/>
          </a:prstGeom>
        </p:spPr>
      </p:pic>
      <p:pic>
        <p:nvPicPr>
          <p:cNvPr id="7" name="Image 6">
            <a:extLst>
              <a:ext uri="{FF2B5EF4-FFF2-40B4-BE49-F238E27FC236}">
                <a16:creationId xmlns:a16="http://schemas.microsoft.com/office/drawing/2014/main" id="{FA661D6A-9DD4-4E89-98F7-699B6E79ADA1}"/>
              </a:ext>
            </a:extLst>
          </p:cNvPr>
          <p:cNvPicPr>
            <a:picLocks noChangeAspect="1"/>
          </p:cNvPicPr>
          <p:nvPr/>
        </p:nvPicPr>
        <p:blipFill>
          <a:blip r:embed="rId5"/>
          <a:stretch>
            <a:fillRect/>
          </a:stretch>
        </p:blipFill>
        <p:spPr>
          <a:xfrm>
            <a:off x="5309301" y="3493498"/>
            <a:ext cx="1162285" cy="2103182"/>
          </a:xfrm>
          <a:prstGeom prst="rect">
            <a:avLst/>
          </a:prstGeom>
        </p:spPr>
      </p:pic>
      <p:pic>
        <p:nvPicPr>
          <p:cNvPr id="8" name="Image 7">
            <a:extLst>
              <a:ext uri="{FF2B5EF4-FFF2-40B4-BE49-F238E27FC236}">
                <a16:creationId xmlns:a16="http://schemas.microsoft.com/office/drawing/2014/main" id="{D95BA63D-2D6F-4EC0-929A-4CEAAE162B91}"/>
              </a:ext>
            </a:extLst>
          </p:cNvPr>
          <p:cNvPicPr>
            <a:picLocks noChangeAspect="1"/>
          </p:cNvPicPr>
          <p:nvPr/>
        </p:nvPicPr>
        <p:blipFill>
          <a:blip r:embed="rId6"/>
          <a:stretch>
            <a:fillRect/>
          </a:stretch>
        </p:blipFill>
        <p:spPr>
          <a:xfrm>
            <a:off x="6994705" y="3429000"/>
            <a:ext cx="1214176" cy="2167680"/>
          </a:xfrm>
          <a:prstGeom prst="rect">
            <a:avLst/>
          </a:prstGeom>
        </p:spPr>
      </p:pic>
      <p:sp>
        <p:nvSpPr>
          <p:cNvPr id="2" name="ZoneTexte 1">
            <a:extLst>
              <a:ext uri="{FF2B5EF4-FFF2-40B4-BE49-F238E27FC236}">
                <a16:creationId xmlns:a16="http://schemas.microsoft.com/office/drawing/2014/main" id="{F0B3A785-466C-4207-98B5-491AAFDEA672}"/>
              </a:ext>
            </a:extLst>
          </p:cNvPr>
          <p:cNvSpPr txBox="1"/>
          <p:nvPr/>
        </p:nvSpPr>
        <p:spPr>
          <a:xfrm flipH="1">
            <a:off x="175258" y="5905500"/>
            <a:ext cx="8740141" cy="646331"/>
          </a:xfrm>
          <a:prstGeom prst="rect">
            <a:avLst/>
          </a:prstGeom>
          <a:noFill/>
        </p:spPr>
        <p:txBody>
          <a:bodyPr wrap="square" rtlCol="0">
            <a:spAutoFit/>
          </a:bodyPr>
          <a:lstStyle/>
          <a:p>
            <a:r>
              <a:rPr lang="fr-FR" dirty="0">
                <a:solidFill>
                  <a:schemeClr val="tx1">
                    <a:lumMod val="65000"/>
                    <a:lumOff val="35000"/>
                  </a:schemeClr>
                </a:solidFill>
                <a:latin typeface="Verdana Pro Light" panose="020B0304030504040204" pitchFamily="34" charset="0"/>
              </a:rPr>
              <a:t>2 seuils configurés : Taille de la bulle d’air &amp; Volume air cumulé sur 15 minutes</a:t>
            </a:r>
            <a:br>
              <a:rPr lang="fr-FR" dirty="0">
                <a:solidFill>
                  <a:schemeClr val="tx1">
                    <a:lumMod val="65000"/>
                    <a:lumOff val="35000"/>
                  </a:schemeClr>
                </a:solidFill>
                <a:latin typeface="Verdana Pro Light" panose="020B0304030504040204" pitchFamily="34" charset="0"/>
              </a:rPr>
            </a:br>
            <a:r>
              <a:rPr lang="fr-FR" dirty="0">
                <a:solidFill>
                  <a:schemeClr val="tx1">
                    <a:lumMod val="65000"/>
                    <a:lumOff val="35000"/>
                  </a:schemeClr>
                </a:solidFill>
                <a:latin typeface="Verdana Pro Light" panose="020B0304030504040204" pitchFamily="34" charset="0"/>
              </a:rPr>
              <a:t>Attention configuration Adulte / Enfant différente !</a:t>
            </a:r>
          </a:p>
        </p:txBody>
      </p:sp>
    </p:spTree>
    <p:extLst>
      <p:ext uri="{BB962C8B-B14F-4D97-AF65-F5344CB8AC3E}">
        <p14:creationId xmlns:p14="http://schemas.microsoft.com/office/powerpoint/2010/main" val="3962866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5AD02B4-7226-4630-B9EE-F22FF05D56F7}"/>
              </a:ext>
            </a:extLst>
          </p:cNvPr>
          <p:cNvSpPr>
            <a:spLocks noGrp="1"/>
          </p:cNvSpPr>
          <p:nvPr>
            <p:ph idx="1"/>
          </p:nvPr>
        </p:nvSpPr>
        <p:spPr>
          <a:xfrm>
            <a:off x="952589" y="2112398"/>
            <a:ext cx="4448086" cy="505731"/>
          </a:xfrm>
        </p:spPr>
        <p:txBody>
          <a:bodyPr/>
          <a:lstStyle/>
          <a:p>
            <a:r>
              <a:rPr lang="fr-FR" b="1" dirty="0">
                <a:solidFill>
                  <a:schemeClr val="accent6"/>
                </a:solidFill>
                <a:latin typeface="+mn-lt"/>
              </a:rPr>
              <a:t>Une purge bien exécutée !</a:t>
            </a:r>
          </a:p>
        </p:txBody>
      </p:sp>
      <p:sp>
        <p:nvSpPr>
          <p:cNvPr id="4" name="Titre 3">
            <a:extLst>
              <a:ext uri="{FF2B5EF4-FFF2-40B4-BE49-F238E27FC236}">
                <a16:creationId xmlns:a16="http://schemas.microsoft.com/office/drawing/2014/main" id="{09E23DAF-FA5B-455B-AEFD-57A470CA8419}"/>
              </a:ext>
            </a:extLst>
          </p:cNvPr>
          <p:cNvSpPr>
            <a:spLocks noGrp="1"/>
          </p:cNvSpPr>
          <p:nvPr>
            <p:ph type="title"/>
          </p:nvPr>
        </p:nvSpPr>
        <p:spPr>
          <a:xfrm>
            <a:off x="952589" y="1460151"/>
            <a:ext cx="6042116" cy="505731"/>
          </a:xfrm>
        </p:spPr>
        <p:txBody>
          <a:bodyPr/>
          <a:lstStyle/>
          <a:p>
            <a:r>
              <a:rPr lang="fr-FR" dirty="0">
                <a:effectLst>
                  <a:outerShdw blurRad="38100" dist="38100" dir="2700000" algn="tl">
                    <a:srgbClr val="000000">
                      <a:alpha val="43137"/>
                    </a:srgbClr>
                  </a:outerShdw>
                </a:effectLst>
                <a:latin typeface="Verdana Pro Semibold" panose="020B0704030504040204" pitchFamily="34" charset="0"/>
              </a:rPr>
              <a:t>Les points antibulles</a:t>
            </a:r>
          </a:p>
        </p:txBody>
      </p:sp>
      <p:pic>
        <p:nvPicPr>
          <p:cNvPr id="5" name="Picture 2" descr="Afficher l'image d'origine">
            <a:extLst>
              <a:ext uri="{FF2B5EF4-FFF2-40B4-BE49-F238E27FC236}">
                <a16:creationId xmlns:a16="http://schemas.microsoft.com/office/drawing/2014/main" id="{7CB88EFF-87C7-4374-BE8B-A49EB81D7B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0675" y="0"/>
            <a:ext cx="1440871" cy="144087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74946505-669A-4EB9-AAAA-C5D78C490C13}"/>
              </a:ext>
            </a:extLst>
          </p:cNvPr>
          <p:cNvPicPr>
            <a:picLocks noChangeAspect="1"/>
          </p:cNvPicPr>
          <p:nvPr/>
        </p:nvPicPr>
        <p:blipFill>
          <a:blip r:embed="rId4"/>
          <a:stretch>
            <a:fillRect/>
          </a:stretch>
        </p:blipFill>
        <p:spPr>
          <a:xfrm>
            <a:off x="952589" y="2541181"/>
            <a:ext cx="7043095" cy="3771602"/>
          </a:xfrm>
          <a:prstGeom prst="rect">
            <a:avLst/>
          </a:prstGeom>
        </p:spPr>
      </p:pic>
      <p:sp>
        <p:nvSpPr>
          <p:cNvPr id="7" name="ZoneTexte 6">
            <a:extLst>
              <a:ext uri="{FF2B5EF4-FFF2-40B4-BE49-F238E27FC236}">
                <a16:creationId xmlns:a16="http://schemas.microsoft.com/office/drawing/2014/main" id="{0678AEE4-AA71-4C97-BA3F-FCE6D7C99B67}"/>
              </a:ext>
            </a:extLst>
          </p:cNvPr>
          <p:cNvSpPr txBox="1"/>
          <p:nvPr/>
        </p:nvSpPr>
        <p:spPr>
          <a:xfrm>
            <a:off x="952589" y="6312783"/>
            <a:ext cx="7355675" cy="307777"/>
          </a:xfrm>
          <a:prstGeom prst="rect">
            <a:avLst/>
          </a:prstGeom>
          <a:noFill/>
        </p:spPr>
        <p:txBody>
          <a:bodyPr wrap="square" rtlCol="0">
            <a:spAutoFit/>
          </a:bodyPr>
          <a:lstStyle/>
          <a:p>
            <a:r>
              <a:rPr lang="fr-FR" sz="1400" b="1" dirty="0">
                <a:solidFill>
                  <a:srgbClr val="0070C0"/>
                </a:solidFill>
              </a:rPr>
              <a:t>Un filtre à air mouillé ne possède plus de protection antibactérienne</a:t>
            </a:r>
          </a:p>
        </p:txBody>
      </p:sp>
    </p:spTree>
    <p:extLst>
      <p:ext uri="{BB962C8B-B14F-4D97-AF65-F5344CB8AC3E}">
        <p14:creationId xmlns:p14="http://schemas.microsoft.com/office/powerpoint/2010/main" val="782289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3">
            <a:extLst>
              <a:ext uri="{FF2B5EF4-FFF2-40B4-BE49-F238E27FC236}">
                <a16:creationId xmlns:a16="http://schemas.microsoft.com/office/drawing/2014/main" id="{59741EC2-C3EB-4B38-9707-0119D73DAFE4}"/>
              </a:ext>
            </a:extLst>
          </p:cNvPr>
          <p:cNvSpPr>
            <a:spLocks noGrp="1"/>
          </p:cNvSpPr>
          <p:nvPr>
            <p:ph type="title"/>
          </p:nvPr>
        </p:nvSpPr>
        <p:spPr>
          <a:xfrm>
            <a:off x="952500" y="1619250"/>
            <a:ext cx="6042025" cy="506413"/>
          </a:xfrm>
        </p:spPr>
        <p:txBody>
          <a:bodyPr/>
          <a:lstStyle/>
          <a:p>
            <a:r>
              <a:rPr lang="fr-FR" dirty="0">
                <a:effectLst>
                  <a:outerShdw blurRad="38100" dist="38100" dir="2700000" algn="tl">
                    <a:srgbClr val="000000">
                      <a:alpha val="43137"/>
                    </a:srgbClr>
                  </a:outerShdw>
                </a:effectLst>
                <a:latin typeface="Verdana Pro Semibold" panose="020B0704030504040204" pitchFamily="34" charset="0"/>
              </a:rPr>
              <a:t>Les points antibulles</a:t>
            </a:r>
          </a:p>
        </p:txBody>
      </p:sp>
      <p:sp>
        <p:nvSpPr>
          <p:cNvPr id="6" name="Espace réservé du contenu 1">
            <a:extLst>
              <a:ext uri="{FF2B5EF4-FFF2-40B4-BE49-F238E27FC236}">
                <a16:creationId xmlns:a16="http://schemas.microsoft.com/office/drawing/2014/main" id="{5DB4EDBA-2FB5-4AE2-93B8-FE6E45FE7BEA}"/>
              </a:ext>
            </a:extLst>
          </p:cNvPr>
          <p:cNvSpPr txBox="1">
            <a:spLocks/>
          </p:cNvSpPr>
          <p:nvPr/>
        </p:nvSpPr>
        <p:spPr>
          <a:xfrm>
            <a:off x="952588" y="2327047"/>
            <a:ext cx="4705261" cy="505731"/>
          </a:xfrm>
          <a:prstGeom prst="rect">
            <a:avLst/>
          </a:prstGeom>
        </p:spPr>
        <p:txBody>
          <a:bodyPr/>
          <a:lstStyle>
            <a:lvl1pPr marL="0" indent="0" algn="l" defTabSz="914400" rtl="0" eaLnBrk="1" latinLnBrk="0" hangingPunct="1">
              <a:lnSpc>
                <a:spcPct val="90000"/>
              </a:lnSpc>
              <a:spcBef>
                <a:spcPts val="1000"/>
              </a:spcBef>
              <a:buFontTx/>
              <a:buNone/>
              <a:defRPr sz="2200" b="0" i="0" kern="1200">
                <a:solidFill>
                  <a:schemeClr val="tx1"/>
                </a:solidFill>
                <a:latin typeface="Verdana Regular" charset="0"/>
                <a:ea typeface="+mn-ea"/>
                <a:cs typeface="+mn-cs"/>
              </a:defRPr>
            </a:lvl1pPr>
            <a:lvl2pPr marL="457200" indent="0" algn="l" defTabSz="914400" rtl="0" eaLnBrk="1" latinLnBrk="0" hangingPunct="1">
              <a:lnSpc>
                <a:spcPct val="90000"/>
              </a:lnSpc>
              <a:spcBef>
                <a:spcPts val="500"/>
              </a:spcBef>
              <a:buFontTx/>
              <a:buNone/>
              <a:defRPr sz="1800" b="0" i="0" kern="1200">
                <a:solidFill>
                  <a:schemeClr val="tx1"/>
                </a:solidFill>
                <a:latin typeface="Verdana Regular" charset="0"/>
                <a:ea typeface="+mn-ea"/>
                <a:cs typeface="+mn-cs"/>
              </a:defRPr>
            </a:lvl2pPr>
            <a:lvl3pPr marL="914400" indent="0" algn="l" defTabSz="914400" rtl="0" eaLnBrk="1" latinLnBrk="0" hangingPunct="1">
              <a:lnSpc>
                <a:spcPct val="90000"/>
              </a:lnSpc>
              <a:spcBef>
                <a:spcPts val="500"/>
              </a:spcBef>
              <a:buFontTx/>
              <a:buNone/>
              <a:defRPr sz="1600" b="0" i="0" kern="1200">
                <a:solidFill>
                  <a:schemeClr val="tx1"/>
                </a:solidFill>
                <a:latin typeface="Verdana Regular" charset="0"/>
                <a:ea typeface="+mn-ea"/>
                <a:cs typeface="+mn-cs"/>
              </a:defRPr>
            </a:lvl3pPr>
            <a:lvl4pPr marL="1371600" indent="0" algn="l" defTabSz="914400" rtl="0" eaLnBrk="1" latinLnBrk="0" hangingPunct="1">
              <a:lnSpc>
                <a:spcPct val="90000"/>
              </a:lnSpc>
              <a:spcBef>
                <a:spcPts val="500"/>
              </a:spcBef>
              <a:buFontTx/>
              <a:buNone/>
              <a:defRPr sz="1400" b="0" i="0" kern="1200">
                <a:solidFill>
                  <a:schemeClr val="tx1"/>
                </a:solidFill>
                <a:latin typeface="Verdana Regular" charset="0"/>
                <a:ea typeface="+mn-ea"/>
                <a:cs typeface="+mn-cs"/>
              </a:defRPr>
            </a:lvl4pPr>
            <a:lvl5pPr marL="1828800" indent="0" algn="l" defTabSz="914400" rtl="0" eaLnBrk="1" latinLnBrk="0" hangingPunct="1">
              <a:lnSpc>
                <a:spcPct val="90000"/>
              </a:lnSpc>
              <a:spcBef>
                <a:spcPts val="500"/>
              </a:spcBef>
              <a:buFontTx/>
              <a:buNone/>
              <a:defRPr sz="1200" b="0" i="0" kern="1200">
                <a:solidFill>
                  <a:schemeClr val="tx1"/>
                </a:solidFill>
                <a:latin typeface="Verdana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solidFill>
                  <a:schemeClr val="accent6"/>
                </a:solidFill>
                <a:latin typeface="Verdana Regular"/>
              </a:rPr>
              <a:t>La bonne hauteur de poche !</a:t>
            </a:r>
          </a:p>
        </p:txBody>
      </p:sp>
      <p:pic>
        <p:nvPicPr>
          <p:cNvPr id="7" name="Image 6">
            <a:extLst>
              <a:ext uri="{FF2B5EF4-FFF2-40B4-BE49-F238E27FC236}">
                <a16:creationId xmlns:a16="http://schemas.microsoft.com/office/drawing/2014/main" id="{CB54AA11-385E-4627-B42A-AEEE096F9759}"/>
              </a:ext>
            </a:extLst>
          </p:cNvPr>
          <p:cNvPicPr>
            <a:picLocks noChangeAspect="1"/>
          </p:cNvPicPr>
          <p:nvPr/>
        </p:nvPicPr>
        <p:blipFill>
          <a:blip r:embed="rId3"/>
          <a:stretch>
            <a:fillRect/>
          </a:stretch>
        </p:blipFill>
        <p:spPr>
          <a:xfrm>
            <a:off x="3378180" y="2832778"/>
            <a:ext cx="2379681" cy="3844857"/>
          </a:xfrm>
          <a:prstGeom prst="rect">
            <a:avLst/>
          </a:prstGeom>
        </p:spPr>
      </p:pic>
    </p:spTree>
    <p:extLst>
      <p:ext uri="{BB962C8B-B14F-4D97-AF65-F5344CB8AC3E}">
        <p14:creationId xmlns:p14="http://schemas.microsoft.com/office/powerpoint/2010/main" val="1422636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F8F209-E2F7-4DEA-89F5-57F2DC8703C7}"/>
              </a:ext>
            </a:extLst>
          </p:cNvPr>
          <p:cNvSpPr>
            <a:spLocks noGrp="1"/>
          </p:cNvSpPr>
          <p:nvPr>
            <p:ph type="title"/>
          </p:nvPr>
        </p:nvSpPr>
        <p:spPr/>
        <p:txBody>
          <a:bodyPr/>
          <a:lstStyle/>
          <a:p>
            <a:endParaRPr lang="fr-FR" dirty="0"/>
          </a:p>
        </p:txBody>
      </p:sp>
      <p:sp>
        <p:nvSpPr>
          <p:cNvPr id="4" name="Espace réservé du pied de page 3">
            <a:extLst>
              <a:ext uri="{FF2B5EF4-FFF2-40B4-BE49-F238E27FC236}">
                <a16:creationId xmlns:a16="http://schemas.microsoft.com/office/drawing/2014/main" id="{056C6731-8E3D-4F60-8BE7-5AF2016C9307}"/>
              </a:ext>
            </a:extLst>
          </p:cNvPr>
          <p:cNvSpPr>
            <a:spLocks noGrp="1"/>
          </p:cNvSpPr>
          <p:nvPr>
            <p:ph type="ftr" sz="quarter" idx="10"/>
          </p:nvPr>
        </p:nvSpPr>
        <p:spPr/>
        <p:txBody>
          <a:bodyPr/>
          <a:lstStyle/>
          <a:p>
            <a:endParaRPr lang="de-DE" dirty="0"/>
          </a:p>
        </p:txBody>
      </p:sp>
      <p:sp>
        <p:nvSpPr>
          <p:cNvPr id="5" name="Espace réservé du texte 4">
            <a:extLst>
              <a:ext uri="{FF2B5EF4-FFF2-40B4-BE49-F238E27FC236}">
                <a16:creationId xmlns:a16="http://schemas.microsoft.com/office/drawing/2014/main" id="{C394EE01-75F6-455B-BBCC-00FFA3AACD12}"/>
              </a:ext>
            </a:extLst>
          </p:cNvPr>
          <p:cNvSpPr>
            <a:spLocks noGrp="1"/>
          </p:cNvSpPr>
          <p:nvPr>
            <p:ph type="body" sz="quarter" idx="13"/>
          </p:nvPr>
        </p:nvSpPr>
        <p:spPr/>
        <p:txBody>
          <a:bodyPr/>
          <a:lstStyle/>
          <a:p>
            <a:endParaRPr lang="fr-FR" dirty="0"/>
          </a:p>
        </p:txBody>
      </p:sp>
      <p:pic>
        <p:nvPicPr>
          <p:cNvPr id="14" name="Image 13">
            <a:extLst>
              <a:ext uri="{FF2B5EF4-FFF2-40B4-BE49-F238E27FC236}">
                <a16:creationId xmlns:a16="http://schemas.microsoft.com/office/drawing/2014/main" id="{8F9DE554-E4D5-482E-B61E-5073887BC927}"/>
              </a:ext>
            </a:extLst>
          </p:cNvPr>
          <p:cNvPicPr>
            <a:picLocks noChangeAspect="1"/>
          </p:cNvPicPr>
          <p:nvPr/>
        </p:nvPicPr>
        <p:blipFill>
          <a:blip r:embed="rId3"/>
          <a:stretch>
            <a:fillRect/>
          </a:stretch>
        </p:blipFill>
        <p:spPr>
          <a:xfrm>
            <a:off x="3802815" y="3922530"/>
            <a:ext cx="3676592" cy="18419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5" name="Titre 2">
            <a:extLst>
              <a:ext uri="{FF2B5EF4-FFF2-40B4-BE49-F238E27FC236}">
                <a16:creationId xmlns:a16="http://schemas.microsoft.com/office/drawing/2014/main" id="{6E739EEA-5C21-44B4-BB23-34E2DD7EF7BF}"/>
              </a:ext>
            </a:extLst>
          </p:cNvPr>
          <p:cNvSpPr txBox="1">
            <a:spLocks/>
          </p:cNvSpPr>
          <p:nvPr/>
        </p:nvSpPr>
        <p:spPr>
          <a:xfrm>
            <a:off x="518492" y="2187138"/>
            <a:ext cx="5688874" cy="3103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800">
                <a:solidFill>
                  <a:srgbClr val="006FBC"/>
                </a:solidFill>
                <a:latin typeface="Verdana Pro SemiBold" panose="020B0704030504040204" pitchFamily="34" charset="0"/>
              </a:rPr>
              <a:t>Fresenius Kabi – Division « </a:t>
            </a:r>
            <a:r>
              <a:rPr lang="fr-FR" sz="1800" err="1">
                <a:solidFill>
                  <a:srgbClr val="006FBC"/>
                </a:solidFill>
                <a:latin typeface="Verdana Pro SemiBold" panose="020B0704030504040204" pitchFamily="34" charset="0"/>
              </a:rPr>
              <a:t>MedTech</a:t>
            </a:r>
            <a:r>
              <a:rPr lang="fr-FR" sz="1800">
                <a:solidFill>
                  <a:srgbClr val="006FBC"/>
                </a:solidFill>
                <a:latin typeface="Verdana Pro SemiBold" panose="020B0704030504040204" pitchFamily="34" charset="0"/>
              </a:rPr>
              <a:t> »</a:t>
            </a:r>
            <a:br>
              <a:rPr lang="fr-FR" sz="1800">
                <a:solidFill>
                  <a:srgbClr val="006FBC"/>
                </a:solidFill>
                <a:latin typeface="Verdana Pro SemiBold" panose="020B0704030504040204" pitchFamily="34" charset="0"/>
              </a:rPr>
            </a:br>
            <a:endParaRPr lang="fr-FR" sz="1800">
              <a:solidFill>
                <a:srgbClr val="006FBC"/>
              </a:solidFill>
              <a:latin typeface="Verdana Pro SemiBold" panose="020B0704030504040204" pitchFamily="34" charset="0"/>
            </a:endParaRPr>
          </a:p>
        </p:txBody>
      </p:sp>
      <p:grpSp>
        <p:nvGrpSpPr>
          <p:cNvPr id="16" name="Groupe 15">
            <a:extLst>
              <a:ext uri="{FF2B5EF4-FFF2-40B4-BE49-F238E27FC236}">
                <a16:creationId xmlns:a16="http://schemas.microsoft.com/office/drawing/2014/main" id="{90F0F5C4-6C47-40F3-A6D0-11FFD92828A1}"/>
              </a:ext>
            </a:extLst>
          </p:cNvPr>
          <p:cNvGrpSpPr/>
          <p:nvPr/>
        </p:nvGrpSpPr>
        <p:grpSpPr>
          <a:xfrm>
            <a:off x="883246" y="3030834"/>
            <a:ext cx="2357070" cy="2133746"/>
            <a:chOff x="5800939" y="2006503"/>
            <a:chExt cx="3142760" cy="2844994"/>
          </a:xfrm>
        </p:grpSpPr>
        <p:pic>
          <p:nvPicPr>
            <p:cNvPr id="17" name="Picture 52">
              <a:extLst>
                <a:ext uri="{FF2B5EF4-FFF2-40B4-BE49-F238E27FC236}">
                  <a16:creationId xmlns:a16="http://schemas.microsoft.com/office/drawing/2014/main" id="{A56C2005-90FA-41CE-B797-DB9FA1C2E94F}"/>
                </a:ext>
              </a:extLst>
            </p:cNvPr>
            <p:cNvPicPr>
              <a:picLocks noChangeAspect="1"/>
            </p:cNvPicPr>
            <p:nvPr/>
          </p:nvPicPr>
          <p:blipFill>
            <a:blip r:embed="rId4" cstate="print">
              <a:alphaModFix amt="50000"/>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800939" y="2006503"/>
              <a:ext cx="3142760" cy="2844994"/>
            </a:xfrm>
            <a:prstGeom prst="rect">
              <a:avLst/>
            </a:prstGeom>
          </p:spPr>
        </p:pic>
        <p:pic>
          <p:nvPicPr>
            <p:cNvPr id="18" name="Graphique 17" descr="Marqueur">
              <a:extLst>
                <a:ext uri="{FF2B5EF4-FFF2-40B4-BE49-F238E27FC236}">
                  <a16:creationId xmlns:a16="http://schemas.microsoft.com/office/drawing/2014/main" id="{2837D180-0450-490E-9A32-D85AE24633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59844" y="3298923"/>
              <a:ext cx="596868" cy="596868"/>
            </a:xfrm>
            <a:prstGeom prst="rect">
              <a:avLst/>
            </a:prstGeom>
          </p:spPr>
        </p:pic>
        <p:sp>
          <p:nvSpPr>
            <p:cNvPr id="19" name="Rectangle 18">
              <a:extLst>
                <a:ext uri="{FF2B5EF4-FFF2-40B4-BE49-F238E27FC236}">
                  <a16:creationId xmlns:a16="http://schemas.microsoft.com/office/drawing/2014/main" id="{6C99CB26-B47F-491B-97FB-DCA22AD27D0A}"/>
                </a:ext>
              </a:extLst>
            </p:cNvPr>
            <p:cNvSpPr/>
            <p:nvPr/>
          </p:nvSpPr>
          <p:spPr>
            <a:xfrm>
              <a:off x="7672546" y="3815680"/>
              <a:ext cx="1271153" cy="289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b="1">
                  <a:solidFill>
                    <a:srgbClr val="006FBC"/>
                  </a:solidFill>
                  <a:effectLst>
                    <a:outerShdw blurRad="38100" dist="38100" dir="2700000" algn="tl">
                      <a:srgbClr val="000000">
                        <a:alpha val="43137"/>
                      </a:srgbClr>
                    </a:outerShdw>
                  </a:effectLst>
                  <a:latin typeface="Verdana Pro SemiBold" panose="020B0704030504040204" pitchFamily="34" charset="0"/>
                </a:rPr>
                <a:t>Brézins</a:t>
              </a:r>
            </a:p>
          </p:txBody>
        </p:sp>
      </p:grpSp>
      <p:grpSp>
        <p:nvGrpSpPr>
          <p:cNvPr id="20" name="Groupe 19">
            <a:extLst>
              <a:ext uri="{FF2B5EF4-FFF2-40B4-BE49-F238E27FC236}">
                <a16:creationId xmlns:a16="http://schemas.microsoft.com/office/drawing/2014/main" id="{958DF0FE-2E91-4219-A658-706138548777}"/>
              </a:ext>
            </a:extLst>
          </p:cNvPr>
          <p:cNvGrpSpPr/>
          <p:nvPr/>
        </p:nvGrpSpPr>
        <p:grpSpPr>
          <a:xfrm>
            <a:off x="2433846" y="2724394"/>
            <a:ext cx="2761094" cy="1074048"/>
            <a:chOff x="3404501" y="1371027"/>
            <a:chExt cx="3681458" cy="1432064"/>
          </a:xfrm>
        </p:grpSpPr>
        <p:sp>
          <p:nvSpPr>
            <p:cNvPr id="21" name="Ellipse 20">
              <a:extLst>
                <a:ext uri="{FF2B5EF4-FFF2-40B4-BE49-F238E27FC236}">
                  <a16:creationId xmlns:a16="http://schemas.microsoft.com/office/drawing/2014/main" id="{FA7DCF51-BCB4-48D3-81DC-F401251694AB}"/>
                </a:ext>
              </a:extLst>
            </p:cNvPr>
            <p:cNvSpPr/>
            <p:nvPr/>
          </p:nvSpPr>
          <p:spPr>
            <a:xfrm>
              <a:off x="3404501" y="1371027"/>
              <a:ext cx="1480822" cy="1432064"/>
            </a:xfrm>
            <a:prstGeom prst="ellipse">
              <a:avLst/>
            </a:prstGeom>
            <a:blipFill rotWithShape="1">
              <a:blip r:embed="rId7"/>
              <a:srcRect/>
              <a:stretch>
                <a:fillRect t="-13000" b="-1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2" name="Rectangle 21">
              <a:extLst>
                <a:ext uri="{FF2B5EF4-FFF2-40B4-BE49-F238E27FC236}">
                  <a16:creationId xmlns:a16="http://schemas.microsoft.com/office/drawing/2014/main" id="{B72E5B0D-7BA8-4BBD-AEC9-7115FB24B1BA}"/>
                </a:ext>
              </a:extLst>
            </p:cNvPr>
            <p:cNvSpPr/>
            <p:nvPr/>
          </p:nvSpPr>
          <p:spPr>
            <a:xfrm>
              <a:off x="4211447" y="1810091"/>
              <a:ext cx="2874512" cy="5533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a:solidFill>
                    <a:srgbClr val="006FBC"/>
                  </a:solidFill>
                  <a:latin typeface="Verdana Pro SemiBold" panose="020B0704030504040204" pitchFamily="34" charset="0"/>
                </a:rPr>
                <a:t>Site de </a:t>
              </a:r>
            </a:p>
            <a:p>
              <a:pPr algn="ctr"/>
              <a:r>
                <a:rPr lang="fr-FR" sz="900" b="1">
                  <a:solidFill>
                    <a:srgbClr val="006FBC"/>
                  </a:solidFill>
                  <a:effectLst>
                    <a:outerShdw blurRad="38100" dist="38100" dir="2700000" algn="tl">
                      <a:srgbClr val="000000">
                        <a:alpha val="43137"/>
                      </a:srgbClr>
                    </a:outerShdw>
                  </a:effectLst>
                  <a:latin typeface="Verdana Pro SemiBold" panose="020B0704030504040204" pitchFamily="34" charset="0"/>
                </a:rPr>
                <a:t>16 000 m²</a:t>
              </a:r>
              <a:endParaRPr lang="fr-FR" b="1">
                <a:solidFill>
                  <a:srgbClr val="006FBC"/>
                </a:solidFill>
                <a:effectLst>
                  <a:outerShdw blurRad="38100" dist="38100" dir="2700000" algn="tl">
                    <a:srgbClr val="000000">
                      <a:alpha val="43137"/>
                    </a:srgbClr>
                  </a:outerShdw>
                </a:effectLst>
                <a:latin typeface="Verdana Pro SemiBold" panose="020B0704030504040204" pitchFamily="34" charset="0"/>
              </a:endParaRPr>
            </a:p>
          </p:txBody>
        </p:sp>
      </p:grpSp>
      <p:sp>
        <p:nvSpPr>
          <p:cNvPr id="23" name="Rectangle 22">
            <a:extLst>
              <a:ext uri="{FF2B5EF4-FFF2-40B4-BE49-F238E27FC236}">
                <a16:creationId xmlns:a16="http://schemas.microsoft.com/office/drawing/2014/main" id="{22587A28-5EE4-4135-A077-F2E2CD650384}"/>
              </a:ext>
            </a:extLst>
          </p:cNvPr>
          <p:cNvSpPr/>
          <p:nvPr/>
        </p:nvSpPr>
        <p:spPr>
          <a:xfrm>
            <a:off x="5715999" y="2267242"/>
            <a:ext cx="1657905" cy="3623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a:solidFill>
                  <a:srgbClr val="0085FF"/>
                </a:solidFill>
                <a:latin typeface="Verdana Pro SemiBold" panose="020B0704030504040204" pitchFamily="34" charset="0"/>
              </a:rPr>
              <a:t>QUALITE</a:t>
            </a:r>
            <a:endParaRPr lang="fr-FR" sz="900" b="1">
              <a:solidFill>
                <a:srgbClr val="0085FF"/>
              </a:solidFill>
              <a:latin typeface="Verdana Pro SemiBold" panose="020B0704030504040204" pitchFamily="34" charset="0"/>
            </a:endParaRPr>
          </a:p>
        </p:txBody>
      </p:sp>
      <p:sp>
        <p:nvSpPr>
          <p:cNvPr id="24" name="Rectangle 23">
            <a:extLst>
              <a:ext uri="{FF2B5EF4-FFF2-40B4-BE49-F238E27FC236}">
                <a16:creationId xmlns:a16="http://schemas.microsoft.com/office/drawing/2014/main" id="{2CD4CE44-E788-46CF-9BD2-093B98E25D0F}"/>
              </a:ext>
            </a:extLst>
          </p:cNvPr>
          <p:cNvSpPr/>
          <p:nvPr/>
        </p:nvSpPr>
        <p:spPr>
          <a:xfrm>
            <a:off x="5292232" y="2736149"/>
            <a:ext cx="2754111" cy="3623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rgbClr val="006FBC"/>
                </a:solidFill>
                <a:latin typeface="Verdana Pro SemiBold" panose="020B0704030504040204" pitchFamily="34" charset="0"/>
              </a:rPr>
              <a:t>CENTRE DE REPARATION</a:t>
            </a:r>
          </a:p>
        </p:txBody>
      </p:sp>
      <p:sp>
        <p:nvSpPr>
          <p:cNvPr id="25" name="Rectangle 24">
            <a:extLst>
              <a:ext uri="{FF2B5EF4-FFF2-40B4-BE49-F238E27FC236}">
                <a16:creationId xmlns:a16="http://schemas.microsoft.com/office/drawing/2014/main" id="{0AF3AA58-E40A-47CA-8092-9C278CBC441C}"/>
              </a:ext>
            </a:extLst>
          </p:cNvPr>
          <p:cNvSpPr/>
          <p:nvPr/>
        </p:nvSpPr>
        <p:spPr>
          <a:xfrm>
            <a:off x="6845162" y="2931250"/>
            <a:ext cx="1657905" cy="3623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b="1">
                <a:solidFill>
                  <a:schemeClr val="accent6">
                    <a:lumMod val="40000"/>
                    <a:lumOff val="60000"/>
                  </a:schemeClr>
                </a:solidFill>
                <a:latin typeface="Verdana Pro SemiBold" panose="020B0704030504040204" pitchFamily="34" charset="0"/>
              </a:rPr>
              <a:t>LOGISTIQUE</a:t>
            </a:r>
          </a:p>
        </p:txBody>
      </p:sp>
      <p:sp>
        <p:nvSpPr>
          <p:cNvPr id="26" name="Rectangle 25">
            <a:extLst>
              <a:ext uri="{FF2B5EF4-FFF2-40B4-BE49-F238E27FC236}">
                <a16:creationId xmlns:a16="http://schemas.microsoft.com/office/drawing/2014/main" id="{F2CE536D-6274-4468-8BF4-E608DEB1EB1A}"/>
              </a:ext>
            </a:extLst>
          </p:cNvPr>
          <p:cNvSpPr/>
          <p:nvPr/>
        </p:nvSpPr>
        <p:spPr>
          <a:xfrm>
            <a:off x="5172385" y="3196405"/>
            <a:ext cx="3890006" cy="3623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100" b="1">
                <a:solidFill>
                  <a:schemeClr val="accent5"/>
                </a:solidFill>
                <a:latin typeface="Verdana Pro SemiBold" panose="020B0704030504040204" pitchFamily="34" charset="0"/>
              </a:rPr>
              <a:t>SERVICE CLIENT</a:t>
            </a:r>
          </a:p>
        </p:txBody>
      </p:sp>
      <p:sp>
        <p:nvSpPr>
          <p:cNvPr id="27" name="Rectangle 26">
            <a:extLst>
              <a:ext uri="{FF2B5EF4-FFF2-40B4-BE49-F238E27FC236}">
                <a16:creationId xmlns:a16="http://schemas.microsoft.com/office/drawing/2014/main" id="{56184AEC-20A4-4454-981E-EE2D0B03722D}"/>
              </a:ext>
            </a:extLst>
          </p:cNvPr>
          <p:cNvSpPr/>
          <p:nvPr/>
        </p:nvSpPr>
        <p:spPr>
          <a:xfrm>
            <a:off x="7145293" y="3446205"/>
            <a:ext cx="1657905" cy="3623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rgbClr val="0085FF"/>
                </a:solidFill>
                <a:latin typeface="Verdana Pro SemiBold" panose="020B0704030504040204" pitchFamily="34" charset="0"/>
              </a:rPr>
              <a:t>R&amp;D</a:t>
            </a:r>
          </a:p>
        </p:txBody>
      </p:sp>
      <p:sp>
        <p:nvSpPr>
          <p:cNvPr id="28" name="Rectangle 27">
            <a:extLst>
              <a:ext uri="{FF2B5EF4-FFF2-40B4-BE49-F238E27FC236}">
                <a16:creationId xmlns:a16="http://schemas.microsoft.com/office/drawing/2014/main" id="{7D905334-5B02-46D1-A46C-80758E8ED013}"/>
              </a:ext>
            </a:extLst>
          </p:cNvPr>
          <p:cNvSpPr/>
          <p:nvPr/>
        </p:nvSpPr>
        <p:spPr>
          <a:xfrm>
            <a:off x="5905896" y="2515240"/>
            <a:ext cx="2921387" cy="3623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700" b="1">
                <a:solidFill>
                  <a:schemeClr val="tx2">
                    <a:lumMod val="40000"/>
                    <a:lumOff val="60000"/>
                  </a:schemeClr>
                </a:solidFill>
                <a:latin typeface="Verdana Pro SemiBold" panose="020B0704030504040204" pitchFamily="34" charset="0"/>
              </a:rPr>
              <a:t>PRODUCTION</a:t>
            </a:r>
            <a:endParaRPr lang="fr-FR" sz="2100" b="1">
              <a:solidFill>
                <a:schemeClr val="tx2">
                  <a:lumMod val="40000"/>
                  <a:lumOff val="60000"/>
                </a:schemeClr>
              </a:solidFill>
              <a:latin typeface="Verdana Pro SemiBold" panose="020B0704030504040204" pitchFamily="34" charset="0"/>
            </a:endParaRPr>
          </a:p>
        </p:txBody>
      </p:sp>
      <p:sp>
        <p:nvSpPr>
          <p:cNvPr id="29" name="Rectangle 28">
            <a:extLst>
              <a:ext uri="{FF2B5EF4-FFF2-40B4-BE49-F238E27FC236}">
                <a16:creationId xmlns:a16="http://schemas.microsoft.com/office/drawing/2014/main" id="{4627D4C6-2AF8-431D-AF80-399BAF456E4B}"/>
              </a:ext>
            </a:extLst>
          </p:cNvPr>
          <p:cNvSpPr/>
          <p:nvPr/>
        </p:nvSpPr>
        <p:spPr>
          <a:xfrm>
            <a:off x="5005191" y="3420346"/>
            <a:ext cx="3079518" cy="3623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a:solidFill>
                  <a:schemeClr val="accent5">
                    <a:lumMod val="40000"/>
                    <a:lumOff val="60000"/>
                  </a:schemeClr>
                </a:solidFill>
                <a:latin typeface="Verdana Pro SemiBold" panose="020B0704030504040204" pitchFamily="34" charset="0"/>
              </a:rPr>
              <a:t>MANAGEMENT PROJET IT</a:t>
            </a:r>
          </a:p>
        </p:txBody>
      </p:sp>
      <p:sp>
        <p:nvSpPr>
          <p:cNvPr id="30" name="Rectangle 29">
            <a:extLst>
              <a:ext uri="{FF2B5EF4-FFF2-40B4-BE49-F238E27FC236}">
                <a16:creationId xmlns:a16="http://schemas.microsoft.com/office/drawing/2014/main" id="{C3D4096E-B6AC-44A6-87E3-60CEFB7614C9}"/>
              </a:ext>
            </a:extLst>
          </p:cNvPr>
          <p:cNvSpPr/>
          <p:nvPr/>
        </p:nvSpPr>
        <p:spPr>
          <a:xfrm>
            <a:off x="7180072" y="2256630"/>
            <a:ext cx="2006204" cy="3623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b="1">
                <a:solidFill>
                  <a:srgbClr val="006FBC"/>
                </a:solidFill>
                <a:latin typeface="Verdana Pro SemiBold" panose="020B0704030504040204" pitchFamily="34" charset="0"/>
              </a:rPr>
              <a:t>VENTES</a:t>
            </a:r>
          </a:p>
        </p:txBody>
      </p:sp>
      <p:pic>
        <p:nvPicPr>
          <p:cNvPr id="31" name="Image 30">
            <a:extLst>
              <a:ext uri="{FF2B5EF4-FFF2-40B4-BE49-F238E27FC236}">
                <a16:creationId xmlns:a16="http://schemas.microsoft.com/office/drawing/2014/main" id="{5CE51449-8E5A-4D83-B242-CDE02473113D}"/>
              </a:ext>
            </a:extLst>
          </p:cNvPr>
          <p:cNvPicPr>
            <a:picLocks noChangeAspect="1"/>
          </p:cNvPicPr>
          <p:nvPr/>
        </p:nvPicPr>
        <p:blipFill>
          <a:blip r:embed="rId8"/>
          <a:stretch>
            <a:fillRect/>
          </a:stretch>
        </p:blipFill>
        <p:spPr>
          <a:xfrm>
            <a:off x="3868843" y="2761184"/>
            <a:ext cx="465005" cy="306101"/>
          </a:xfrm>
          <a:prstGeom prst="rect">
            <a:avLst/>
          </a:prstGeom>
        </p:spPr>
      </p:pic>
      <p:sp>
        <p:nvSpPr>
          <p:cNvPr id="3" name="Espace réservé du numéro de diapositive 2">
            <a:extLst>
              <a:ext uri="{FF2B5EF4-FFF2-40B4-BE49-F238E27FC236}">
                <a16:creationId xmlns:a16="http://schemas.microsoft.com/office/drawing/2014/main" id="{70BB6C00-5568-4366-ABE9-95861FB05632}"/>
              </a:ext>
            </a:extLst>
          </p:cNvPr>
          <p:cNvSpPr>
            <a:spLocks noGrp="1"/>
          </p:cNvSpPr>
          <p:nvPr>
            <p:ph type="sldNum" sz="quarter" idx="12"/>
          </p:nvPr>
        </p:nvSpPr>
        <p:spPr/>
        <p:txBody>
          <a:bodyPr/>
          <a:lstStyle/>
          <a:p>
            <a:endParaRPr lang="de-DE" sz="900" dirty="0"/>
          </a:p>
        </p:txBody>
      </p:sp>
      <p:grpSp>
        <p:nvGrpSpPr>
          <p:cNvPr id="6" name="Groupe 5">
            <a:extLst>
              <a:ext uri="{FF2B5EF4-FFF2-40B4-BE49-F238E27FC236}">
                <a16:creationId xmlns:a16="http://schemas.microsoft.com/office/drawing/2014/main" id="{32AD8ECE-6478-0CA3-F28E-87C2309B88D1}"/>
              </a:ext>
            </a:extLst>
          </p:cNvPr>
          <p:cNvGrpSpPr/>
          <p:nvPr/>
        </p:nvGrpSpPr>
        <p:grpSpPr>
          <a:xfrm>
            <a:off x="413886" y="3922530"/>
            <a:ext cx="1647895" cy="989269"/>
            <a:chOff x="756969" y="1779614"/>
            <a:chExt cx="2210540" cy="1361882"/>
          </a:xfrm>
        </p:grpSpPr>
        <p:grpSp>
          <p:nvGrpSpPr>
            <p:cNvPr id="7" name="Groupe 6">
              <a:extLst>
                <a:ext uri="{FF2B5EF4-FFF2-40B4-BE49-F238E27FC236}">
                  <a16:creationId xmlns:a16="http://schemas.microsoft.com/office/drawing/2014/main" id="{1B713FDE-8881-D4C1-9DD5-D6FA394A80B4}"/>
                </a:ext>
              </a:extLst>
            </p:cNvPr>
            <p:cNvGrpSpPr/>
            <p:nvPr/>
          </p:nvGrpSpPr>
          <p:grpSpPr>
            <a:xfrm>
              <a:off x="1097279" y="1779614"/>
              <a:ext cx="1679360" cy="914400"/>
              <a:chOff x="1097279" y="1779614"/>
              <a:chExt cx="1679360" cy="914400"/>
            </a:xfrm>
          </p:grpSpPr>
          <p:pic>
            <p:nvPicPr>
              <p:cNvPr id="9" name="Espace réservé du contenu 7" descr="Grouper">
                <a:extLst>
                  <a:ext uri="{FF2B5EF4-FFF2-40B4-BE49-F238E27FC236}">
                    <a16:creationId xmlns:a16="http://schemas.microsoft.com/office/drawing/2014/main" id="{0BC6F95B-6CCD-DFBA-CAE3-B78BAED12EE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7279" y="1779614"/>
                <a:ext cx="914400" cy="914400"/>
              </a:xfrm>
              <a:prstGeom prst="rect">
                <a:avLst/>
              </a:prstGeom>
            </p:spPr>
          </p:pic>
          <p:pic>
            <p:nvPicPr>
              <p:cNvPr id="10" name="Espace réservé du contenu 7" descr="Grouper">
                <a:extLst>
                  <a:ext uri="{FF2B5EF4-FFF2-40B4-BE49-F238E27FC236}">
                    <a16:creationId xmlns:a16="http://schemas.microsoft.com/office/drawing/2014/main" id="{CB9431F6-2C08-88F4-B344-79D4049D2D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62239" y="1779614"/>
                <a:ext cx="914400" cy="914400"/>
              </a:xfrm>
              <a:prstGeom prst="rect">
                <a:avLst/>
              </a:prstGeom>
            </p:spPr>
          </p:pic>
        </p:grpSp>
        <p:sp>
          <p:nvSpPr>
            <p:cNvPr id="8" name="Rectangle 7">
              <a:extLst>
                <a:ext uri="{FF2B5EF4-FFF2-40B4-BE49-F238E27FC236}">
                  <a16:creationId xmlns:a16="http://schemas.microsoft.com/office/drawing/2014/main" id="{75C8D060-7779-A9BF-F89E-CB1E49A567AB}"/>
                </a:ext>
              </a:extLst>
            </p:cNvPr>
            <p:cNvSpPr/>
            <p:nvPr/>
          </p:nvSpPr>
          <p:spPr>
            <a:xfrm>
              <a:off x="756969" y="2588113"/>
              <a:ext cx="2210540" cy="5533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solidFill>
                    <a:srgbClr val="006FBC"/>
                  </a:solidFill>
                  <a:effectLst>
                    <a:outerShdw blurRad="38100" dist="38100" dir="2700000" algn="tl">
                      <a:srgbClr val="000000">
                        <a:alpha val="43137"/>
                      </a:srgbClr>
                    </a:outerShdw>
                  </a:effectLst>
                  <a:latin typeface="Verdana Pro SemiBold" panose="020B0704030504040204" pitchFamily="34" charset="0"/>
                </a:rPr>
                <a:t>+450 </a:t>
              </a:r>
            </a:p>
            <a:p>
              <a:pPr algn="ctr"/>
              <a:r>
                <a:rPr lang="fr-FR" sz="1100">
                  <a:solidFill>
                    <a:srgbClr val="006FBC"/>
                  </a:solidFill>
                  <a:latin typeface="Verdana Pro SemiBold" panose="020B0704030504040204" pitchFamily="34" charset="0"/>
                </a:rPr>
                <a:t>Femmes et Hommes </a:t>
              </a:r>
            </a:p>
          </p:txBody>
        </p:sp>
      </p:grpSp>
      <p:sp>
        <p:nvSpPr>
          <p:cNvPr id="11" name="ZoneTexte 10">
            <a:extLst>
              <a:ext uri="{FF2B5EF4-FFF2-40B4-BE49-F238E27FC236}">
                <a16:creationId xmlns:a16="http://schemas.microsoft.com/office/drawing/2014/main" id="{38429A9E-F1A1-17E9-966C-60A1ED028EC0}"/>
              </a:ext>
            </a:extLst>
          </p:cNvPr>
          <p:cNvSpPr txBox="1"/>
          <p:nvPr/>
        </p:nvSpPr>
        <p:spPr>
          <a:xfrm>
            <a:off x="2607734" y="914400"/>
            <a:ext cx="5438610" cy="646331"/>
          </a:xfrm>
          <a:prstGeom prst="rect">
            <a:avLst/>
          </a:prstGeom>
          <a:noFill/>
        </p:spPr>
        <p:txBody>
          <a:bodyPr wrap="square" rtlCol="0">
            <a:spAutoFit/>
          </a:bodyPr>
          <a:lstStyle/>
          <a:p>
            <a:r>
              <a:rPr lang="fr-FR" altLang="fr-FR" b="1" dirty="0">
                <a:solidFill>
                  <a:srgbClr val="0085FF"/>
                </a:solidFill>
                <a:latin typeface="Verdana Pro Light" panose="020B0304030504040204" pitchFamily="34" charset="0"/>
              </a:rPr>
              <a:t>Un fabricant français de dispositifs médicaux …</a:t>
            </a:r>
            <a:endParaRPr lang="en-GB" altLang="fr-FR" b="1" dirty="0">
              <a:solidFill>
                <a:srgbClr val="0085FF"/>
              </a:solidFill>
              <a:latin typeface="Verdana Pro Light" panose="020B0304030504040204" pitchFamily="34" charset="0"/>
            </a:endParaRPr>
          </a:p>
          <a:p>
            <a:endParaRPr lang="fr-FR" dirty="0"/>
          </a:p>
        </p:txBody>
      </p:sp>
    </p:spTree>
    <p:extLst>
      <p:ext uri="{BB962C8B-B14F-4D97-AF65-F5344CB8AC3E}">
        <p14:creationId xmlns:p14="http://schemas.microsoft.com/office/powerpoint/2010/main" val="12657617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5CD36F5-F86D-4109-A256-029DE6B3A1AC}"/>
              </a:ext>
            </a:extLst>
          </p:cNvPr>
          <p:cNvSpPr>
            <a:spLocks noGrp="1"/>
          </p:cNvSpPr>
          <p:nvPr>
            <p:ph type="title"/>
          </p:nvPr>
        </p:nvSpPr>
        <p:spPr>
          <a:xfrm>
            <a:off x="952589" y="1886231"/>
            <a:ext cx="6042116" cy="505731"/>
          </a:xfrm>
        </p:spPr>
        <p:txBody>
          <a:bodyPr/>
          <a:lstStyle/>
          <a:p>
            <a:r>
              <a:rPr lang="fr-FR" sz="2400" b="0" dirty="0">
                <a:solidFill>
                  <a:schemeClr val="accent6"/>
                </a:solidFill>
                <a:latin typeface="+mn-lt"/>
              </a:rPr>
              <a:t>Mode Palier</a:t>
            </a:r>
          </a:p>
        </p:txBody>
      </p:sp>
      <p:pic>
        <p:nvPicPr>
          <p:cNvPr id="6" name="Image 5">
            <a:extLst>
              <a:ext uri="{FF2B5EF4-FFF2-40B4-BE49-F238E27FC236}">
                <a16:creationId xmlns:a16="http://schemas.microsoft.com/office/drawing/2014/main" id="{4E212689-00BA-49F1-8B7C-2619AB9ED873}"/>
              </a:ext>
            </a:extLst>
          </p:cNvPr>
          <p:cNvPicPr>
            <a:picLocks noChangeAspect="1"/>
          </p:cNvPicPr>
          <p:nvPr/>
        </p:nvPicPr>
        <p:blipFill>
          <a:blip r:embed="rId3"/>
          <a:stretch>
            <a:fillRect/>
          </a:stretch>
        </p:blipFill>
        <p:spPr>
          <a:xfrm>
            <a:off x="2237677" y="2690560"/>
            <a:ext cx="5177536" cy="4221869"/>
          </a:xfrm>
          <a:prstGeom prst="rect">
            <a:avLst/>
          </a:prstGeom>
        </p:spPr>
      </p:pic>
      <p:sp>
        <p:nvSpPr>
          <p:cNvPr id="7" name="Titre 3">
            <a:extLst>
              <a:ext uri="{FF2B5EF4-FFF2-40B4-BE49-F238E27FC236}">
                <a16:creationId xmlns:a16="http://schemas.microsoft.com/office/drawing/2014/main" id="{3DD507BF-5B3F-4023-8592-A862D49B1B98}"/>
              </a:ext>
            </a:extLst>
          </p:cNvPr>
          <p:cNvSpPr txBox="1">
            <a:spLocks/>
          </p:cNvSpPr>
          <p:nvPr/>
        </p:nvSpPr>
        <p:spPr>
          <a:xfrm>
            <a:off x="952589" y="2437694"/>
            <a:ext cx="6042116" cy="505731"/>
          </a:xfrm>
          <a:prstGeom prst="rect">
            <a:avLst/>
          </a:prstGeom>
        </p:spPr>
        <p:txBody>
          <a:bodyPr/>
          <a:lstStyle>
            <a:lvl1pPr algn="l" defTabSz="914400" rtl="0" eaLnBrk="1" latinLnBrk="0" hangingPunct="1">
              <a:lnSpc>
                <a:spcPct val="90000"/>
              </a:lnSpc>
              <a:spcBef>
                <a:spcPct val="0"/>
              </a:spcBef>
              <a:buNone/>
              <a:defRPr sz="3000" b="1" i="0" kern="1200" spc="-150">
                <a:solidFill>
                  <a:schemeClr val="tx2"/>
                </a:solidFill>
                <a:latin typeface="Verdana Regular" charset="0"/>
                <a:ea typeface="+mj-ea"/>
                <a:cs typeface="+mj-cs"/>
              </a:defRPr>
            </a:lvl1pPr>
          </a:lstStyle>
          <a:p>
            <a:r>
              <a:rPr lang="fr-FR" sz="2400" b="0" dirty="0">
                <a:solidFill>
                  <a:schemeClr val="tx1"/>
                </a:solidFill>
                <a:latin typeface="Verdana Pro Light" panose="020B0304030504040204" pitchFamily="34" charset="0"/>
              </a:rPr>
              <a:t>Optimisation de la Nutrition Parentérale</a:t>
            </a:r>
          </a:p>
        </p:txBody>
      </p:sp>
      <p:sp>
        <p:nvSpPr>
          <p:cNvPr id="3" name="ZoneTexte 2">
            <a:extLst>
              <a:ext uri="{FF2B5EF4-FFF2-40B4-BE49-F238E27FC236}">
                <a16:creationId xmlns:a16="http://schemas.microsoft.com/office/drawing/2014/main" id="{C94461AC-C791-C835-093C-2D8C519B6588}"/>
              </a:ext>
            </a:extLst>
          </p:cNvPr>
          <p:cNvSpPr txBox="1"/>
          <p:nvPr/>
        </p:nvSpPr>
        <p:spPr>
          <a:xfrm>
            <a:off x="354239" y="1359688"/>
            <a:ext cx="7238816" cy="400110"/>
          </a:xfrm>
          <a:prstGeom prst="rect">
            <a:avLst/>
          </a:prstGeom>
          <a:noFill/>
        </p:spPr>
        <p:txBody>
          <a:bodyPr wrap="square">
            <a:spAutoFit/>
          </a:bodyPr>
          <a:lstStyle/>
          <a:p>
            <a:r>
              <a:rPr lang="fr-FR" sz="2000" dirty="0">
                <a:solidFill>
                  <a:schemeClr val="tx2"/>
                </a:solidFill>
                <a:effectLst>
                  <a:outerShdw blurRad="38100" dist="38100" dir="2700000" algn="tl">
                    <a:srgbClr val="000000">
                      <a:alpha val="43137"/>
                    </a:srgbClr>
                  </a:outerShdw>
                </a:effectLst>
                <a:latin typeface="Verdana Pro Semibold" panose="020B0704030504040204" pitchFamily="34" charset="0"/>
              </a:rPr>
              <a:t>Fonctionnalités avancées Pompe Volumétrique</a:t>
            </a:r>
            <a:endParaRPr lang="fr-FR" sz="2000" dirty="0">
              <a:solidFill>
                <a:schemeClr val="tx2"/>
              </a:solidFill>
            </a:endParaRPr>
          </a:p>
        </p:txBody>
      </p:sp>
    </p:spTree>
    <p:extLst>
      <p:ext uri="{BB962C8B-B14F-4D97-AF65-F5344CB8AC3E}">
        <p14:creationId xmlns:p14="http://schemas.microsoft.com/office/powerpoint/2010/main" val="3673929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759BF74-9267-40B1-A886-52D31385BC6D}"/>
              </a:ext>
            </a:extLst>
          </p:cNvPr>
          <p:cNvSpPr>
            <a:spLocks noGrp="1"/>
          </p:cNvSpPr>
          <p:nvPr>
            <p:ph type="title"/>
          </p:nvPr>
        </p:nvSpPr>
        <p:spPr>
          <a:xfrm>
            <a:off x="952589" y="2125731"/>
            <a:ext cx="6042116" cy="505731"/>
          </a:xfrm>
        </p:spPr>
        <p:txBody>
          <a:bodyPr/>
          <a:lstStyle/>
          <a:p>
            <a:r>
              <a:rPr lang="fr-FR" sz="2400" b="0" dirty="0">
                <a:solidFill>
                  <a:schemeClr val="tx1"/>
                </a:solidFill>
                <a:latin typeface="Verdana Pro Light" panose="020B0304030504040204" pitchFamily="34" charset="0"/>
              </a:rPr>
              <a:t>Optimiser la transfusion de PSL </a:t>
            </a:r>
            <a:r>
              <a:rPr lang="fr-FR" sz="1600" b="0" i="1" dirty="0">
                <a:solidFill>
                  <a:schemeClr val="tx1"/>
                </a:solidFill>
                <a:latin typeface="Verdana Pro Light" panose="020B0304030504040204" pitchFamily="34" charset="0"/>
              </a:rPr>
              <a:t>(produit sanguin labile)</a:t>
            </a:r>
          </a:p>
        </p:txBody>
      </p:sp>
      <p:pic>
        <p:nvPicPr>
          <p:cNvPr id="5" name="Image 4">
            <a:extLst>
              <a:ext uri="{FF2B5EF4-FFF2-40B4-BE49-F238E27FC236}">
                <a16:creationId xmlns:a16="http://schemas.microsoft.com/office/drawing/2014/main" id="{D9694A6D-435C-4F80-B0E4-1344A85B089B}"/>
              </a:ext>
            </a:extLst>
          </p:cNvPr>
          <p:cNvPicPr>
            <a:picLocks noChangeAspect="1"/>
          </p:cNvPicPr>
          <p:nvPr/>
        </p:nvPicPr>
        <p:blipFill>
          <a:blip r:embed="rId3"/>
          <a:stretch>
            <a:fillRect/>
          </a:stretch>
        </p:blipFill>
        <p:spPr>
          <a:xfrm>
            <a:off x="1793734" y="2798126"/>
            <a:ext cx="5556531" cy="3576617"/>
          </a:xfrm>
          <a:prstGeom prst="rect">
            <a:avLst/>
          </a:prstGeom>
        </p:spPr>
      </p:pic>
      <p:sp>
        <p:nvSpPr>
          <p:cNvPr id="6" name="ZoneTexte 5">
            <a:extLst>
              <a:ext uri="{FF2B5EF4-FFF2-40B4-BE49-F238E27FC236}">
                <a16:creationId xmlns:a16="http://schemas.microsoft.com/office/drawing/2014/main" id="{16B2FB64-43C4-4747-8C40-858B2F9481D1}"/>
              </a:ext>
            </a:extLst>
          </p:cNvPr>
          <p:cNvSpPr txBox="1"/>
          <p:nvPr/>
        </p:nvSpPr>
        <p:spPr>
          <a:xfrm>
            <a:off x="1479801" y="6517939"/>
            <a:ext cx="6184396" cy="246221"/>
          </a:xfrm>
          <a:prstGeom prst="rect">
            <a:avLst/>
          </a:prstGeom>
          <a:noFill/>
        </p:spPr>
        <p:txBody>
          <a:bodyPr wrap="square" rtlCol="0">
            <a:spAutoFit/>
          </a:bodyPr>
          <a:lstStyle/>
          <a:p>
            <a:r>
              <a:rPr lang="fr-FR" sz="1000"/>
              <a:t>ANSM, Les œdèmes aigus pulmonaires de surcharge post-transfusionnel, septembre 2013</a:t>
            </a:r>
          </a:p>
        </p:txBody>
      </p:sp>
      <p:sp>
        <p:nvSpPr>
          <p:cNvPr id="8" name="Titre 3">
            <a:extLst>
              <a:ext uri="{FF2B5EF4-FFF2-40B4-BE49-F238E27FC236}">
                <a16:creationId xmlns:a16="http://schemas.microsoft.com/office/drawing/2014/main" id="{019065D7-B035-420A-880D-360CE90F85DE}"/>
              </a:ext>
            </a:extLst>
          </p:cNvPr>
          <p:cNvSpPr txBox="1">
            <a:spLocks/>
          </p:cNvSpPr>
          <p:nvPr/>
        </p:nvSpPr>
        <p:spPr>
          <a:xfrm>
            <a:off x="952589" y="1620000"/>
            <a:ext cx="6042116" cy="505731"/>
          </a:xfrm>
          <a:prstGeom prst="rect">
            <a:avLst/>
          </a:prstGeom>
        </p:spPr>
        <p:txBody>
          <a:bodyPr/>
          <a:lstStyle>
            <a:lvl1pPr algn="l" defTabSz="914400" rtl="0" eaLnBrk="1" latinLnBrk="0" hangingPunct="1">
              <a:lnSpc>
                <a:spcPct val="90000"/>
              </a:lnSpc>
              <a:spcBef>
                <a:spcPct val="0"/>
              </a:spcBef>
              <a:buNone/>
              <a:defRPr sz="3000" b="1" i="0" kern="1200" spc="-150">
                <a:solidFill>
                  <a:schemeClr val="tx2"/>
                </a:solidFill>
                <a:latin typeface="Verdana Regular" charset="0"/>
                <a:ea typeface="+mj-ea"/>
                <a:cs typeface="+mj-cs"/>
              </a:defRPr>
            </a:lvl1pPr>
          </a:lstStyle>
          <a:p>
            <a:r>
              <a:rPr lang="fr-FR" sz="2400" b="0" dirty="0">
                <a:solidFill>
                  <a:schemeClr val="accent6"/>
                </a:solidFill>
                <a:latin typeface="+mn-lt"/>
              </a:rPr>
              <a:t>Mode Palier</a:t>
            </a:r>
          </a:p>
        </p:txBody>
      </p:sp>
    </p:spTree>
    <p:extLst>
      <p:ext uri="{BB962C8B-B14F-4D97-AF65-F5344CB8AC3E}">
        <p14:creationId xmlns:p14="http://schemas.microsoft.com/office/powerpoint/2010/main" val="4030777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1">
            <a:extLst>
              <a:ext uri="{FF2B5EF4-FFF2-40B4-BE49-F238E27FC236}">
                <a16:creationId xmlns:a16="http://schemas.microsoft.com/office/drawing/2014/main" id="{B5E706B7-4563-4A93-B01A-0CF10E517C63}"/>
              </a:ext>
            </a:extLst>
          </p:cNvPr>
          <p:cNvSpPr txBox="1">
            <a:spLocks/>
          </p:cNvSpPr>
          <p:nvPr/>
        </p:nvSpPr>
        <p:spPr>
          <a:xfrm>
            <a:off x="952588" y="2631763"/>
            <a:ext cx="4932787" cy="3565878"/>
          </a:xfrm>
          <a:prstGeom prst="rect">
            <a:avLst/>
          </a:prstGeom>
        </p:spPr>
        <p:txBody>
          <a:bodyPr/>
          <a:lstStyle>
            <a:lvl1pPr marL="0" indent="0" algn="l" defTabSz="914400" rtl="0" eaLnBrk="1" latinLnBrk="0" hangingPunct="1">
              <a:lnSpc>
                <a:spcPct val="90000"/>
              </a:lnSpc>
              <a:spcBef>
                <a:spcPts val="1000"/>
              </a:spcBef>
              <a:buFontTx/>
              <a:buNone/>
              <a:defRPr sz="2200" b="0" i="0" kern="1200">
                <a:solidFill>
                  <a:schemeClr val="tx1"/>
                </a:solidFill>
                <a:latin typeface="Verdana Regular" charset="0"/>
                <a:ea typeface="+mn-ea"/>
                <a:cs typeface="+mn-cs"/>
              </a:defRPr>
            </a:lvl1pPr>
            <a:lvl2pPr marL="457200" indent="0" algn="l" defTabSz="914400" rtl="0" eaLnBrk="1" latinLnBrk="0" hangingPunct="1">
              <a:lnSpc>
                <a:spcPct val="90000"/>
              </a:lnSpc>
              <a:spcBef>
                <a:spcPts val="500"/>
              </a:spcBef>
              <a:buFontTx/>
              <a:buNone/>
              <a:defRPr sz="1800" b="0" i="0" kern="1200">
                <a:solidFill>
                  <a:schemeClr val="tx1"/>
                </a:solidFill>
                <a:latin typeface="Verdana Regular" charset="0"/>
                <a:ea typeface="+mn-ea"/>
                <a:cs typeface="+mn-cs"/>
              </a:defRPr>
            </a:lvl2pPr>
            <a:lvl3pPr marL="914400" indent="0" algn="l" defTabSz="914400" rtl="0" eaLnBrk="1" latinLnBrk="0" hangingPunct="1">
              <a:lnSpc>
                <a:spcPct val="90000"/>
              </a:lnSpc>
              <a:spcBef>
                <a:spcPts val="500"/>
              </a:spcBef>
              <a:buFontTx/>
              <a:buNone/>
              <a:defRPr sz="1600" b="0" i="0" kern="1200">
                <a:solidFill>
                  <a:schemeClr val="tx1"/>
                </a:solidFill>
                <a:latin typeface="Verdana Regular" charset="0"/>
                <a:ea typeface="+mn-ea"/>
                <a:cs typeface="+mn-cs"/>
              </a:defRPr>
            </a:lvl3pPr>
            <a:lvl4pPr marL="1371600" indent="0" algn="l" defTabSz="914400" rtl="0" eaLnBrk="1" latinLnBrk="0" hangingPunct="1">
              <a:lnSpc>
                <a:spcPct val="90000"/>
              </a:lnSpc>
              <a:spcBef>
                <a:spcPts val="500"/>
              </a:spcBef>
              <a:buFontTx/>
              <a:buNone/>
              <a:defRPr sz="1400" b="0" i="0" kern="1200">
                <a:solidFill>
                  <a:schemeClr val="tx1"/>
                </a:solidFill>
                <a:latin typeface="Verdana Regular" charset="0"/>
                <a:ea typeface="+mn-ea"/>
                <a:cs typeface="+mn-cs"/>
              </a:defRPr>
            </a:lvl4pPr>
            <a:lvl5pPr marL="1828800" indent="0" algn="l" defTabSz="914400" rtl="0" eaLnBrk="1" latinLnBrk="0" hangingPunct="1">
              <a:lnSpc>
                <a:spcPct val="90000"/>
              </a:lnSpc>
              <a:spcBef>
                <a:spcPts val="500"/>
              </a:spcBef>
              <a:buFontTx/>
              <a:buNone/>
              <a:defRPr sz="1200" b="0" i="0" kern="1200">
                <a:solidFill>
                  <a:schemeClr val="tx1"/>
                </a:solidFill>
                <a:latin typeface="Verdana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endParaRPr lang="fr-FR">
              <a:solidFill>
                <a:srgbClr val="00B050"/>
              </a:solidFill>
            </a:endParaRPr>
          </a:p>
          <a:p>
            <a:endParaRPr lang="fr-FR"/>
          </a:p>
          <a:p>
            <a:endParaRPr lang="fr-FR"/>
          </a:p>
        </p:txBody>
      </p:sp>
      <p:sp>
        <p:nvSpPr>
          <p:cNvPr id="13" name="Espace réservé du contenu 1">
            <a:extLst>
              <a:ext uri="{FF2B5EF4-FFF2-40B4-BE49-F238E27FC236}">
                <a16:creationId xmlns:a16="http://schemas.microsoft.com/office/drawing/2014/main" id="{D4172566-ADDF-4611-9C26-E6F0B9FBE103}"/>
              </a:ext>
            </a:extLst>
          </p:cNvPr>
          <p:cNvSpPr txBox="1">
            <a:spLocks/>
          </p:cNvSpPr>
          <p:nvPr/>
        </p:nvSpPr>
        <p:spPr>
          <a:xfrm>
            <a:off x="480642" y="2585690"/>
            <a:ext cx="8501126" cy="4058949"/>
          </a:xfrm>
          <a:prstGeom prst="rect">
            <a:avLst/>
          </a:prstGeom>
        </p:spPr>
        <p:txBody>
          <a:bodyPr/>
          <a:lstStyle>
            <a:lvl1pPr marL="0" indent="0" algn="l" defTabSz="914400" rtl="0" eaLnBrk="1" latinLnBrk="0" hangingPunct="1">
              <a:lnSpc>
                <a:spcPct val="90000"/>
              </a:lnSpc>
              <a:spcBef>
                <a:spcPts val="1000"/>
              </a:spcBef>
              <a:buFontTx/>
              <a:buNone/>
              <a:defRPr sz="2200" b="0" i="0" kern="1200">
                <a:solidFill>
                  <a:schemeClr val="tx1"/>
                </a:solidFill>
                <a:latin typeface="Verdana Regular" charset="0"/>
                <a:ea typeface="+mn-ea"/>
                <a:cs typeface="+mn-cs"/>
              </a:defRPr>
            </a:lvl1pPr>
            <a:lvl2pPr marL="457200" indent="0" algn="l" defTabSz="914400" rtl="0" eaLnBrk="1" latinLnBrk="0" hangingPunct="1">
              <a:lnSpc>
                <a:spcPct val="90000"/>
              </a:lnSpc>
              <a:spcBef>
                <a:spcPts val="500"/>
              </a:spcBef>
              <a:buFontTx/>
              <a:buNone/>
              <a:defRPr sz="1800" b="0" i="0" kern="1200">
                <a:solidFill>
                  <a:schemeClr val="tx1"/>
                </a:solidFill>
                <a:latin typeface="Verdana Regular" charset="0"/>
                <a:ea typeface="+mn-ea"/>
                <a:cs typeface="+mn-cs"/>
              </a:defRPr>
            </a:lvl2pPr>
            <a:lvl3pPr marL="914400" indent="0" algn="l" defTabSz="914400" rtl="0" eaLnBrk="1" latinLnBrk="0" hangingPunct="1">
              <a:lnSpc>
                <a:spcPct val="90000"/>
              </a:lnSpc>
              <a:spcBef>
                <a:spcPts val="500"/>
              </a:spcBef>
              <a:buFontTx/>
              <a:buNone/>
              <a:defRPr sz="1600" b="0" i="0" kern="1200">
                <a:solidFill>
                  <a:schemeClr val="tx1"/>
                </a:solidFill>
                <a:latin typeface="Verdana Regular" charset="0"/>
                <a:ea typeface="+mn-ea"/>
                <a:cs typeface="+mn-cs"/>
              </a:defRPr>
            </a:lvl3pPr>
            <a:lvl4pPr marL="1371600" indent="0" algn="l" defTabSz="914400" rtl="0" eaLnBrk="1" latinLnBrk="0" hangingPunct="1">
              <a:lnSpc>
                <a:spcPct val="90000"/>
              </a:lnSpc>
              <a:spcBef>
                <a:spcPts val="500"/>
              </a:spcBef>
              <a:buFontTx/>
              <a:buNone/>
              <a:defRPr sz="1400" b="0" i="0" kern="1200">
                <a:solidFill>
                  <a:schemeClr val="tx1"/>
                </a:solidFill>
                <a:latin typeface="Verdana Regular" charset="0"/>
                <a:ea typeface="+mn-ea"/>
                <a:cs typeface="+mn-cs"/>
              </a:defRPr>
            </a:lvl4pPr>
            <a:lvl5pPr marL="1828800" indent="0" algn="l" defTabSz="914400" rtl="0" eaLnBrk="1" latinLnBrk="0" hangingPunct="1">
              <a:lnSpc>
                <a:spcPct val="90000"/>
              </a:lnSpc>
              <a:spcBef>
                <a:spcPts val="500"/>
              </a:spcBef>
              <a:buFontTx/>
              <a:buNone/>
              <a:defRPr sz="1200" b="0" i="0" kern="1200">
                <a:solidFill>
                  <a:schemeClr val="tx1"/>
                </a:solidFill>
                <a:latin typeface="Verdana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spcBef>
                <a:spcPts val="0"/>
              </a:spcBef>
            </a:pPr>
            <a:endParaRPr lang="fr-FR" dirty="0">
              <a:latin typeface="Verdana Pro Light" panose="020B0304030504040204" pitchFamily="34" charset="0"/>
            </a:endParaRPr>
          </a:p>
          <a:p>
            <a:pPr marL="342900" lvl="1" indent="-342900">
              <a:lnSpc>
                <a:spcPct val="50000"/>
              </a:lnSpc>
              <a:spcBef>
                <a:spcPts val="0"/>
              </a:spcBef>
              <a:buFont typeface="Arial" panose="020B0604020202020204" pitchFamily="34" charset="0"/>
              <a:buChar char="•"/>
            </a:pPr>
            <a:r>
              <a:rPr lang="fr-FR" b="1" dirty="0">
                <a:solidFill>
                  <a:schemeClr val="accent6"/>
                </a:solidFill>
                <a:latin typeface="Verdana Pro Light" panose="020B0304030504040204" pitchFamily="34" charset="0"/>
              </a:rPr>
              <a:t>Gestion du risque de sur et sous-débit !</a:t>
            </a:r>
          </a:p>
          <a:p>
            <a:pPr marL="914400" lvl="3">
              <a:spcBef>
                <a:spcPts val="0"/>
              </a:spcBef>
            </a:pPr>
            <a:r>
              <a:rPr lang="fr-FR" sz="1800" dirty="0">
                <a:latin typeface="Verdana Pro Light" panose="020B0304030504040204" pitchFamily="34" charset="0"/>
              </a:rPr>
              <a:t>Précision du débit / alarmes en cas d’occlusion</a:t>
            </a:r>
          </a:p>
          <a:p>
            <a:pPr marL="914400" lvl="3">
              <a:spcBef>
                <a:spcPts val="0"/>
              </a:spcBef>
            </a:pPr>
            <a:r>
              <a:rPr lang="fr-FR" sz="1800" dirty="0">
                <a:latin typeface="Verdana Pro Light" panose="020B0304030504040204" pitchFamily="34" charset="0"/>
              </a:rPr>
              <a:t>Mode Palier pour la transfusion par ex.</a:t>
            </a:r>
          </a:p>
          <a:p>
            <a:pPr marL="0" lvl="1">
              <a:spcBef>
                <a:spcPts val="0"/>
              </a:spcBef>
            </a:pPr>
            <a:endParaRPr lang="fr-FR" dirty="0">
              <a:latin typeface="Verdana Pro Light" panose="020B0304030504040204" pitchFamily="34" charset="0"/>
            </a:endParaRPr>
          </a:p>
          <a:p>
            <a:pPr marL="0" lvl="1">
              <a:spcBef>
                <a:spcPts val="0"/>
              </a:spcBef>
            </a:pPr>
            <a:endParaRPr lang="fr-FR" dirty="0">
              <a:latin typeface="Verdana Pro Light" panose="020B0304030504040204" pitchFamily="34" charset="0"/>
            </a:endParaRPr>
          </a:p>
          <a:p>
            <a:pPr lvl="1" indent="-457200">
              <a:spcBef>
                <a:spcPts val="0"/>
              </a:spcBef>
              <a:buFont typeface="Arial" panose="020B0604020202020204" pitchFamily="34" charset="0"/>
              <a:buChar char="•"/>
            </a:pPr>
            <a:r>
              <a:rPr lang="fr-FR" b="1" dirty="0">
                <a:solidFill>
                  <a:schemeClr val="accent6"/>
                </a:solidFill>
                <a:latin typeface="Verdana Pro Light" panose="020B0304030504040204" pitchFamily="34" charset="0"/>
              </a:rPr>
              <a:t>Gestion du risque d’embolie gazeuse !</a:t>
            </a:r>
          </a:p>
          <a:p>
            <a:pPr marL="914400" lvl="3">
              <a:spcBef>
                <a:spcPts val="0"/>
              </a:spcBef>
            </a:pPr>
            <a:r>
              <a:rPr lang="fr-FR" sz="1800" b="1" dirty="0">
                <a:solidFill>
                  <a:schemeClr val="accent4"/>
                </a:solidFill>
                <a:latin typeface="Verdana Pro Light" panose="020B0304030504040204" pitchFamily="34" charset="0"/>
              </a:rPr>
              <a:t> </a:t>
            </a:r>
            <a:r>
              <a:rPr lang="fr-FR" sz="1800" dirty="0">
                <a:latin typeface="Verdana Pro Light" panose="020B0304030504040204" pitchFamily="34" charset="0"/>
              </a:rPr>
              <a:t>Capteur d’air (attention paramétrage des alarmes)  </a:t>
            </a:r>
          </a:p>
          <a:p>
            <a:pPr marL="914400" lvl="3">
              <a:spcBef>
                <a:spcPts val="0"/>
              </a:spcBef>
            </a:pPr>
            <a:r>
              <a:rPr lang="fr-FR" sz="1800" dirty="0">
                <a:latin typeface="Verdana Pro Light" panose="020B0304030504040204" pitchFamily="34" charset="0"/>
              </a:rPr>
              <a:t>          </a:t>
            </a:r>
          </a:p>
          <a:p>
            <a:pPr lvl="1" indent="-457200">
              <a:spcBef>
                <a:spcPts val="0"/>
              </a:spcBef>
              <a:buFont typeface="Arial" panose="020B0604020202020204" pitchFamily="34" charset="0"/>
              <a:buChar char="•"/>
            </a:pPr>
            <a:endParaRPr lang="fr-FR" dirty="0">
              <a:latin typeface="Verdana Pro Light" panose="020B0304030504040204" pitchFamily="34" charset="0"/>
            </a:endParaRPr>
          </a:p>
          <a:p>
            <a:pPr lvl="1" indent="-457200">
              <a:spcBef>
                <a:spcPts val="0"/>
              </a:spcBef>
              <a:buFont typeface="Arial" panose="020B0604020202020204" pitchFamily="34" charset="0"/>
              <a:buChar char="•"/>
            </a:pPr>
            <a:endParaRPr lang="fr-FR" dirty="0">
              <a:latin typeface="Verdana Pro Light" panose="020B0304030504040204" pitchFamily="34" charset="0"/>
            </a:endParaRPr>
          </a:p>
          <a:p>
            <a:pPr lvl="1" indent="-457200">
              <a:lnSpc>
                <a:spcPct val="50000"/>
              </a:lnSpc>
              <a:spcBef>
                <a:spcPts val="0"/>
              </a:spcBef>
              <a:buFont typeface="Arial" panose="020B0604020202020204" pitchFamily="34" charset="0"/>
              <a:buChar char="•"/>
            </a:pPr>
            <a:r>
              <a:rPr lang="fr-FR" b="1" dirty="0">
                <a:solidFill>
                  <a:schemeClr val="accent6"/>
                </a:solidFill>
                <a:latin typeface="Verdana Pro Light" panose="020B0304030504040204" pitchFamily="34" charset="0"/>
              </a:rPr>
              <a:t>Gestion du risque d’écoulement libre !</a:t>
            </a:r>
          </a:p>
          <a:p>
            <a:pPr lvl="1" indent="-457200">
              <a:lnSpc>
                <a:spcPct val="50000"/>
              </a:lnSpc>
              <a:spcBef>
                <a:spcPts val="0"/>
              </a:spcBef>
              <a:buFont typeface="Arial" panose="020B0604020202020204" pitchFamily="34" charset="0"/>
              <a:buChar char="•"/>
            </a:pPr>
            <a:endParaRPr lang="fr-FR" b="1" dirty="0">
              <a:solidFill>
                <a:schemeClr val="accent6"/>
              </a:solidFill>
              <a:latin typeface="Verdana Pro Light" panose="020B0304030504040204" pitchFamily="34" charset="0"/>
            </a:endParaRPr>
          </a:p>
          <a:p>
            <a:pPr marL="914400" lvl="3">
              <a:lnSpc>
                <a:spcPct val="50000"/>
              </a:lnSpc>
              <a:spcBef>
                <a:spcPts val="0"/>
              </a:spcBef>
            </a:pPr>
            <a:r>
              <a:rPr lang="fr-FR" sz="1800" dirty="0">
                <a:latin typeface="Verdana Pro Light" panose="020B0304030504040204" pitchFamily="34" charset="0"/>
              </a:rPr>
              <a:t>Test OCS</a:t>
            </a:r>
          </a:p>
          <a:p>
            <a:pPr lvl="1" indent="-457200">
              <a:lnSpc>
                <a:spcPct val="50000"/>
              </a:lnSpc>
              <a:spcBef>
                <a:spcPts val="0"/>
              </a:spcBef>
              <a:buFont typeface="Arial" panose="020B0604020202020204" pitchFamily="34" charset="0"/>
              <a:buChar char="•"/>
            </a:pPr>
            <a:endParaRPr lang="fr-FR" b="1" dirty="0">
              <a:solidFill>
                <a:schemeClr val="accent4"/>
              </a:solidFill>
              <a:latin typeface="Verdana Pro Light" panose="020B0304030504040204" pitchFamily="34" charset="0"/>
            </a:endParaRPr>
          </a:p>
          <a:p>
            <a:pPr marL="914400" lvl="3">
              <a:lnSpc>
                <a:spcPct val="50000"/>
              </a:lnSpc>
              <a:spcBef>
                <a:spcPts val="0"/>
              </a:spcBef>
            </a:pPr>
            <a:r>
              <a:rPr lang="fr-FR" sz="1800" dirty="0">
                <a:latin typeface="Verdana Pro Light" panose="020B0304030504040204" pitchFamily="34" charset="0"/>
              </a:rPr>
              <a:t>Clampage de la tubulure si ouverture de la porte                </a:t>
            </a:r>
          </a:p>
          <a:p>
            <a:pPr indent="-457200">
              <a:spcBef>
                <a:spcPts val="0"/>
              </a:spcBef>
              <a:buFont typeface="Arial" panose="020B0604020202020204" pitchFamily="34" charset="0"/>
              <a:buChar char="•"/>
            </a:pPr>
            <a:endParaRPr lang="fr-FR" sz="1800" dirty="0">
              <a:latin typeface="Franklin Gothic Book" panose="020B0503020102020204" pitchFamily="34" charset="0"/>
            </a:endParaRPr>
          </a:p>
          <a:p>
            <a:pPr indent="-457200">
              <a:spcBef>
                <a:spcPts val="0"/>
              </a:spcBef>
              <a:buFont typeface="Arial" panose="020B0604020202020204" pitchFamily="34" charset="0"/>
              <a:buChar char="•"/>
            </a:pPr>
            <a:endParaRPr lang="fr-FR" sz="1800" dirty="0">
              <a:latin typeface="Franklin Gothic Book" panose="020B0503020102020204" pitchFamily="34" charset="0"/>
            </a:endParaRPr>
          </a:p>
          <a:p>
            <a:pPr indent="-457200">
              <a:spcBef>
                <a:spcPts val="0"/>
              </a:spcBef>
              <a:buFont typeface="Arial" panose="020B0604020202020204" pitchFamily="34" charset="0"/>
              <a:buChar char="•"/>
            </a:pPr>
            <a:endParaRPr lang="fr-FR" sz="1800" dirty="0">
              <a:latin typeface="Franklin Gothic Book" panose="020B0503020102020204" pitchFamily="34" charset="0"/>
            </a:endParaRPr>
          </a:p>
          <a:p>
            <a:pPr>
              <a:spcBef>
                <a:spcPts val="0"/>
              </a:spcBef>
            </a:pPr>
            <a:endParaRPr lang="fr-FR" sz="1800" dirty="0">
              <a:latin typeface="Franklin Gothic Book" panose="020B0503020102020204" pitchFamily="34" charset="0"/>
            </a:endParaRPr>
          </a:p>
        </p:txBody>
      </p:sp>
      <p:sp>
        <p:nvSpPr>
          <p:cNvPr id="4" name="Rectangle 3">
            <a:extLst>
              <a:ext uri="{FF2B5EF4-FFF2-40B4-BE49-F238E27FC236}">
                <a16:creationId xmlns:a16="http://schemas.microsoft.com/office/drawing/2014/main" id="{E17CAE75-E35B-4743-A743-37E10E436DEC}"/>
              </a:ext>
            </a:extLst>
          </p:cNvPr>
          <p:cNvSpPr/>
          <p:nvPr/>
        </p:nvSpPr>
        <p:spPr>
          <a:xfrm>
            <a:off x="265471" y="471948"/>
            <a:ext cx="2536723" cy="856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3">
            <a:extLst>
              <a:ext uri="{FF2B5EF4-FFF2-40B4-BE49-F238E27FC236}">
                <a16:creationId xmlns:a16="http://schemas.microsoft.com/office/drawing/2014/main" id="{8C6F8809-1527-4C93-9AD9-1F60B012B8A2}"/>
              </a:ext>
            </a:extLst>
          </p:cNvPr>
          <p:cNvSpPr>
            <a:spLocks noGrp="1"/>
          </p:cNvSpPr>
          <p:nvPr>
            <p:ph type="title"/>
          </p:nvPr>
        </p:nvSpPr>
        <p:spPr>
          <a:xfrm>
            <a:off x="480642" y="868334"/>
            <a:ext cx="6042116" cy="505731"/>
          </a:xfrm>
        </p:spPr>
        <p:txBody>
          <a:bodyPr/>
          <a:lstStyle/>
          <a:p>
            <a:r>
              <a:rPr lang="fr-FR" dirty="0">
                <a:effectLst>
                  <a:outerShdw blurRad="38100" dist="38100" dir="2700000" algn="tl">
                    <a:srgbClr val="000000">
                      <a:alpha val="43137"/>
                    </a:srgbClr>
                  </a:outerShdw>
                </a:effectLst>
                <a:latin typeface="Verdana Pro Semibold" panose="020B0704030504040204" pitchFamily="34" charset="0"/>
              </a:rPr>
              <a:t>En résumé</a:t>
            </a:r>
          </a:p>
        </p:txBody>
      </p:sp>
      <p:pic>
        <p:nvPicPr>
          <p:cNvPr id="2" name="Image 1" descr="Une image contenant texte&#10;&#10;Description générée automatiquement">
            <a:extLst>
              <a:ext uri="{FF2B5EF4-FFF2-40B4-BE49-F238E27FC236}">
                <a16:creationId xmlns:a16="http://schemas.microsoft.com/office/drawing/2014/main" id="{5FB8A588-6DA6-6D9A-9E89-4118540DEF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4140" y="743700"/>
            <a:ext cx="2012000" cy="1995045"/>
          </a:xfrm>
          <a:prstGeom prst="rect">
            <a:avLst/>
          </a:prstGeom>
        </p:spPr>
      </p:pic>
    </p:spTree>
    <p:extLst>
      <p:ext uri="{BB962C8B-B14F-4D97-AF65-F5344CB8AC3E}">
        <p14:creationId xmlns:p14="http://schemas.microsoft.com/office/powerpoint/2010/main" val="252731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D38D888-FAC2-4371-804C-1A68D6047CF7}"/>
              </a:ext>
            </a:extLst>
          </p:cNvPr>
          <p:cNvSpPr>
            <a:spLocks noGrp="1"/>
          </p:cNvSpPr>
          <p:nvPr>
            <p:ph type="title"/>
          </p:nvPr>
        </p:nvSpPr>
        <p:spPr/>
        <p:txBody>
          <a:bodyPr/>
          <a:lstStyle/>
          <a:p>
            <a:r>
              <a:rPr lang="fr-FR" dirty="0">
                <a:effectLst>
                  <a:outerShdw blurRad="38100" dist="38100" dir="2700000" algn="tl">
                    <a:srgbClr val="000000">
                      <a:alpha val="43137"/>
                    </a:srgbClr>
                  </a:outerShdw>
                </a:effectLst>
                <a:latin typeface="Verdana Pro Semibold" panose="020B0704030504040204" pitchFamily="34" charset="0"/>
              </a:rPr>
              <a:t>Le pousse-seringue</a:t>
            </a:r>
          </a:p>
        </p:txBody>
      </p:sp>
      <p:pic>
        <p:nvPicPr>
          <p:cNvPr id="2" name="Picture 4" descr="https://kabi.intra.fresenius.com/sites/product-repository/MD/PublishingImages/agilia_sp_mc_front_7.png">
            <a:extLst>
              <a:ext uri="{FF2B5EF4-FFF2-40B4-BE49-F238E27FC236}">
                <a16:creationId xmlns:a16="http://schemas.microsoft.com/office/drawing/2014/main" id="{0498CFBB-6D1B-FCF5-350A-E36B8E5E6B4A}"/>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2640906" y="3057112"/>
            <a:ext cx="4499034" cy="1905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99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AAEE068-7578-4BE4-8ECA-3910591ACD3D}"/>
              </a:ext>
            </a:extLst>
          </p:cNvPr>
          <p:cNvSpPr>
            <a:spLocks noGrp="1"/>
          </p:cNvSpPr>
          <p:nvPr>
            <p:ph idx="1"/>
          </p:nvPr>
        </p:nvSpPr>
        <p:spPr>
          <a:xfrm>
            <a:off x="6681877" y="4286315"/>
            <a:ext cx="3962311" cy="3822651"/>
          </a:xfrm>
        </p:spPr>
        <p:txBody>
          <a:bodyPr/>
          <a:lstStyle/>
          <a:p>
            <a:pPr>
              <a:spcBef>
                <a:spcPts val="0"/>
              </a:spcBef>
              <a:defRPr/>
            </a:pPr>
            <a:endParaRPr lang="en-US"/>
          </a:p>
          <a:p>
            <a:pPr>
              <a:spcBef>
                <a:spcPts val="0"/>
              </a:spcBef>
              <a:defRPr/>
            </a:pPr>
            <a:endParaRPr lang="fr-FR"/>
          </a:p>
          <a:p>
            <a:pPr>
              <a:spcBef>
                <a:spcPts val="0"/>
              </a:spcBef>
              <a:defRPr/>
            </a:pPr>
            <a:endParaRPr lang="fr-FR"/>
          </a:p>
          <a:p>
            <a:pPr>
              <a:spcBef>
                <a:spcPts val="0"/>
              </a:spcBef>
              <a:defRPr/>
            </a:pPr>
            <a:endParaRPr lang="en-US"/>
          </a:p>
          <a:p>
            <a:endParaRPr lang="fr-FR"/>
          </a:p>
        </p:txBody>
      </p:sp>
      <p:sp>
        <p:nvSpPr>
          <p:cNvPr id="3" name="Espace réservé du contenu 2">
            <a:extLst>
              <a:ext uri="{FF2B5EF4-FFF2-40B4-BE49-F238E27FC236}">
                <a16:creationId xmlns:a16="http://schemas.microsoft.com/office/drawing/2014/main" id="{BD6FC8C4-AA7C-4683-B834-F5C84BFADA63}"/>
              </a:ext>
            </a:extLst>
          </p:cNvPr>
          <p:cNvSpPr>
            <a:spLocks noGrp="1"/>
          </p:cNvSpPr>
          <p:nvPr>
            <p:ph idx="13"/>
          </p:nvPr>
        </p:nvSpPr>
        <p:spPr>
          <a:xfrm>
            <a:off x="327661" y="2731453"/>
            <a:ext cx="3063240" cy="3822651"/>
          </a:xfrm>
        </p:spPr>
        <p:txBody>
          <a:bodyPr/>
          <a:lstStyle/>
          <a:p>
            <a:pPr>
              <a:spcBef>
                <a:spcPts val="0"/>
              </a:spcBef>
              <a:defRPr/>
            </a:pPr>
            <a:endParaRPr lang="fr-FR" dirty="0">
              <a:solidFill>
                <a:srgbClr val="FFC000"/>
              </a:solidFill>
              <a:latin typeface="Franklin Gothic Book" panose="020B0503020102020204" pitchFamily="34" charset="0"/>
            </a:endParaRPr>
          </a:p>
          <a:p>
            <a:r>
              <a:rPr lang="fr-FR" dirty="0">
                <a:latin typeface="Verdana Pro Light" panose="020B0304030504040204" pitchFamily="34" charset="0"/>
              </a:rPr>
              <a:t>Administration de petits volumes </a:t>
            </a:r>
          </a:p>
          <a:p>
            <a:r>
              <a:rPr lang="fr-FR" dirty="0">
                <a:latin typeface="Verdana Pro Light" panose="020B0304030504040204" pitchFamily="34" charset="0"/>
              </a:rPr>
              <a:t>(5 à 50/60mL)</a:t>
            </a:r>
          </a:p>
          <a:p>
            <a:pPr>
              <a:spcBef>
                <a:spcPts val="0"/>
              </a:spcBef>
              <a:defRPr/>
            </a:pPr>
            <a:endParaRPr lang="fr-FR" dirty="0">
              <a:solidFill>
                <a:srgbClr val="FFC000"/>
              </a:solidFill>
              <a:latin typeface="Verdana Pro Light" panose="020B0304030504040204" pitchFamily="34" charset="0"/>
            </a:endParaRPr>
          </a:p>
          <a:p>
            <a:pPr>
              <a:spcBef>
                <a:spcPts val="0"/>
              </a:spcBef>
              <a:defRPr/>
            </a:pPr>
            <a:r>
              <a:rPr lang="fr-FR" dirty="0">
                <a:latin typeface="Verdana Pro Light" panose="020B0304030504040204" pitchFamily="34" charset="0"/>
              </a:rPr>
              <a:t>Petit débit </a:t>
            </a:r>
          </a:p>
          <a:p>
            <a:pPr>
              <a:spcBef>
                <a:spcPts val="0"/>
              </a:spcBef>
              <a:defRPr/>
            </a:pPr>
            <a:r>
              <a:rPr lang="fr-FR" dirty="0">
                <a:latin typeface="Verdana Pro Light" panose="020B0304030504040204" pitchFamily="34" charset="0"/>
              </a:rPr>
              <a:t>(de 0,1 à 1200mL/h)</a:t>
            </a:r>
          </a:p>
          <a:p>
            <a:pPr>
              <a:spcBef>
                <a:spcPts val="0"/>
              </a:spcBef>
              <a:defRPr/>
            </a:pPr>
            <a:endParaRPr lang="fr-FR" dirty="0">
              <a:solidFill>
                <a:srgbClr val="FFC000"/>
              </a:solidFill>
              <a:latin typeface="Verdana Pro Light" panose="020B0304030504040204" pitchFamily="34" charset="0"/>
            </a:endParaRPr>
          </a:p>
          <a:p>
            <a:pPr>
              <a:spcBef>
                <a:spcPts val="0"/>
              </a:spcBef>
              <a:defRPr/>
            </a:pPr>
            <a:r>
              <a:rPr lang="fr-FR" b="1" dirty="0">
                <a:solidFill>
                  <a:schemeClr val="accent6"/>
                </a:solidFill>
                <a:latin typeface="Verdana Pro Light" panose="020B0304030504040204" pitchFamily="34" charset="0"/>
              </a:rPr>
              <a:t>Précision +/- 3%</a:t>
            </a:r>
          </a:p>
          <a:p>
            <a:endParaRPr lang="fr-FR" dirty="0">
              <a:latin typeface="Franklin Gothic Book" panose="020B0503020102020204" pitchFamily="34" charset="0"/>
            </a:endParaRPr>
          </a:p>
        </p:txBody>
      </p:sp>
      <p:sp>
        <p:nvSpPr>
          <p:cNvPr id="4" name="Titre 3">
            <a:extLst>
              <a:ext uri="{FF2B5EF4-FFF2-40B4-BE49-F238E27FC236}">
                <a16:creationId xmlns:a16="http://schemas.microsoft.com/office/drawing/2014/main" id="{9CB240AD-E158-4709-A0CF-B430E4F0B12A}"/>
              </a:ext>
            </a:extLst>
          </p:cNvPr>
          <p:cNvSpPr>
            <a:spLocks noGrp="1"/>
          </p:cNvSpPr>
          <p:nvPr>
            <p:ph type="title"/>
          </p:nvPr>
        </p:nvSpPr>
        <p:spPr>
          <a:xfrm>
            <a:off x="639761" y="1894899"/>
            <a:ext cx="6042116" cy="505731"/>
          </a:xfrm>
        </p:spPr>
        <p:txBody>
          <a:bodyPr/>
          <a:lstStyle/>
          <a:p>
            <a:r>
              <a:rPr lang="fr-FR" dirty="0">
                <a:effectLst>
                  <a:outerShdw blurRad="38100" dist="38100" dir="2700000" algn="tl">
                    <a:srgbClr val="000000">
                      <a:alpha val="43137"/>
                    </a:srgbClr>
                  </a:outerShdw>
                </a:effectLst>
                <a:latin typeface="Verdana Pro Semibold" panose="020B0704030504040204" pitchFamily="34" charset="0"/>
              </a:rPr>
              <a:t>Généralités</a:t>
            </a:r>
          </a:p>
        </p:txBody>
      </p:sp>
      <p:sp>
        <p:nvSpPr>
          <p:cNvPr id="7" name="ZoneTexte 6">
            <a:extLst>
              <a:ext uri="{FF2B5EF4-FFF2-40B4-BE49-F238E27FC236}">
                <a16:creationId xmlns:a16="http://schemas.microsoft.com/office/drawing/2014/main" id="{7402CB2C-1108-49AA-87B1-6C494D81013D}"/>
              </a:ext>
            </a:extLst>
          </p:cNvPr>
          <p:cNvSpPr txBox="1"/>
          <p:nvPr/>
        </p:nvSpPr>
        <p:spPr>
          <a:xfrm>
            <a:off x="956829" y="6197641"/>
            <a:ext cx="7376010" cy="230832"/>
          </a:xfrm>
          <a:prstGeom prst="rect">
            <a:avLst/>
          </a:prstGeom>
          <a:noFill/>
        </p:spPr>
        <p:txBody>
          <a:bodyPr wrap="square" rtlCol="0">
            <a:spAutoFit/>
          </a:bodyPr>
          <a:lstStyle/>
          <a:p>
            <a:r>
              <a:rPr lang="fr-FR" sz="900"/>
              <a:t>Socle de connaissance sur la perfusion en anesthésie réanimation SFAR, SRLF, Europharmat, AFIB, Octobre 2016</a:t>
            </a:r>
          </a:p>
        </p:txBody>
      </p:sp>
      <p:sp>
        <p:nvSpPr>
          <p:cNvPr id="5" name="Rectangle 4">
            <a:extLst>
              <a:ext uri="{FF2B5EF4-FFF2-40B4-BE49-F238E27FC236}">
                <a16:creationId xmlns:a16="http://schemas.microsoft.com/office/drawing/2014/main" id="{56F82F7C-492E-47C3-A406-8A8727E52B03}"/>
              </a:ext>
            </a:extLst>
          </p:cNvPr>
          <p:cNvSpPr/>
          <p:nvPr/>
        </p:nvSpPr>
        <p:spPr>
          <a:xfrm>
            <a:off x="3512774" y="3192787"/>
            <a:ext cx="5303565" cy="2123658"/>
          </a:xfrm>
          <a:prstGeom prst="rect">
            <a:avLst/>
          </a:prstGeom>
        </p:spPr>
        <p:txBody>
          <a:bodyPr wrap="square">
            <a:spAutoFit/>
          </a:bodyPr>
          <a:lstStyle/>
          <a:p>
            <a:r>
              <a:rPr lang="fr-FR" sz="2200" dirty="0">
                <a:latin typeface="Verdana Pro Light" panose="020B0304030504040204" pitchFamily="34" charset="0"/>
              </a:rPr>
              <a:t>Médicaments à </a:t>
            </a:r>
          </a:p>
          <a:p>
            <a:r>
              <a:rPr lang="fr-FR" sz="2200" b="1" dirty="0">
                <a:solidFill>
                  <a:schemeClr val="accent6"/>
                </a:solidFill>
                <a:latin typeface="Verdana Pro Light" panose="020B0304030504040204" pitchFamily="34" charset="0"/>
              </a:rPr>
              <a:t>marge thérapeutique étroite </a:t>
            </a:r>
          </a:p>
          <a:p>
            <a:r>
              <a:rPr lang="fr-FR" sz="2200" dirty="0">
                <a:latin typeface="Verdana Pro Light" panose="020B0304030504040204" pitchFamily="34" charset="0"/>
              </a:rPr>
              <a:t>et/ou nécessitant </a:t>
            </a:r>
          </a:p>
          <a:p>
            <a:r>
              <a:rPr lang="fr-FR" sz="2200" dirty="0">
                <a:latin typeface="Verdana Pro Light" panose="020B0304030504040204" pitchFamily="34" charset="0"/>
              </a:rPr>
              <a:t>une </a:t>
            </a:r>
            <a:r>
              <a:rPr lang="fr-FR" sz="2200" b="1" dirty="0">
                <a:solidFill>
                  <a:schemeClr val="accent6"/>
                </a:solidFill>
                <a:latin typeface="Verdana Pro Light" panose="020B0304030504040204" pitchFamily="34" charset="0"/>
              </a:rPr>
              <a:t>durée d’administration maîtrisée.</a:t>
            </a:r>
          </a:p>
          <a:p>
            <a:r>
              <a:rPr lang="fr-FR" sz="2200" dirty="0">
                <a:latin typeface="Verdana Pro Light" panose="020B0304030504040204" pitchFamily="34" charset="0"/>
              </a:rPr>
              <a:t>(catécholamines, insuline, morphine, ATB…)</a:t>
            </a:r>
          </a:p>
        </p:txBody>
      </p:sp>
      <p:pic>
        <p:nvPicPr>
          <p:cNvPr id="6" name="Picture 4" descr="https://kabi.intra.fresenius.com/sites/product-repository/MD/PublishingImages/agilia_sp_mc_front_7.png">
            <a:extLst>
              <a:ext uri="{FF2B5EF4-FFF2-40B4-BE49-F238E27FC236}">
                <a16:creationId xmlns:a16="http://schemas.microsoft.com/office/drawing/2014/main" id="{3BECFDE6-DD69-53CF-9502-0179F6D21189}"/>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4180014" y="1541555"/>
            <a:ext cx="2388728" cy="1011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DA5918D-80B2-4262-9307-EBA3CD0ADB60}"/>
              </a:ext>
            </a:extLst>
          </p:cNvPr>
          <p:cNvSpPr>
            <a:spLocks noGrp="1"/>
          </p:cNvSpPr>
          <p:nvPr>
            <p:ph type="title"/>
          </p:nvPr>
        </p:nvSpPr>
        <p:spPr/>
        <p:txBody>
          <a:bodyPr/>
          <a:lstStyle/>
          <a:p>
            <a:r>
              <a:rPr lang="fr-FR" dirty="0">
                <a:effectLst>
                  <a:outerShdw blurRad="38100" dist="38100" dir="2700000" algn="tl">
                    <a:srgbClr val="000000">
                      <a:alpha val="43137"/>
                    </a:srgbClr>
                  </a:outerShdw>
                </a:effectLst>
                <a:latin typeface="Franklin Gothic Book" panose="020B0503020102020204" pitchFamily="34" charset="0"/>
              </a:rPr>
              <a:t>Principe de fonctionnement</a:t>
            </a:r>
          </a:p>
        </p:txBody>
      </p:sp>
      <p:pic>
        <p:nvPicPr>
          <p:cNvPr id="8" name="Image 7">
            <a:extLst>
              <a:ext uri="{FF2B5EF4-FFF2-40B4-BE49-F238E27FC236}">
                <a16:creationId xmlns:a16="http://schemas.microsoft.com/office/drawing/2014/main" id="{5A12010E-21F7-4B1F-9346-46A669504C22}"/>
              </a:ext>
            </a:extLst>
          </p:cNvPr>
          <p:cNvPicPr>
            <a:picLocks noChangeAspect="1"/>
          </p:cNvPicPr>
          <p:nvPr/>
        </p:nvPicPr>
        <p:blipFill>
          <a:blip r:embed="rId3"/>
          <a:stretch>
            <a:fillRect/>
          </a:stretch>
        </p:blipFill>
        <p:spPr>
          <a:xfrm>
            <a:off x="1350086" y="2827186"/>
            <a:ext cx="5554606" cy="2317312"/>
          </a:xfrm>
          <a:prstGeom prst="rect">
            <a:avLst/>
          </a:prstGeom>
        </p:spPr>
      </p:pic>
    </p:spTree>
    <p:extLst>
      <p:ext uri="{BB962C8B-B14F-4D97-AF65-F5344CB8AC3E}">
        <p14:creationId xmlns:p14="http://schemas.microsoft.com/office/powerpoint/2010/main" val="1727962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F324D85-230F-4248-A773-2B0AAFD6A37E}"/>
              </a:ext>
            </a:extLst>
          </p:cNvPr>
          <p:cNvSpPr>
            <a:spLocks noGrp="1"/>
          </p:cNvSpPr>
          <p:nvPr>
            <p:ph type="title"/>
          </p:nvPr>
        </p:nvSpPr>
        <p:spPr/>
        <p:txBody>
          <a:bodyPr/>
          <a:lstStyle/>
          <a:p>
            <a:r>
              <a:rPr lang="fr-FR" dirty="0">
                <a:effectLst>
                  <a:outerShdw blurRad="38100" dist="38100" dir="2700000" algn="tl">
                    <a:srgbClr val="000000">
                      <a:alpha val="43137"/>
                    </a:srgbClr>
                  </a:outerShdw>
                </a:effectLst>
                <a:latin typeface="Verdana Pro Semibold" panose="020B0704030504040204" pitchFamily="34" charset="0"/>
              </a:rPr>
              <a:t>Principe de fonctionnement</a:t>
            </a:r>
          </a:p>
        </p:txBody>
      </p:sp>
      <p:pic>
        <p:nvPicPr>
          <p:cNvPr id="5" name="Image 4">
            <a:extLst>
              <a:ext uri="{FF2B5EF4-FFF2-40B4-BE49-F238E27FC236}">
                <a16:creationId xmlns:a16="http://schemas.microsoft.com/office/drawing/2014/main" id="{39C7692E-0FC8-4EB5-8FDE-5255AB445664}"/>
              </a:ext>
            </a:extLst>
          </p:cNvPr>
          <p:cNvPicPr>
            <a:picLocks noChangeAspect="1"/>
          </p:cNvPicPr>
          <p:nvPr/>
        </p:nvPicPr>
        <p:blipFill>
          <a:blip r:embed="rId3"/>
          <a:stretch>
            <a:fillRect/>
          </a:stretch>
        </p:blipFill>
        <p:spPr>
          <a:xfrm>
            <a:off x="639371" y="2398955"/>
            <a:ext cx="6668551" cy="2591619"/>
          </a:xfrm>
          <a:prstGeom prst="rect">
            <a:avLst/>
          </a:prstGeom>
        </p:spPr>
      </p:pic>
      <p:pic>
        <p:nvPicPr>
          <p:cNvPr id="6" name="Image 5">
            <a:extLst>
              <a:ext uri="{FF2B5EF4-FFF2-40B4-BE49-F238E27FC236}">
                <a16:creationId xmlns:a16="http://schemas.microsoft.com/office/drawing/2014/main" id="{DDC58ED6-EED6-4354-98D0-06905A917127}"/>
              </a:ext>
            </a:extLst>
          </p:cNvPr>
          <p:cNvPicPr>
            <a:picLocks noChangeAspect="1"/>
          </p:cNvPicPr>
          <p:nvPr/>
        </p:nvPicPr>
        <p:blipFill>
          <a:blip r:embed="rId4"/>
          <a:stretch>
            <a:fillRect/>
          </a:stretch>
        </p:blipFill>
        <p:spPr>
          <a:xfrm>
            <a:off x="6323434" y="3998089"/>
            <a:ext cx="2508594" cy="3137572"/>
          </a:xfrm>
          <a:prstGeom prst="rect">
            <a:avLst/>
          </a:prstGeom>
        </p:spPr>
      </p:pic>
    </p:spTree>
    <p:extLst>
      <p:ext uri="{BB962C8B-B14F-4D97-AF65-F5344CB8AC3E}">
        <p14:creationId xmlns:p14="http://schemas.microsoft.com/office/powerpoint/2010/main" val="2893493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E5F978E-AC6B-4385-BC2A-0096B762114F}"/>
              </a:ext>
            </a:extLst>
          </p:cNvPr>
          <p:cNvSpPr>
            <a:spLocks noGrp="1"/>
          </p:cNvSpPr>
          <p:nvPr>
            <p:ph type="title"/>
          </p:nvPr>
        </p:nvSpPr>
        <p:spPr>
          <a:xfrm>
            <a:off x="952589" y="1403691"/>
            <a:ext cx="6728370" cy="505731"/>
          </a:xfrm>
        </p:spPr>
        <p:txBody>
          <a:bodyPr/>
          <a:lstStyle/>
          <a:p>
            <a:r>
              <a:rPr lang="fr-FR" dirty="0">
                <a:effectLst>
                  <a:outerShdw blurRad="38100" dist="38100" dir="2700000" algn="tl">
                    <a:srgbClr val="000000">
                      <a:alpha val="43137"/>
                    </a:srgbClr>
                  </a:outerShdw>
                </a:effectLst>
                <a:latin typeface="Verdana Pro Semibold" panose="020B0704030504040204" pitchFamily="34" charset="0"/>
              </a:rPr>
              <a:t>Rattrapage des jeux mécaniques</a:t>
            </a:r>
          </a:p>
        </p:txBody>
      </p:sp>
      <p:pic>
        <p:nvPicPr>
          <p:cNvPr id="6" name="Image 5">
            <a:extLst>
              <a:ext uri="{FF2B5EF4-FFF2-40B4-BE49-F238E27FC236}">
                <a16:creationId xmlns:a16="http://schemas.microsoft.com/office/drawing/2014/main" id="{05FF68ED-F184-4F6B-97C7-6F840E4E3A0B}"/>
              </a:ext>
            </a:extLst>
          </p:cNvPr>
          <p:cNvPicPr>
            <a:picLocks noChangeAspect="1"/>
          </p:cNvPicPr>
          <p:nvPr/>
        </p:nvPicPr>
        <p:blipFill>
          <a:blip r:embed="rId3"/>
          <a:stretch>
            <a:fillRect/>
          </a:stretch>
        </p:blipFill>
        <p:spPr>
          <a:xfrm>
            <a:off x="2843120" y="2326340"/>
            <a:ext cx="2704624" cy="4056937"/>
          </a:xfrm>
          <a:prstGeom prst="rect">
            <a:avLst/>
          </a:prstGeom>
        </p:spPr>
      </p:pic>
      <p:pic>
        <p:nvPicPr>
          <p:cNvPr id="5" name="Image 4">
            <a:extLst>
              <a:ext uri="{FF2B5EF4-FFF2-40B4-BE49-F238E27FC236}">
                <a16:creationId xmlns:a16="http://schemas.microsoft.com/office/drawing/2014/main" id="{D9F58C7F-E638-452D-8A48-DDC67C626CEC}"/>
              </a:ext>
            </a:extLst>
          </p:cNvPr>
          <p:cNvPicPr>
            <a:picLocks noChangeAspect="1"/>
          </p:cNvPicPr>
          <p:nvPr/>
        </p:nvPicPr>
        <p:blipFill>
          <a:blip r:embed="rId4"/>
          <a:stretch>
            <a:fillRect/>
          </a:stretch>
        </p:blipFill>
        <p:spPr>
          <a:xfrm>
            <a:off x="6323434" y="3998089"/>
            <a:ext cx="2508594" cy="3137572"/>
          </a:xfrm>
          <a:prstGeom prst="rect">
            <a:avLst/>
          </a:prstGeom>
        </p:spPr>
      </p:pic>
      <p:sp>
        <p:nvSpPr>
          <p:cNvPr id="2" name="ZoneTexte 1">
            <a:extLst>
              <a:ext uri="{FF2B5EF4-FFF2-40B4-BE49-F238E27FC236}">
                <a16:creationId xmlns:a16="http://schemas.microsoft.com/office/drawing/2014/main" id="{3FD282BE-A592-6C00-BF8B-7700603A1560}"/>
              </a:ext>
            </a:extLst>
          </p:cNvPr>
          <p:cNvSpPr txBox="1"/>
          <p:nvPr/>
        </p:nvSpPr>
        <p:spPr>
          <a:xfrm>
            <a:off x="1307691" y="1957008"/>
            <a:ext cx="6171716" cy="369332"/>
          </a:xfrm>
          <a:prstGeom prst="rect">
            <a:avLst/>
          </a:prstGeom>
          <a:noFill/>
        </p:spPr>
        <p:txBody>
          <a:bodyPr wrap="square" rtlCol="0">
            <a:spAutoFit/>
          </a:bodyPr>
          <a:lstStyle/>
          <a:p>
            <a:r>
              <a:rPr lang="fr-FR" b="1" dirty="0">
                <a:solidFill>
                  <a:schemeClr val="accent6"/>
                </a:solidFill>
              </a:rPr>
              <a:t>Intérêt de purger la tubulure avec le dispositif</a:t>
            </a:r>
          </a:p>
        </p:txBody>
      </p:sp>
    </p:spTree>
    <p:extLst>
      <p:ext uri="{BB962C8B-B14F-4D97-AF65-F5344CB8AC3E}">
        <p14:creationId xmlns:p14="http://schemas.microsoft.com/office/powerpoint/2010/main" val="3278896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28B0D1B-D0E1-411C-8BA7-A2482B413EAA}"/>
              </a:ext>
            </a:extLst>
          </p:cNvPr>
          <p:cNvSpPr>
            <a:spLocks noGrp="1"/>
          </p:cNvSpPr>
          <p:nvPr>
            <p:ph type="title"/>
          </p:nvPr>
        </p:nvSpPr>
        <p:spPr>
          <a:xfrm>
            <a:off x="952589" y="1342811"/>
            <a:ext cx="6042116" cy="505731"/>
          </a:xfrm>
        </p:spPr>
        <p:txBody>
          <a:bodyPr/>
          <a:lstStyle/>
          <a:p>
            <a:r>
              <a:rPr lang="fr-FR" dirty="0">
                <a:effectLst>
                  <a:outerShdw blurRad="38100" dist="38100" dir="2700000" algn="tl">
                    <a:srgbClr val="000000">
                      <a:alpha val="43137"/>
                    </a:srgbClr>
                  </a:outerShdw>
                </a:effectLst>
                <a:latin typeface="Verdana Pro Semibold" panose="020B0704030504040204" pitchFamily="34" charset="0"/>
              </a:rPr>
              <a:t>Couplage seringue / PSE</a:t>
            </a:r>
          </a:p>
        </p:txBody>
      </p:sp>
      <p:graphicFrame>
        <p:nvGraphicFramePr>
          <p:cNvPr id="2" name="Tableau 1">
            <a:extLst>
              <a:ext uri="{FF2B5EF4-FFF2-40B4-BE49-F238E27FC236}">
                <a16:creationId xmlns:a16="http://schemas.microsoft.com/office/drawing/2014/main" id="{CF6EF743-9ECA-46A4-9B6B-77A9F21A6E0F}"/>
              </a:ext>
            </a:extLst>
          </p:cNvPr>
          <p:cNvGraphicFramePr>
            <a:graphicFrameLocks noGrp="1"/>
          </p:cNvGraphicFramePr>
          <p:nvPr/>
        </p:nvGraphicFramePr>
        <p:xfrm>
          <a:off x="731756" y="1987234"/>
          <a:ext cx="7126902" cy="4514710"/>
        </p:xfrm>
        <a:graphic>
          <a:graphicData uri="http://schemas.openxmlformats.org/drawingml/2006/table">
            <a:tbl>
              <a:tblPr firstRow="1" bandRow="1">
                <a:tableStyleId>{912C8C85-51F0-491E-9774-3900AFEF0FD7}</a:tableStyleId>
              </a:tblPr>
              <a:tblGrid>
                <a:gridCol w="1014909">
                  <a:extLst>
                    <a:ext uri="{9D8B030D-6E8A-4147-A177-3AD203B41FA5}">
                      <a16:colId xmlns:a16="http://schemas.microsoft.com/office/drawing/2014/main" val="2732768823"/>
                    </a:ext>
                  </a:extLst>
                </a:gridCol>
                <a:gridCol w="2544792">
                  <a:extLst>
                    <a:ext uri="{9D8B030D-6E8A-4147-A177-3AD203B41FA5}">
                      <a16:colId xmlns:a16="http://schemas.microsoft.com/office/drawing/2014/main" val="4115024827"/>
                    </a:ext>
                  </a:extLst>
                </a:gridCol>
                <a:gridCol w="3567201">
                  <a:extLst>
                    <a:ext uri="{9D8B030D-6E8A-4147-A177-3AD203B41FA5}">
                      <a16:colId xmlns:a16="http://schemas.microsoft.com/office/drawing/2014/main" val="686414812"/>
                    </a:ext>
                  </a:extLst>
                </a:gridCol>
              </a:tblGrid>
              <a:tr h="310680">
                <a:tc>
                  <a:txBody>
                    <a:bodyPr/>
                    <a:lstStyle/>
                    <a:p>
                      <a:pPr algn="ctr"/>
                      <a:r>
                        <a:rPr lang="fr-FR" sz="1000" dirty="0"/>
                        <a:t>Critères</a:t>
                      </a:r>
                    </a:p>
                  </a:txBody>
                  <a:tcPr/>
                </a:tc>
                <a:tc>
                  <a:txBody>
                    <a:bodyPr/>
                    <a:lstStyle/>
                    <a:p>
                      <a:pPr algn="ctr"/>
                      <a:r>
                        <a:rPr lang="fr-FR" sz="1000" dirty="0"/>
                        <a:t>Schéma</a:t>
                      </a:r>
                    </a:p>
                  </a:txBody>
                  <a:tcPr/>
                </a:tc>
                <a:tc>
                  <a:txBody>
                    <a:bodyPr/>
                    <a:lstStyle/>
                    <a:p>
                      <a:pPr algn="ctr"/>
                      <a:r>
                        <a:rPr lang="fr-FR" sz="1000" dirty="0"/>
                        <a:t>intérêt</a:t>
                      </a:r>
                    </a:p>
                  </a:txBody>
                  <a:tcPr/>
                </a:tc>
                <a:extLst>
                  <a:ext uri="{0D108BD9-81ED-4DB2-BD59-A6C34878D82A}">
                    <a16:rowId xmlns:a16="http://schemas.microsoft.com/office/drawing/2014/main" val="3125151755"/>
                  </a:ext>
                </a:extLst>
              </a:tr>
              <a:tr h="881710">
                <a:tc>
                  <a:txBody>
                    <a:bodyPr/>
                    <a:lstStyle/>
                    <a:p>
                      <a:pPr algn="l"/>
                      <a:r>
                        <a:rPr lang="fr-FR" sz="1000" b="1" dirty="0"/>
                        <a:t>Diamètre externe</a:t>
                      </a:r>
                    </a:p>
                  </a:txBody>
                  <a:tcPr anchor="ctr"/>
                </a:tc>
                <a:tc>
                  <a:txBody>
                    <a:bodyPr/>
                    <a:lstStyle/>
                    <a:p>
                      <a:endParaRPr lang="fr-FR" sz="1000" dirty="0"/>
                    </a:p>
                  </a:txBody>
                  <a:tcPr/>
                </a:tc>
                <a:tc>
                  <a:txBody>
                    <a:bodyPr/>
                    <a:lstStyle/>
                    <a:p>
                      <a:r>
                        <a:rPr lang="fr-FR" sz="1000" dirty="0"/>
                        <a:t>Le potentiel mesure le diamètre externe de la seringue et en reconnait le volume.</a:t>
                      </a:r>
                    </a:p>
                    <a:p>
                      <a:r>
                        <a:rPr lang="fr-FR" sz="1000" dirty="0"/>
                        <a:t>L’utilisateur confirme/corrige la marque de la seringue</a:t>
                      </a:r>
                    </a:p>
                  </a:txBody>
                  <a:tcPr anchor="ctr"/>
                </a:tc>
                <a:extLst>
                  <a:ext uri="{0D108BD9-81ED-4DB2-BD59-A6C34878D82A}">
                    <a16:rowId xmlns:a16="http://schemas.microsoft.com/office/drawing/2014/main" val="3019170411"/>
                  </a:ext>
                </a:extLst>
              </a:tr>
              <a:tr h="761217">
                <a:tc>
                  <a:txBody>
                    <a:bodyPr/>
                    <a:lstStyle/>
                    <a:p>
                      <a:pPr algn="l"/>
                      <a:r>
                        <a:rPr lang="fr-FR" sz="1000" b="1" dirty="0"/>
                        <a:t>Diamètre interne</a:t>
                      </a:r>
                    </a:p>
                  </a:txBody>
                  <a:tcPr anchor="ctr"/>
                </a:tc>
                <a:tc>
                  <a:txBody>
                    <a:bodyPr/>
                    <a:lstStyle/>
                    <a:p>
                      <a:endParaRPr lang="fr-FR" sz="1000" dirty="0"/>
                    </a:p>
                  </a:txBody>
                  <a:tcPr/>
                </a:tc>
                <a:tc>
                  <a:txBody>
                    <a:bodyPr/>
                    <a:lstStyle/>
                    <a:p>
                      <a:r>
                        <a:rPr lang="fr-FR" sz="1000" dirty="0"/>
                        <a:t>1 fois la seringue validée, le PS peut identifier le diamètre interne (paramétré) et va adapter la vitesse du poussoir en fonction du débit demandé. </a:t>
                      </a:r>
                      <a:r>
                        <a:rPr lang="fr-FR" sz="1000" b="1" dirty="0">
                          <a:solidFill>
                            <a:srgbClr val="FF0000"/>
                          </a:solidFill>
                        </a:rPr>
                        <a:t>Si la seringue sélectionnée n’est pas correcte, cela peut engendrer des erreurs de débits</a:t>
                      </a:r>
                    </a:p>
                  </a:txBody>
                  <a:tcPr/>
                </a:tc>
                <a:extLst>
                  <a:ext uri="{0D108BD9-81ED-4DB2-BD59-A6C34878D82A}">
                    <a16:rowId xmlns:a16="http://schemas.microsoft.com/office/drawing/2014/main" val="1201115021"/>
                  </a:ext>
                </a:extLst>
              </a:tr>
              <a:tr h="891956">
                <a:tc>
                  <a:txBody>
                    <a:bodyPr/>
                    <a:lstStyle/>
                    <a:p>
                      <a:pPr algn="l"/>
                      <a:r>
                        <a:rPr lang="fr-FR" sz="1000" b="1" dirty="0"/>
                        <a:t>Côte « Hard height »</a:t>
                      </a:r>
                    </a:p>
                  </a:txBody>
                  <a:tcPr anchor="ctr"/>
                </a:tc>
                <a:tc>
                  <a:txBody>
                    <a:bodyPr/>
                    <a:lstStyle/>
                    <a:p>
                      <a:endParaRPr lang="fr-FR" sz="1000"/>
                    </a:p>
                  </a:txBody>
                  <a:tcPr/>
                </a:tc>
                <a:tc>
                  <a:txBody>
                    <a:bodyPr/>
                    <a:lstStyle/>
                    <a:p>
                      <a:r>
                        <a:rPr lang="fr-FR" sz="1000" dirty="0"/>
                        <a:t>La côte hard-height permet d’informer/évaluer la fin de la perfusion/seringue. 1 fois la distance atteinte, le piston du PS s’arrête.</a:t>
                      </a:r>
                    </a:p>
                    <a:p>
                      <a:r>
                        <a:rPr lang="fr-FR" sz="1000" b="1" dirty="0">
                          <a:solidFill>
                            <a:srgbClr val="FF0000"/>
                          </a:solidFill>
                        </a:rPr>
                        <a:t>Si la seringue sélectionnée n’est pas correcte, le volume restant dans la seringue sera potentiellement + important.</a:t>
                      </a:r>
                    </a:p>
                  </a:txBody>
                  <a:tcPr/>
                </a:tc>
                <a:extLst>
                  <a:ext uri="{0D108BD9-81ED-4DB2-BD59-A6C34878D82A}">
                    <a16:rowId xmlns:a16="http://schemas.microsoft.com/office/drawing/2014/main" val="2315360847"/>
                  </a:ext>
                </a:extLst>
              </a:tr>
              <a:tr h="1162246">
                <a:tc>
                  <a:txBody>
                    <a:bodyPr/>
                    <a:lstStyle/>
                    <a:p>
                      <a:pPr algn="l"/>
                      <a:r>
                        <a:rPr lang="fr-FR" sz="1000" b="1" dirty="0"/>
                        <a:t>Force de friction</a:t>
                      </a:r>
                    </a:p>
                  </a:txBody>
                  <a:tcPr anchor="ctr"/>
                </a:tc>
                <a:tc>
                  <a:txBody>
                    <a:bodyPr/>
                    <a:lstStyle/>
                    <a:p>
                      <a:endParaRPr lang="fr-FR" sz="1000" dirty="0"/>
                    </a:p>
                  </a:txBody>
                  <a:tcPr/>
                </a:tc>
                <a:tc>
                  <a:txBody>
                    <a:bodyPr/>
                    <a:lstStyle/>
                    <a:p>
                      <a:r>
                        <a:rPr lang="fr-FR" sz="1000" dirty="0"/>
                        <a:t>Il y a un capteur de force dans le mécanisme du PS. La force mesurée est utilisée pour calculer la pression dans la ligne. Chaque seringue a une force de friction théorique différente. Elle est paramétrée et est déduite de la force mesurée par le PS.</a:t>
                      </a:r>
                    </a:p>
                    <a:p>
                      <a:r>
                        <a:rPr lang="fr-FR" sz="1000" b="1" dirty="0">
                          <a:solidFill>
                            <a:srgbClr val="FF0000"/>
                          </a:solidFill>
                        </a:rPr>
                        <a:t>Si la seringue sélectionnée n’est pas correcte, la force de friction non plus. Cela peut engendrer des alarmes d’occlusions intempestives.</a:t>
                      </a:r>
                    </a:p>
                  </a:txBody>
                  <a:tcPr/>
                </a:tc>
                <a:extLst>
                  <a:ext uri="{0D108BD9-81ED-4DB2-BD59-A6C34878D82A}">
                    <a16:rowId xmlns:a16="http://schemas.microsoft.com/office/drawing/2014/main" val="1918012884"/>
                  </a:ext>
                </a:extLst>
              </a:tr>
            </a:tbl>
          </a:graphicData>
        </a:graphic>
      </p:graphicFrame>
      <p:pic>
        <p:nvPicPr>
          <p:cNvPr id="3" name="Image 2">
            <a:extLst>
              <a:ext uri="{FF2B5EF4-FFF2-40B4-BE49-F238E27FC236}">
                <a16:creationId xmlns:a16="http://schemas.microsoft.com/office/drawing/2014/main" id="{6D3CEAA5-AD1B-441D-A43F-BDDB3CF3C1BA}"/>
              </a:ext>
            </a:extLst>
          </p:cNvPr>
          <p:cNvPicPr>
            <a:picLocks noChangeAspect="1"/>
          </p:cNvPicPr>
          <p:nvPr/>
        </p:nvPicPr>
        <p:blipFill>
          <a:blip r:embed="rId3"/>
          <a:stretch>
            <a:fillRect/>
          </a:stretch>
        </p:blipFill>
        <p:spPr>
          <a:xfrm>
            <a:off x="1748947" y="2410215"/>
            <a:ext cx="2466232" cy="734744"/>
          </a:xfrm>
          <a:prstGeom prst="rect">
            <a:avLst/>
          </a:prstGeom>
        </p:spPr>
      </p:pic>
      <p:pic>
        <p:nvPicPr>
          <p:cNvPr id="5" name="Image 4">
            <a:extLst>
              <a:ext uri="{FF2B5EF4-FFF2-40B4-BE49-F238E27FC236}">
                <a16:creationId xmlns:a16="http://schemas.microsoft.com/office/drawing/2014/main" id="{5E8B3623-56D5-4052-9B6A-B118FA6639E6}"/>
              </a:ext>
            </a:extLst>
          </p:cNvPr>
          <p:cNvPicPr>
            <a:picLocks noChangeAspect="1"/>
          </p:cNvPicPr>
          <p:nvPr/>
        </p:nvPicPr>
        <p:blipFill>
          <a:blip r:embed="rId4"/>
          <a:stretch>
            <a:fillRect/>
          </a:stretch>
        </p:blipFill>
        <p:spPr>
          <a:xfrm>
            <a:off x="1839557" y="3317011"/>
            <a:ext cx="2375621" cy="620830"/>
          </a:xfrm>
          <a:prstGeom prst="rect">
            <a:avLst/>
          </a:prstGeom>
        </p:spPr>
      </p:pic>
      <p:pic>
        <p:nvPicPr>
          <p:cNvPr id="6" name="Image 5">
            <a:extLst>
              <a:ext uri="{FF2B5EF4-FFF2-40B4-BE49-F238E27FC236}">
                <a16:creationId xmlns:a16="http://schemas.microsoft.com/office/drawing/2014/main" id="{CD8742E0-A267-4C4F-B04A-A67F13453F3D}"/>
              </a:ext>
            </a:extLst>
          </p:cNvPr>
          <p:cNvPicPr>
            <a:picLocks noChangeAspect="1"/>
          </p:cNvPicPr>
          <p:nvPr/>
        </p:nvPicPr>
        <p:blipFill>
          <a:blip r:embed="rId5"/>
          <a:stretch>
            <a:fillRect/>
          </a:stretch>
        </p:blipFill>
        <p:spPr>
          <a:xfrm>
            <a:off x="1839557" y="4162703"/>
            <a:ext cx="2375622" cy="645855"/>
          </a:xfrm>
          <a:prstGeom prst="rect">
            <a:avLst/>
          </a:prstGeom>
        </p:spPr>
      </p:pic>
      <p:pic>
        <p:nvPicPr>
          <p:cNvPr id="7" name="Image 6">
            <a:extLst>
              <a:ext uri="{FF2B5EF4-FFF2-40B4-BE49-F238E27FC236}">
                <a16:creationId xmlns:a16="http://schemas.microsoft.com/office/drawing/2014/main" id="{106272AA-C9AA-4C79-A218-0FE3C21F4BEC}"/>
              </a:ext>
            </a:extLst>
          </p:cNvPr>
          <p:cNvPicPr>
            <a:picLocks noChangeAspect="1"/>
          </p:cNvPicPr>
          <p:nvPr/>
        </p:nvPicPr>
        <p:blipFill>
          <a:blip r:embed="rId6"/>
          <a:stretch>
            <a:fillRect/>
          </a:stretch>
        </p:blipFill>
        <p:spPr>
          <a:xfrm>
            <a:off x="1848458" y="5421036"/>
            <a:ext cx="2229127" cy="570005"/>
          </a:xfrm>
          <a:prstGeom prst="rect">
            <a:avLst/>
          </a:prstGeom>
        </p:spPr>
      </p:pic>
      <p:sp>
        <p:nvSpPr>
          <p:cNvPr id="8" name="ZoneTexte 7">
            <a:extLst>
              <a:ext uri="{FF2B5EF4-FFF2-40B4-BE49-F238E27FC236}">
                <a16:creationId xmlns:a16="http://schemas.microsoft.com/office/drawing/2014/main" id="{C2B36439-9227-45EC-93DF-382874A8590F}"/>
              </a:ext>
            </a:extLst>
          </p:cNvPr>
          <p:cNvSpPr txBox="1"/>
          <p:nvPr/>
        </p:nvSpPr>
        <p:spPr>
          <a:xfrm>
            <a:off x="2334409" y="6597607"/>
            <a:ext cx="3468771" cy="261610"/>
          </a:xfrm>
          <a:prstGeom prst="rect">
            <a:avLst/>
          </a:prstGeom>
          <a:noFill/>
        </p:spPr>
        <p:txBody>
          <a:bodyPr wrap="square" rtlCol="0">
            <a:spAutoFit/>
          </a:bodyPr>
          <a:lstStyle/>
          <a:p>
            <a:r>
              <a:rPr lang="fr-FR" sz="1100" dirty="0"/>
              <a:t>Journées nationales Euro-Pharmat 2016</a:t>
            </a:r>
          </a:p>
        </p:txBody>
      </p:sp>
    </p:spTree>
    <p:extLst>
      <p:ext uri="{BB962C8B-B14F-4D97-AF65-F5344CB8AC3E}">
        <p14:creationId xmlns:p14="http://schemas.microsoft.com/office/powerpoint/2010/main" val="778162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0EB787A-2D3E-4CCE-94FE-69D4DC889CC1}"/>
              </a:ext>
            </a:extLst>
          </p:cNvPr>
          <p:cNvSpPr>
            <a:spLocks noGrp="1"/>
          </p:cNvSpPr>
          <p:nvPr>
            <p:ph type="title"/>
          </p:nvPr>
        </p:nvSpPr>
        <p:spPr>
          <a:xfrm>
            <a:off x="952588" y="1971087"/>
            <a:ext cx="6427157" cy="505731"/>
          </a:xfrm>
        </p:spPr>
        <p:txBody>
          <a:bodyPr/>
          <a:lstStyle/>
          <a:p>
            <a:r>
              <a:rPr lang="fr-FR" dirty="0">
                <a:effectLst>
                  <a:outerShdw blurRad="38100" dist="38100" dir="2700000" algn="tl">
                    <a:srgbClr val="000000">
                      <a:alpha val="43137"/>
                    </a:srgbClr>
                  </a:outerShdw>
                </a:effectLst>
                <a:latin typeface="Verdana Pro Semibold" panose="020B0704030504040204" pitchFamily="34" charset="0"/>
              </a:rPr>
              <a:t>Intérêt d’une bonne installation</a:t>
            </a:r>
          </a:p>
        </p:txBody>
      </p:sp>
      <p:grpSp>
        <p:nvGrpSpPr>
          <p:cNvPr id="2" name="Groupe 1">
            <a:extLst>
              <a:ext uri="{FF2B5EF4-FFF2-40B4-BE49-F238E27FC236}">
                <a16:creationId xmlns:a16="http://schemas.microsoft.com/office/drawing/2014/main" id="{5024E726-9B4E-4A0B-9C1B-B9DAADAE5881}"/>
              </a:ext>
            </a:extLst>
          </p:cNvPr>
          <p:cNvGrpSpPr/>
          <p:nvPr/>
        </p:nvGrpSpPr>
        <p:grpSpPr>
          <a:xfrm>
            <a:off x="2604916" y="755580"/>
            <a:ext cx="2737462" cy="1011801"/>
            <a:chOff x="2980559" y="204777"/>
            <a:chExt cx="2387507" cy="1415223"/>
          </a:xfrm>
        </p:grpSpPr>
        <p:pic>
          <p:nvPicPr>
            <p:cNvPr id="5" name="Image 4">
              <a:extLst>
                <a:ext uri="{FF2B5EF4-FFF2-40B4-BE49-F238E27FC236}">
                  <a16:creationId xmlns:a16="http://schemas.microsoft.com/office/drawing/2014/main" id="{AB600293-C82C-4200-879D-05BA7B5E8036}"/>
                </a:ext>
              </a:extLst>
            </p:cNvPr>
            <p:cNvPicPr>
              <a:picLocks noChangeAspect="1"/>
            </p:cNvPicPr>
            <p:nvPr/>
          </p:nvPicPr>
          <p:blipFill>
            <a:blip r:embed="rId3"/>
            <a:stretch>
              <a:fillRect/>
            </a:stretch>
          </p:blipFill>
          <p:spPr>
            <a:xfrm>
              <a:off x="2980559" y="204777"/>
              <a:ext cx="2387507" cy="1415223"/>
            </a:xfrm>
            <a:prstGeom prst="rect">
              <a:avLst/>
            </a:prstGeom>
          </p:spPr>
        </p:pic>
        <p:sp>
          <p:nvSpPr>
            <p:cNvPr id="6" name="Line 4">
              <a:extLst>
                <a:ext uri="{FF2B5EF4-FFF2-40B4-BE49-F238E27FC236}">
                  <a16:creationId xmlns:a16="http://schemas.microsoft.com/office/drawing/2014/main" id="{575C225D-050E-4B0A-9399-C252769C0F6B}"/>
                </a:ext>
              </a:extLst>
            </p:cNvPr>
            <p:cNvSpPr>
              <a:spLocks noChangeShapeType="1"/>
            </p:cNvSpPr>
            <p:nvPr/>
          </p:nvSpPr>
          <p:spPr bwMode="auto">
            <a:xfrm>
              <a:off x="3787037" y="331998"/>
              <a:ext cx="387275"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 name="Line 4">
              <a:extLst>
                <a:ext uri="{FF2B5EF4-FFF2-40B4-BE49-F238E27FC236}">
                  <a16:creationId xmlns:a16="http://schemas.microsoft.com/office/drawing/2014/main" id="{73C48C4C-D825-4116-B53A-363F622C267B}"/>
                </a:ext>
              </a:extLst>
            </p:cNvPr>
            <p:cNvSpPr>
              <a:spLocks noChangeShapeType="1"/>
            </p:cNvSpPr>
            <p:nvPr/>
          </p:nvSpPr>
          <p:spPr bwMode="auto">
            <a:xfrm flipH="1">
              <a:off x="4579761" y="687526"/>
              <a:ext cx="372637"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pic>
        <p:nvPicPr>
          <p:cNvPr id="8" name="Image 7">
            <a:extLst>
              <a:ext uri="{FF2B5EF4-FFF2-40B4-BE49-F238E27FC236}">
                <a16:creationId xmlns:a16="http://schemas.microsoft.com/office/drawing/2014/main" id="{77221CB6-B630-49BA-8113-8410D01E2D2C}"/>
              </a:ext>
            </a:extLst>
          </p:cNvPr>
          <p:cNvPicPr>
            <a:picLocks noChangeAspect="1"/>
          </p:cNvPicPr>
          <p:nvPr/>
        </p:nvPicPr>
        <p:blipFill>
          <a:blip r:embed="rId4"/>
          <a:stretch>
            <a:fillRect/>
          </a:stretch>
        </p:blipFill>
        <p:spPr>
          <a:xfrm>
            <a:off x="870545" y="3471212"/>
            <a:ext cx="7243500" cy="2389156"/>
          </a:xfrm>
          <a:prstGeom prst="rect">
            <a:avLst/>
          </a:prstGeom>
        </p:spPr>
      </p:pic>
      <p:sp>
        <p:nvSpPr>
          <p:cNvPr id="9" name="Line 4">
            <a:extLst>
              <a:ext uri="{FF2B5EF4-FFF2-40B4-BE49-F238E27FC236}">
                <a16:creationId xmlns:a16="http://schemas.microsoft.com/office/drawing/2014/main" id="{15FB1BF7-8DB3-40B2-9646-14A86C7699A7}"/>
              </a:ext>
            </a:extLst>
          </p:cNvPr>
          <p:cNvSpPr>
            <a:spLocks noChangeShapeType="1"/>
          </p:cNvSpPr>
          <p:nvPr/>
        </p:nvSpPr>
        <p:spPr bwMode="auto">
          <a:xfrm flipH="1" flipV="1">
            <a:off x="4486527" y="5066440"/>
            <a:ext cx="683842" cy="815034"/>
          </a:xfrm>
          <a:prstGeom prst="line">
            <a:avLst/>
          </a:prstGeom>
          <a:noFill/>
          <a:ln w="5715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0" name="Line 4">
            <a:extLst>
              <a:ext uri="{FF2B5EF4-FFF2-40B4-BE49-F238E27FC236}">
                <a16:creationId xmlns:a16="http://schemas.microsoft.com/office/drawing/2014/main" id="{5C38052E-C2DD-4802-9303-053AA1FF50DD}"/>
              </a:ext>
            </a:extLst>
          </p:cNvPr>
          <p:cNvSpPr>
            <a:spLocks noChangeShapeType="1"/>
          </p:cNvSpPr>
          <p:nvPr/>
        </p:nvSpPr>
        <p:spPr bwMode="auto">
          <a:xfrm flipV="1">
            <a:off x="2911543" y="5238000"/>
            <a:ext cx="794358" cy="622368"/>
          </a:xfrm>
          <a:prstGeom prst="line">
            <a:avLst/>
          </a:prstGeom>
          <a:noFill/>
          <a:ln w="5715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1" name="Line 4">
            <a:extLst>
              <a:ext uri="{FF2B5EF4-FFF2-40B4-BE49-F238E27FC236}">
                <a16:creationId xmlns:a16="http://schemas.microsoft.com/office/drawing/2014/main" id="{DCD74934-169C-4DC7-87B7-B0B11BA7A932}"/>
              </a:ext>
            </a:extLst>
          </p:cNvPr>
          <p:cNvSpPr>
            <a:spLocks noChangeShapeType="1"/>
          </p:cNvSpPr>
          <p:nvPr/>
        </p:nvSpPr>
        <p:spPr bwMode="auto">
          <a:xfrm flipH="1">
            <a:off x="6126585" y="2944206"/>
            <a:ext cx="274424" cy="745667"/>
          </a:xfrm>
          <a:prstGeom prst="line">
            <a:avLst/>
          </a:prstGeom>
          <a:noFill/>
          <a:ln w="5715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 name="ZoneTexte 2">
            <a:extLst>
              <a:ext uri="{FF2B5EF4-FFF2-40B4-BE49-F238E27FC236}">
                <a16:creationId xmlns:a16="http://schemas.microsoft.com/office/drawing/2014/main" id="{344B91C0-6998-42B1-968A-1142F720771C}"/>
              </a:ext>
            </a:extLst>
          </p:cNvPr>
          <p:cNvSpPr txBox="1"/>
          <p:nvPr/>
        </p:nvSpPr>
        <p:spPr>
          <a:xfrm>
            <a:off x="5885561" y="2644573"/>
            <a:ext cx="1980250" cy="307777"/>
          </a:xfrm>
          <a:prstGeom prst="rect">
            <a:avLst/>
          </a:prstGeom>
          <a:noFill/>
        </p:spPr>
        <p:txBody>
          <a:bodyPr wrap="square" rtlCol="0">
            <a:spAutoFit/>
          </a:bodyPr>
          <a:lstStyle/>
          <a:p>
            <a:r>
              <a:rPr lang="fr-FR" sz="1400">
                <a:solidFill>
                  <a:schemeClr val="accent6"/>
                </a:solidFill>
                <a:latin typeface="Franklin Gothic Book" panose="020B0503020102020204" pitchFamily="34" charset="0"/>
              </a:rPr>
              <a:t>Pince anti-syphon</a:t>
            </a:r>
          </a:p>
        </p:txBody>
      </p:sp>
      <p:sp>
        <p:nvSpPr>
          <p:cNvPr id="12" name="ZoneTexte 11">
            <a:extLst>
              <a:ext uri="{FF2B5EF4-FFF2-40B4-BE49-F238E27FC236}">
                <a16:creationId xmlns:a16="http://schemas.microsoft.com/office/drawing/2014/main" id="{266E1D41-B03F-490E-9528-915762598EF6}"/>
              </a:ext>
            </a:extLst>
          </p:cNvPr>
          <p:cNvSpPr txBox="1"/>
          <p:nvPr/>
        </p:nvSpPr>
        <p:spPr>
          <a:xfrm>
            <a:off x="1301745" y="5902580"/>
            <a:ext cx="1980250" cy="307777"/>
          </a:xfrm>
          <a:prstGeom prst="rect">
            <a:avLst/>
          </a:prstGeom>
          <a:noFill/>
        </p:spPr>
        <p:txBody>
          <a:bodyPr wrap="square" rtlCol="0">
            <a:spAutoFit/>
          </a:bodyPr>
          <a:lstStyle/>
          <a:p>
            <a:r>
              <a:rPr lang="fr-FR" sz="1400">
                <a:solidFill>
                  <a:schemeClr val="accent6"/>
                </a:solidFill>
                <a:latin typeface="Franklin Gothic Book" panose="020B0503020102020204" pitchFamily="34" charset="0"/>
              </a:rPr>
              <a:t>Maintien seringue</a:t>
            </a:r>
          </a:p>
        </p:txBody>
      </p:sp>
      <p:sp>
        <p:nvSpPr>
          <p:cNvPr id="13" name="ZoneTexte 12">
            <a:extLst>
              <a:ext uri="{FF2B5EF4-FFF2-40B4-BE49-F238E27FC236}">
                <a16:creationId xmlns:a16="http://schemas.microsoft.com/office/drawing/2014/main" id="{54A08A69-B0BC-437A-9FD4-F52CAF996DC3}"/>
              </a:ext>
            </a:extLst>
          </p:cNvPr>
          <p:cNvSpPr txBox="1"/>
          <p:nvPr/>
        </p:nvSpPr>
        <p:spPr>
          <a:xfrm>
            <a:off x="5273672" y="5918735"/>
            <a:ext cx="1980250" cy="307777"/>
          </a:xfrm>
          <a:prstGeom prst="rect">
            <a:avLst/>
          </a:prstGeom>
          <a:noFill/>
        </p:spPr>
        <p:txBody>
          <a:bodyPr wrap="square" rtlCol="0">
            <a:spAutoFit/>
          </a:bodyPr>
          <a:lstStyle/>
          <a:p>
            <a:r>
              <a:rPr lang="fr-FR" sz="1400">
                <a:solidFill>
                  <a:schemeClr val="accent6"/>
                </a:solidFill>
                <a:latin typeface="Franklin Gothic Book" panose="020B0503020102020204" pitchFamily="34" charset="0"/>
              </a:rPr>
              <a:t>Gorge à ailettes</a:t>
            </a:r>
          </a:p>
        </p:txBody>
      </p:sp>
    </p:spTree>
    <p:extLst>
      <p:ext uri="{BB962C8B-B14F-4D97-AF65-F5344CB8AC3E}">
        <p14:creationId xmlns:p14="http://schemas.microsoft.com/office/powerpoint/2010/main" val="3912218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8848086-EF36-4B6F-B3FA-41931277AB07}"/>
              </a:ext>
            </a:extLst>
          </p:cNvPr>
          <p:cNvSpPr>
            <a:spLocks noGrp="1"/>
          </p:cNvSpPr>
          <p:nvPr>
            <p:ph idx="1"/>
          </p:nvPr>
        </p:nvSpPr>
        <p:spPr>
          <a:xfrm>
            <a:off x="1076369" y="2565029"/>
            <a:ext cx="6991261" cy="4229415"/>
          </a:xfrm>
        </p:spPr>
        <p:txBody>
          <a:bodyPr/>
          <a:lstStyle/>
          <a:p>
            <a:pPr marL="342900" indent="-342900">
              <a:lnSpc>
                <a:spcPct val="100000"/>
              </a:lnSpc>
              <a:buFont typeface="Arial" panose="020B0604020202020204" pitchFamily="34" charset="0"/>
              <a:buChar char="•"/>
            </a:pPr>
            <a:r>
              <a:rPr lang="fr-FR" sz="2400" dirty="0">
                <a:latin typeface="Verdana Pro Light" panose="020B0304030504040204" pitchFamily="34" charset="0"/>
              </a:rPr>
              <a:t>La perfusion par gravité</a:t>
            </a:r>
          </a:p>
          <a:p>
            <a:pPr marL="342900" indent="-342900">
              <a:lnSpc>
                <a:spcPct val="100000"/>
              </a:lnSpc>
              <a:buFont typeface="Arial" panose="020B0604020202020204" pitchFamily="34" charset="0"/>
              <a:buChar char="•"/>
            </a:pPr>
            <a:endParaRPr lang="fr-FR" sz="2400" dirty="0">
              <a:latin typeface="Verdana Pro Light" panose="020B0304030504040204" pitchFamily="34" charset="0"/>
            </a:endParaRPr>
          </a:p>
          <a:p>
            <a:pPr marL="342900" indent="-342900">
              <a:lnSpc>
                <a:spcPct val="100000"/>
              </a:lnSpc>
              <a:buFont typeface="Arial" panose="020B0604020202020204" pitchFamily="34" charset="0"/>
              <a:buChar char="•"/>
            </a:pPr>
            <a:r>
              <a:rPr lang="fr-FR" sz="2400" dirty="0">
                <a:latin typeface="Verdana Pro Light" panose="020B0304030504040204" pitchFamily="34" charset="0"/>
              </a:rPr>
              <a:t>La perfusion par débit contrôlé</a:t>
            </a:r>
          </a:p>
          <a:p>
            <a:pPr lvl="1">
              <a:lnSpc>
                <a:spcPct val="100000"/>
              </a:lnSpc>
            </a:pPr>
            <a:endParaRPr lang="fr-FR" sz="2400" dirty="0">
              <a:latin typeface="Verdana Pro Light" panose="020B0304030504040204" pitchFamily="34" charset="0"/>
            </a:endParaRPr>
          </a:p>
          <a:p>
            <a:pPr marL="342900" lvl="0" indent="-342900">
              <a:lnSpc>
                <a:spcPct val="100000"/>
              </a:lnSpc>
              <a:buFont typeface="Arial" panose="020B0604020202020204" pitchFamily="34" charset="0"/>
              <a:buChar char="•"/>
            </a:pPr>
            <a:r>
              <a:rPr lang="fr-FR" sz="2400" dirty="0">
                <a:solidFill>
                  <a:srgbClr val="000000"/>
                </a:solidFill>
                <a:latin typeface="Verdana Pro Light" panose="020B0304030504040204" pitchFamily="34" charset="0"/>
              </a:rPr>
              <a:t>Optimisation de la perfusion</a:t>
            </a:r>
          </a:p>
          <a:p>
            <a:pPr marL="342900" lvl="0" indent="-342900">
              <a:lnSpc>
                <a:spcPct val="100000"/>
              </a:lnSpc>
              <a:buFont typeface="Arial" panose="020B0604020202020204" pitchFamily="34" charset="0"/>
              <a:buChar char="•"/>
            </a:pPr>
            <a:endParaRPr lang="fr-FR" sz="2400" dirty="0">
              <a:solidFill>
                <a:srgbClr val="000000"/>
              </a:solidFill>
              <a:latin typeface="Verdana Pro Light" panose="020B0304030504040204" pitchFamily="34" charset="0"/>
            </a:endParaRPr>
          </a:p>
          <a:p>
            <a:pPr marL="342900" lvl="0" indent="-342900">
              <a:lnSpc>
                <a:spcPct val="100000"/>
              </a:lnSpc>
              <a:buFont typeface="Arial" panose="020B0604020202020204" pitchFamily="34" charset="0"/>
              <a:buChar char="•"/>
            </a:pPr>
            <a:r>
              <a:rPr lang="fr-FR" sz="2400" dirty="0">
                <a:solidFill>
                  <a:srgbClr val="000000"/>
                </a:solidFill>
                <a:latin typeface="Verdana Pro Light" panose="020B0304030504040204" pitchFamily="34" charset="0"/>
              </a:rPr>
              <a:t>La maintenance préventive</a:t>
            </a:r>
          </a:p>
          <a:p>
            <a:pPr lvl="1">
              <a:lnSpc>
                <a:spcPct val="100000"/>
              </a:lnSpc>
            </a:pPr>
            <a:endParaRPr lang="fr-FR" sz="2400" dirty="0">
              <a:latin typeface="Franklin Gothic Book" panose="020B0503020102020204" pitchFamily="34" charset="0"/>
            </a:endParaRPr>
          </a:p>
          <a:p>
            <a:pPr>
              <a:lnSpc>
                <a:spcPct val="100000"/>
              </a:lnSpc>
            </a:pPr>
            <a:endParaRPr lang="fr-FR" sz="2400" dirty="0">
              <a:latin typeface="Franklin Gothic Book" panose="020B0503020102020204" pitchFamily="34" charset="0"/>
            </a:endParaRPr>
          </a:p>
          <a:p>
            <a:pPr>
              <a:lnSpc>
                <a:spcPct val="100000"/>
              </a:lnSpc>
            </a:pPr>
            <a:endParaRPr lang="fr-FR" sz="2400" dirty="0">
              <a:latin typeface="Franklin Gothic Book" panose="020B0503020102020204" pitchFamily="34" charset="0"/>
            </a:endParaRPr>
          </a:p>
          <a:p>
            <a:endParaRPr lang="fr-FR" sz="2400" dirty="0">
              <a:latin typeface="Franklin Gothic Book" panose="020B0503020102020204" pitchFamily="34" charset="0"/>
            </a:endParaRPr>
          </a:p>
        </p:txBody>
      </p:sp>
      <p:sp>
        <p:nvSpPr>
          <p:cNvPr id="4" name="Titre 3">
            <a:extLst>
              <a:ext uri="{FF2B5EF4-FFF2-40B4-BE49-F238E27FC236}">
                <a16:creationId xmlns:a16="http://schemas.microsoft.com/office/drawing/2014/main" id="{36413FE7-418A-4F04-A97F-A6C778683F09}"/>
              </a:ext>
            </a:extLst>
          </p:cNvPr>
          <p:cNvSpPr>
            <a:spLocks noGrp="1"/>
          </p:cNvSpPr>
          <p:nvPr>
            <p:ph type="title"/>
          </p:nvPr>
        </p:nvSpPr>
        <p:spPr/>
        <p:txBody>
          <a:bodyPr/>
          <a:lstStyle/>
          <a:p>
            <a:r>
              <a:rPr lang="fr-FR" dirty="0">
                <a:effectLst>
                  <a:outerShdw blurRad="38100" dist="38100" dir="2700000" algn="tl">
                    <a:srgbClr val="000000">
                      <a:alpha val="43137"/>
                    </a:srgbClr>
                  </a:outerShdw>
                </a:effectLst>
                <a:latin typeface="Verdana Regular"/>
              </a:rPr>
              <a:t>Agenda</a:t>
            </a:r>
          </a:p>
        </p:txBody>
      </p:sp>
      <p:pic>
        <p:nvPicPr>
          <p:cNvPr id="5" name="Image 4">
            <a:extLst>
              <a:ext uri="{FF2B5EF4-FFF2-40B4-BE49-F238E27FC236}">
                <a16:creationId xmlns:a16="http://schemas.microsoft.com/office/drawing/2014/main" id="{9BF04ED6-BFFF-4F83-A1FC-CA61A030363E}"/>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5300"/>
                    </a14:imgEffect>
                    <a14:imgEffect>
                      <a14:saturation sat="400000"/>
                    </a14:imgEffect>
                  </a14:imgLayer>
                </a14:imgProps>
              </a:ext>
            </a:extLst>
          </a:blip>
          <a:stretch>
            <a:fillRect/>
          </a:stretch>
        </p:blipFill>
        <p:spPr>
          <a:xfrm>
            <a:off x="173227" y="2565029"/>
            <a:ext cx="903142" cy="863971"/>
          </a:xfrm>
          <a:prstGeom prst="rect">
            <a:avLst/>
          </a:prstGeom>
        </p:spPr>
      </p:pic>
      <p:pic>
        <p:nvPicPr>
          <p:cNvPr id="6" name="Image 5">
            <a:extLst>
              <a:ext uri="{FF2B5EF4-FFF2-40B4-BE49-F238E27FC236}">
                <a16:creationId xmlns:a16="http://schemas.microsoft.com/office/drawing/2014/main" id="{94F20B02-13B5-41F8-838B-5CE259D8E41D}"/>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Lst>
          </a:blip>
          <a:stretch>
            <a:fillRect/>
          </a:stretch>
        </p:blipFill>
        <p:spPr>
          <a:xfrm>
            <a:off x="331223" y="3660405"/>
            <a:ext cx="619692" cy="559763"/>
          </a:xfrm>
          <a:prstGeom prst="rect">
            <a:avLst/>
          </a:prstGeom>
        </p:spPr>
      </p:pic>
      <p:pic>
        <p:nvPicPr>
          <p:cNvPr id="7" name="Image 6">
            <a:extLst>
              <a:ext uri="{FF2B5EF4-FFF2-40B4-BE49-F238E27FC236}">
                <a16:creationId xmlns:a16="http://schemas.microsoft.com/office/drawing/2014/main" id="{1121A61D-BDC1-440F-8A45-63285F186B14}"/>
              </a:ext>
            </a:extLst>
          </p:cNvPr>
          <p:cNvPicPr>
            <a:picLocks noChangeAspect="1"/>
          </p:cNvPicPr>
          <p:nvPr/>
        </p:nvPicPr>
        <p:blipFill>
          <a:blip r:embed="rId6">
            <a:duotone>
              <a:schemeClr val="accent2">
                <a:shade val="45000"/>
                <a:satMod val="135000"/>
              </a:schemeClr>
              <a:prstClr val="white"/>
            </a:duotone>
          </a:blip>
          <a:stretch>
            <a:fillRect/>
          </a:stretch>
        </p:blipFill>
        <p:spPr>
          <a:xfrm>
            <a:off x="475283" y="5493156"/>
            <a:ext cx="475632" cy="440544"/>
          </a:xfrm>
          <a:prstGeom prst="rect">
            <a:avLst/>
          </a:prstGeom>
        </p:spPr>
      </p:pic>
      <p:pic>
        <p:nvPicPr>
          <p:cNvPr id="3" name="Image 2">
            <a:extLst>
              <a:ext uri="{FF2B5EF4-FFF2-40B4-BE49-F238E27FC236}">
                <a16:creationId xmlns:a16="http://schemas.microsoft.com/office/drawing/2014/main" id="{B5BE35E1-CE18-44E8-9824-F1AA16159C53}"/>
              </a:ext>
            </a:extLst>
          </p:cNvPr>
          <p:cNvPicPr>
            <a:picLocks noChangeAspect="1"/>
          </p:cNvPicPr>
          <p:nvPr/>
        </p:nvPicPr>
        <p:blipFill>
          <a:blip r:embed="rId7"/>
          <a:stretch>
            <a:fillRect/>
          </a:stretch>
        </p:blipFill>
        <p:spPr>
          <a:xfrm>
            <a:off x="387783" y="4513185"/>
            <a:ext cx="559444" cy="455548"/>
          </a:xfrm>
          <a:prstGeom prst="rect">
            <a:avLst/>
          </a:prstGeom>
        </p:spPr>
      </p:pic>
    </p:spTree>
    <p:extLst>
      <p:ext uri="{BB962C8B-B14F-4D97-AF65-F5344CB8AC3E}">
        <p14:creationId xmlns:p14="http://schemas.microsoft.com/office/powerpoint/2010/main" val="1764438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A5A6532-5CEA-442E-8589-778A6BDD0585}"/>
              </a:ext>
            </a:extLst>
          </p:cNvPr>
          <p:cNvSpPr>
            <a:spLocks noGrp="1"/>
          </p:cNvSpPr>
          <p:nvPr>
            <p:ph type="title"/>
          </p:nvPr>
        </p:nvSpPr>
        <p:spPr>
          <a:xfrm>
            <a:off x="952589" y="1413378"/>
            <a:ext cx="6814432" cy="505731"/>
          </a:xfrm>
        </p:spPr>
        <p:txBody>
          <a:bodyPr/>
          <a:lstStyle/>
          <a:p>
            <a:r>
              <a:rPr lang="fr-FR" dirty="0">
                <a:effectLst>
                  <a:outerShdw blurRad="38100" dist="38100" dir="2700000" algn="tl">
                    <a:srgbClr val="000000">
                      <a:alpha val="43137"/>
                    </a:srgbClr>
                  </a:outerShdw>
                </a:effectLst>
                <a:latin typeface="Franklin Gothic Book" panose="020B0503020102020204" pitchFamily="34" charset="0"/>
              </a:rPr>
              <a:t>Choix de la taille de la seringue /débit</a:t>
            </a:r>
            <a:br>
              <a:rPr lang="fr-FR" dirty="0">
                <a:latin typeface="Franklin Gothic Book" panose="020B0503020102020204" pitchFamily="34" charset="0"/>
              </a:rPr>
            </a:br>
            <a:r>
              <a:rPr lang="fr-FR" sz="2400" b="0" dirty="0">
                <a:solidFill>
                  <a:srgbClr val="009878"/>
                </a:solidFill>
                <a:latin typeface="+mn-lt"/>
              </a:rPr>
              <a:t>+/- 3 % précision de débit</a:t>
            </a:r>
          </a:p>
        </p:txBody>
      </p:sp>
      <p:pic>
        <p:nvPicPr>
          <p:cNvPr id="7" name="Image 6">
            <a:extLst>
              <a:ext uri="{FF2B5EF4-FFF2-40B4-BE49-F238E27FC236}">
                <a16:creationId xmlns:a16="http://schemas.microsoft.com/office/drawing/2014/main" id="{063440ED-89E4-4491-8D07-2D3CC52560A2}"/>
              </a:ext>
            </a:extLst>
          </p:cNvPr>
          <p:cNvPicPr>
            <a:picLocks noChangeAspect="1"/>
          </p:cNvPicPr>
          <p:nvPr/>
        </p:nvPicPr>
        <p:blipFill>
          <a:blip r:embed="rId3"/>
          <a:stretch>
            <a:fillRect/>
          </a:stretch>
        </p:blipFill>
        <p:spPr>
          <a:xfrm>
            <a:off x="1645811" y="2418714"/>
            <a:ext cx="5299274" cy="3952409"/>
          </a:xfrm>
          <a:prstGeom prst="rect">
            <a:avLst/>
          </a:prstGeom>
        </p:spPr>
      </p:pic>
    </p:spTree>
    <p:extLst>
      <p:ext uri="{BB962C8B-B14F-4D97-AF65-F5344CB8AC3E}">
        <p14:creationId xmlns:p14="http://schemas.microsoft.com/office/powerpoint/2010/main" val="523801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4DE9D1-3789-49A4-B156-0C58D0AB3D0F}"/>
              </a:ext>
            </a:extLst>
          </p:cNvPr>
          <p:cNvSpPr>
            <a:spLocks noGrp="1"/>
          </p:cNvSpPr>
          <p:nvPr>
            <p:ph type="ctrTitle"/>
          </p:nvPr>
        </p:nvSpPr>
        <p:spPr>
          <a:xfrm>
            <a:off x="4164873" y="3667841"/>
            <a:ext cx="4630783" cy="1091065"/>
          </a:xfrm>
        </p:spPr>
        <p:txBody>
          <a:bodyPr/>
          <a:lstStyle/>
          <a:p>
            <a:r>
              <a:rPr lang="fr-FR" sz="2800" dirty="0">
                <a:effectLst>
                  <a:outerShdw blurRad="38100" dist="38100" dir="2700000" algn="tl">
                    <a:srgbClr val="000000">
                      <a:alpha val="43137"/>
                    </a:srgbClr>
                  </a:outerShdw>
                </a:effectLst>
                <a:latin typeface="Verdana Pro Semibold" panose="020B0704030504040204" pitchFamily="34" charset="0"/>
              </a:rPr>
              <a:t>Gestion de la perfusion</a:t>
            </a:r>
          </a:p>
        </p:txBody>
      </p:sp>
      <p:pic>
        <p:nvPicPr>
          <p:cNvPr id="4" name="Image 3">
            <a:extLst>
              <a:ext uri="{FF2B5EF4-FFF2-40B4-BE49-F238E27FC236}">
                <a16:creationId xmlns:a16="http://schemas.microsoft.com/office/drawing/2014/main" id="{CC75A1CD-B4C8-4D2D-B59C-A7AFB60EB5D7}"/>
              </a:ext>
            </a:extLst>
          </p:cNvPr>
          <p:cNvPicPr>
            <a:picLocks noChangeAspect="1"/>
          </p:cNvPicPr>
          <p:nvPr/>
        </p:nvPicPr>
        <p:blipFill>
          <a:blip r:embed="rId2"/>
          <a:stretch>
            <a:fillRect/>
          </a:stretch>
        </p:blipFill>
        <p:spPr>
          <a:xfrm>
            <a:off x="4572000" y="3319021"/>
            <a:ext cx="1098327" cy="894353"/>
          </a:xfrm>
          <a:prstGeom prst="rect">
            <a:avLst/>
          </a:prstGeom>
        </p:spPr>
      </p:pic>
    </p:spTree>
    <p:extLst>
      <p:ext uri="{BB962C8B-B14F-4D97-AF65-F5344CB8AC3E}">
        <p14:creationId xmlns:p14="http://schemas.microsoft.com/office/powerpoint/2010/main" val="909297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6">
            <a:extLst>
              <a:ext uri="{FF2B5EF4-FFF2-40B4-BE49-F238E27FC236}">
                <a16:creationId xmlns:a16="http://schemas.microsoft.com/office/drawing/2014/main" id="{1E0679BB-0F4B-452E-AEC9-D5664004BF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188" y="2424616"/>
            <a:ext cx="7166292" cy="2635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a:extLst>
              <a:ext uri="{FF2B5EF4-FFF2-40B4-BE49-F238E27FC236}">
                <a16:creationId xmlns:a16="http://schemas.microsoft.com/office/drawing/2014/main" id="{C0E9221D-77EC-43C0-9083-9A462D2DA519}"/>
              </a:ext>
            </a:extLst>
          </p:cNvPr>
          <p:cNvSpPr>
            <a:spLocks noChangeArrowheads="1"/>
          </p:cNvSpPr>
          <p:nvPr/>
        </p:nvSpPr>
        <p:spPr bwMode="auto">
          <a:xfrm>
            <a:off x="643760" y="5997041"/>
            <a:ext cx="81083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fr-FR" altLang="fr-FR" sz="1200">
                <a:latin typeface="Verdana" panose="020B0604030504040204" pitchFamily="34" charset="0"/>
                <a:ea typeface="Verdana" panose="020B0604030504040204" pitchFamily="34" charset="0"/>
                <a:cs typeface="Verdana" panose="020B0604030504040204" pitchFamily="34" charset="0"/>
              </a:rPr>
              <a:t>Girault F. et al. - Réanimation 2011;20:S247</a:t>
            </a:r>
          </a:p>
          <a:p>
            <a:pPr algn="just"/>
            <a:r>
              <a:rPr lang="en-US" sz="1200" kern="0">
                <a:latin typeface="Franklin Gothic Book" panose="020B0503020102020204" pitchFamily="34" charset="0"/>
              </a:rPr>
              <a:t>Preparing Drugs for Infusion Via Syringe Pump: A Key Step to Ensure Homogeneous Concentration ; August 2016Critical Care Nurse 36(4):36-44</a:t>
            </a:r>
          </a:p>
          <a:p>
            <a:pPr algn="just"/>
            <a:endParaRPr lang="en-GB" altLang="fr-FR" sz="1200">
              <a:latin typeface="Verdana" panose="020B0604030504040204" pitchFamily="34" charset="0"/>
              <a:ea typeface="Verdana" panose="020B0604030504040204" pitchFamily="34" charset="0"/>
              <a:cs typeface="Verdana" panose="020B0604030504040204" pitchFamily="34" charset="0"/>
            </a:endParaRPr>
          </a:p>
        </p:txBody>
      </p:sp>
      <p:sp>
        <p:nvSpPr>
          <p:cNvPr id="7" name="Titre 3">
            <a:extLst>
              <a:ext uri="{FF2B5EF4-FFF2-40B4-BE49-F238E27FC236}">
                <a16:creationId xmlns:a16="http://schemas.microsoft.com/office/drawing/2014/main" id="{791506CC-A7FC-44CA-8F4E-F13019772F8C}"/>
              </a:ext>
            </a:extLst>
          </p:cNvPr>
          <p:cNvSpPr txBox="1">
            <a:spLocks/>
          </p:cNvSpPr>
          <p:nvPr/>
        </p:nvSpPr>
        <p:spPr>
          <a:xfrm>
            <a:off x="1173576" y="1442245"/>
            <a:ext cx="6042116" cy="505731"/>
          </a:xfrm>
          <a:prstGeom prst="rect">
            <a:avLst/>
          </a:prstGeom>
        </p:spPr>
        <p:txBody>
          <a:bodyPr/>
          <a:lstStyle>
            <a:lvl1pPr algn="l" defTabSz="914400" rtl="0" eaLnBrk="1" latinLnBrk="0" hangingPunct="1">
              <a:lnSpc>
                <a:spcPct val="90000"/>
              </a:lnSpc>
              <a:spcBef>
                <a:spcPct val="0"/>
              </a:spcBef>
              <a:buNone/>
              <a:defRPr sz="3000" b="1" i="0" kern="1200" spc="-150">
                <a:solidFill>
                  <a:schemeClr val="tx2"/>
                </a:solidFill>
                <a:latin typeface="Verdana Regular" charset="0"/>
                <a:ea typeface="+mj-ea"/>
                <a:cs typeface="+mj-cs"/>
              </a:defRPr>
            </a:lvl1pPr>
          </a:lstStyle>
          <a:p>
            <a:r>
              <a:rPr lang="fr-FR" sz="2400" dirty="0">
                <a:solidFill>
                  <a:srgbClr val="009878"/>
                </a:solidFill>
                <a:latin typeface="Verdana Pro Semibold" panose="020B0704030504040204" pitchFamily="34" charset="0"/>
              </a:rPr>
              <a:t>Préparation de la seringue</a:t>
            </a:r>
            <a:endParaRPr lang="fr-FR" dirty="0">
              <a:solidFill>
                <a:srgbClr val="009878"/>
              </a:solidFill>
              <a:latin typeface="Verdana Pro Semibold" panose="020B0704030504040204" pitchFamily="34" charset="0"/>
            </a:endParaRPr>
          </a:p>
        </p:txBody>
      </p:sp>
    </p:spTree>
    <p:extLst>
      <p:ext uri="{BB962C8B-B14F-4D97-AF65-F5344CB8AC3E}">
        <p14:creationId xmlns:p14="http://schemas.microsoft.com/office/powerpoint/2010/main" val="290362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
            <a:extLst>
              <a:ext uri="{FF2B5EF4-FFF2-40B4-BE49-F238E27FC236}">
                <a16:creationId xmlns:a16="http://schemas.microsoft.com/office/drawing/2014/main" id="{77FC44D3-8105-4FCD-8D61-BA09C02D157E}"/>
              </a:ext>
            </a:extLst>
          </p:cNvPr>
          <p:cNvSpPr>
            <a:spLocks noChangeArrowheads="1"/>
          </p:cNvSpPr>
          <p:nvPr/>
        </p:nvSpPr>
        <p:spPr bwMode="auto">
          <a:xfrm>
            <a:off x="3126973" y="6510792"/>
            <a:ext cx="336884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GB" altLang="fr-FR" sz="1200" dirty="0">
                <a:latin typeface="Verdana" panose="020B0604030504040204" pitchFamily="34" charset="0"/>
                <a:ea typeface="Verdana" panose="020B0604030504040204" pitchFamily="34" charset="0"/>
                <a:cs typeface="Verdana" panose="020B0604030504040204" pitchFamily="34" charset="0"/>
              </a:rPr>
              <a:t>KernH. et </a:t>
            </a:r>
            <a:r>
              <a:rPr lang="en-GB" altLang="fr-FR" sz="1200" dirty="0" err="1">
                <a:latin typeface="Verdana" panose="020B0604030504040204" pitchFamily="34" charset="0"/>
                <a:ea typeface="Verdana" panose="020B0604030504040204" pitchFamily="34" charset="0"/>
                <a:cs typeface="Verdana" panose="020B0604030504040204" pitchFamily="34" charset="0"/>
              </a:rPr>
              <a:t>al.BrJ</a:t>
            </a:r>
            <a:r>
              <a:rPr lang="en-GB" altLang="fr-FR" sz="1200" dirty="0">
                <a:latin typeface="Verdana" panose="020B0604030504040204" pitchFamily="34" charset="0"/>
                <a:ea typeface="Verdana" panose="020B0604030504040204" pitchFamily="34" charset="0"/>
                <a:cs typeface="Verdana" panose="020B0604030504040204" pitchFamily="34" charset="0"/>
              </a:rPr>
              <a:t> Anaesth2001;86:828-31</a:t>
            </a:r>
          </a:p>
        </p:txBody>
      </p:sp>
      <p:grpSp>
        <p:nvGrpSpPr>
          <p:cNvPr id="15" name="Groupe 14">
            <a:extLst>
              <a:ext uri="{FF2B5EF4-FFF2-40B4-BE49-F238E27FC236}">
                <a16:creationId xmlns:a16="http://schemas.microsoft.com/office/drawing/2014/main" id="{B1FBE142-3A79-4A27-AD99-6A1F96768E6A}"/>
              </a:ext>
            </a:extLst>
          </p:cNvPr>
          <p:cNvGrpSpPr/>
          <p:nvPr/>
        </p:nvGrpSpPr>
        <p:grpSpPr>
          <a:xfrm>
            <a:off x="1240324" y="2960483"/>
            <a:ext cx="6656703" cy="3172040"/>
            <a:chOff x="763792" y="2471410"/>
            <a:chExt cx="7133236" cy="3800963"/>
          </a:xfrm>
        </p:grpSpPr>
        <p:grpSp>
          <p:nvGrpSpPr>
            <p:cNvPr id="11" name="Groupe 10">
              <a:extLst>
                <a:ext uri="{FF2B5EF4-FFF2-40B4-BE49-F238E27FC236}">
                  <a16:creationId xmlns:a16="http://schemas.microsoft.com/office/drawing/2014/main" id="{C38A3E83-5096-47D4-9378-93D9A620DB25}"/>
                </a:ext>
              </a:extLst>
            </p:cNvPr>
            <p:cNvGrpSpPr/>
            <p:nvPr/>
          </p:nvGrpSpPr>
          <p:grpSpPr>
            <a:xfrm>
              <a:off x="763792" y="2471410"/>
              <a:ext cx="7133236" cy="3800963"/>
              <a:chOff x="763792" y="2438471"/>
              <a:chExt cx="7133236" cy="3800963"/>
            </a:xfrm>
          </p:grpSpPr>
          <p:grpSp>
            <p:nvGrpSpPr>
              <p:cNvPr id="8" name="Groupe 7">
                <a:extLst>
                  <a:ext uri="{FF2B5EF4-FFF2-40B4-BE49-F238E27FC236}">
                    <a16:creationId xmlns:a16="http://schemas.microsoft.com/office/drawing/2014/main" id="{D95E63FD-A17E-48A2-95C8-5DA93A5BADF6}"/>
                  </a:ext>
                </a:extLst>
              </p:cNvPr>
              <p:cNvGrpSpPr/>
              <p:nvPr/>
            </p:nvGrpSpPr>
            <p:grpSpPr>
              <a:xfrm>
                <a:off x="763792" y="2438471"/>
                <a:ext cx="7133236" cy="3800963"/>
                <a:chOff x="763792" y="2438471"/>
                <a:chExt cx="7133236" cy="3800963"/>
              </a:xfrm>
            </p:grpSpPr>
            <p:pic>
              <p:nvPicPr>
                <p:cNvPr id="5" name="Image 1">
                  <a:extLst>
                    <a:ext uri="{FF2B5EF4-FFF2-40B4-BE49-F238E27FC236}">
                      <a16:creationId xmlns:a16="http://schemas.microsoft.com/office/drawing/2014/main" id="{25F6E791-58D1-4034-B60B-850D5BF43F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792" y="2438471"/>
                  <a:ext cx="7133236" cy="380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A14A475D-4D0D-4A3E-8CB3-3C0A566204ED}"/>
                    </a:ext>
                  </a:extLst>
                </p:cNvPr>
                <p:cNvSpPr txBox="1"/>
                <p:nvPr/>
              </p:nvSpPr>
              <p:spPr>
                <a:xfrm>
                  <a:off x="2597359" y="5130278"/>
                  <a:ext cx="1178575" cy="184666"/>
                </a:xfrm>
                <a:prstGeom prst="rect">
                  <a:avLst/>
                </a:prstGeom>
                <a:solidFill>
                  <a:schemeClr val="bg1"/>
                </a:solidFill>
              </p:spPr>
              <p:txBody>
                <a:bodyPr wrap="square" rtlCol="0">
                  <a:spAutoFit/>
                </a:bodyPr>
                <a:lstStyle/>
                <a:p>
                  <a:r>
                    <a:rPr lang="fr-FR" sz="600" b="1"/>
                    <a:t>Perfusion continue</a:t>
                  </a:r>
                </a:p>
              </p:txBody>
            </p:sp>
          </p:grpSp>
          <p:sp>
            <p:nvSpPr>
              <p:cNvPr id="9" name="ZoneTexte 8">
                <a:extLst>
                  <a:ext uri="{FF2B5EF4-FFF2-40B4-BE49-F238E27FC236}">
                    <a16:creationId xmlns:a16="http://schemas.microsoft.com/office/drawing/2014/main" id="{E656F008-6E97-49E2-B1B9-461A308F5590}"/>
                  </a:ext>
                </a:extLst>
              </p:cNvPr>
              <p:cNvSpPr txBox="1"/>
              <p:nvPr/>
            </p:nvSpPr>
            <p:spPr>
              <a:xfrm>
                <a:off x="5161266" y="3841154"/>
                <a:ext cx="669379" cy="276999"/>
              </a:xfrm>
              <a:prstGeom prst="rect">
                <a:avLst/>
              </a:prstGeom>
              <a:solidFill>
                <a:schemeClr val="bg1"/>
              </a:solidFill>
            </p:spPr>
            <p:txBody>
              <a:bodyPr wrap="square" rtlCol="0">
                <a:spAutoFit/>
              </a:bodyPr>
              <a:lstStyle/>
              <a:p>
                <a:r>
                  <a:rPr lang="fr-FR" sz="600" b="1"/>
                  <a:t>Volume manquant</a:t>
                </a:r>
              </a:p>
            </p:txBody>
          </p:sp>
        </p:grpSp>
        <p:grpSp>
          <p:nvGrpSpPr>
            <p:cNvPr id="14" name="Groupe 13">
              <a:extLst>
                <a:ext uri="{FF2B5EF4-FFF2-40B4-BE49-F238E27FC236}">
                  <a16:creationId xmlns:a16="http://schemas.microsoft.com/office/drawing/2014/main" id="{EA10D7A7-FA46-4426-A765-C107DECB3A12}"/>
                </a:ext>
              </a:extLst>
            </p:cNvPr>
            <p:cNvGrpSpPr/>
            <p:nvPr/>
          </p:nvGrpSpPr>
          <p:grpSpPr>
            <a:xfrm>
              <a:off x="5645962" y="2645383"/>
              <a:ext cx="1281963" cy="543305"/>
              <a:chOff x="5645962" y="2645383"/>
              <a:chExt cx="1281963" cy="543305"/>
            </a:xfrm>
          </p:grpSpPr>
          <p:sp>
            <p:nvSpPr>
              <p:cNvPr id="10" name="ZoneTexte 9">
                <a:extLst>
                  <a:ext uri="{FF2B5EF4-FFF2-40B4-BE49-F238E27FC236}">
                    <a16:creationId xmlns:a16="http://schemas.microsoft.com/office/drawing/2014/main" id="{6E11A634-972B-4FFC-9693-4FC5DDAE7B5D}"/>
                  </a:ext>
                </a:extLst>
              </p:cNvPr>
              <p:cNvSpPr txBox="1"/>
              <p:nvPr/>
            </p:nvSpPr>
            <p:spPr>
              <a:xfrm>
                <a:off x="5645962" y="2645383"/>
                <a:ext cx="1056656" cy="369332"/>
              </a:xfrm>
              <a:prstGeom prst="rect">
                <a:avLst/>
              </a:prstGeom>
              <a:solidFill>
                <a:schemeClr val="bg1"/>
              </a:solidFill>
            </p:spPr>
            <p:txBody>
              <a:bodyPr wrap="square" rtlCol="0">
                <a:spAutoFit/>
              </a:bodyPr>
              <a:lstStyle/>
              <a:p>
                <a:r>
                  <a:rPr lang="fr-FR" sz="600" b="1"/>
                  <a:t>Perfusion continue sans déplacement du PSE</a:t>
                </a:r>
              </a:p>
            </p:txBody>
          </p:sp>
          <p:sp>
            <p:nvSpPr>
              <p:cNvPr id="12" name="Rectangle 11">
                <a:extLst>
                  <a:ext uri="{FF2B5EF4-FFF2-40B4-BE49-F238E27FC236}">
                    <a16:creationId xmlns:a16="http://schemas.microsoft.com/office/drawing/2014/main" id="{10E81ACE-5FCD-427E-A81E-B5B9D3B6CF3E}"/>
                  </a:ext>
                </a:extLst>
              </p:cNvPr>
              <p:cNvSpPr/>
              <p:nvPr/>
            </p:nvSpPr>
            <p:spPr>
              <a:xfrm>
                <a:off x="6702618" y="2645383"/>
                <a:ext cx="225307" cy="259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AB45BE65-4190-4122-A1D3-B5E745F82E1A}"/>
                  </a:ext>
                </a:extLst>
              </p:cNvPr>
              <p:cNvSpPr/>
              <p:nvPr/>
            </p:nvSpPr>
            <p:spPr>
              <a:xfrm>
                <a:off x="5871269" y="3014715"/>
                <a:ext cx="624547" cy="173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16" name="Titre 3">
            <a:extLst>
              <a:ext uri="{FF2B5EF4-FFF2-40B4-BE49-F238E27FC236}">
                <a16:creationId xmlns:a16="http://schemas.microsoft.com/office/drawing/2014/main" id="{DAC365F9-A546-48AC-8E67-7E0E3FA7B8C6}"/>
              </a:ext>
            </a:extLst>
          </p:cNvPr>
          <p:cNvSpPr txBox="1">
            <a:spLocks/>
          </p:cNvSpPr>
          <p:nvPr/>
        </p:nvSpPr>
        <p:spPr>
          <a:xfrm>
            <a:off x="457200" y="1584413"/>
            <a:ext cx="7330440" cy="505731"/>
          </a:xfrm>
          <a:prstGeom prst="rect">
            <a:avLst/>
          </a:prstGeom>
        </p:spPr>
        <p:txBody>
          <a:bodyPr/>
          <a:lstStyle>
            <a:lvl1pPr algn="l" defTabSz="914400" rtl="0" eaLnBrk="1" latinLnBrk="0" hangingPunct="1">
              <a:lnSpc>
                <a:spcPct val="90000"/>
              </a:lnSpc>
              <a:spcBef>
                <a:spcPct val="0"/>
              </a:spcBef>
              <a:buNone/>
              <a:defRPr sz="3000" b="1" i="0" kern="1200" spc="-150">
                <a:solidFill>
                  <a:schemeClr val="tx2"/>
                </a:solidFill>
                <a:latin typeface="Verdana Regular" charset="0"/>
                <a:ea typeface="+mj-ea"/>
                <a:cs typeface="+mj-cs"/>
              </a:defRPr>
            </a:lvl1pPr>
          </a:lstStyle>
          <a:p>
            <a:r>
              <a:rPr lang="fr-FR" sz="2400" dirty="0">
                <a:solidFill>
                  <a:srgbClr val="009878"/>
                </a:solidFill>
                <a:latin typeface="Verdana Pro Semibold" panose="020B0704030504040204" pitchFamily="34" charset="0"/>
              </a:rPr>
              <a:t>Transport et mouvements du pousse-seringue</a:t>
            </a:r>
            <a:endParaRPr lang="fr-FR" dirty="0">
              <a:solidFill>
                <a:srgbClr val="009878"/>
              </a:solidFill>
              <a:latin typeface="Verdana Pro Semibold" panose="020B0704030504040204" pitchFamily="34" charset="0"/>
            </a:endParaRPr>
          </a:p>
        </p:txBody>
      </p:sp>
    </p:spTree>
    <p:extLst>
      <p:ext uri="{BB962C8B-B14F-4D97-AF65-F5344CB8AC3E}">
        <p14:creationId xmlns:p14="http://schemas.microsoft.com/office/powerpoint/2010/main" val="23964086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EE1409A6-C324-4E04-B6D6-8DE195FEE672}"/>
              </a:ext>
            </a:extLst>
          </p:cNvPr>
          <p:cNvSpPr>
            <a:spLocks noGrp="1"/>
          </p:cNvSpPr>
          <p:nvPr>
            <p:ph idx="1"/>
          </p:nvPr>
        </p:nvSpPr>
        <p:spPr>
          <a:xfrm>
            <a:off x="820539" y="2226461"/>
            <a:ext cx="7502922" cy="3822651"/>
          </a:xfrm>
        </p:spPr>
        <p:txBody>
          <a:bodyPr/>
          <a:lstStyle/>
          <a:p>
            <a:pPr marL="342900" indent="-342900">
              <a:buFont typeface="Courier New" panose="02070309020205020404" pitchFamily="49" charset="0"/>
              <a:buChar char="o"/>
            </a:pPr>
            <a:r>
              <a:rPr lang="fr-FR" sz="1800" b="1" dirty="0">
                <a:latin typeface="Verdana Pro Light" panose="020B0304030504040204" pitchFamily="34" charset="0"/>
              </a:rPr>
              <a:t>Valve anti-retour</a:t>
            </a:r>
          </a:p>
          <a:p>
            <a:pPr marL="342900" indent="-342900">
              <a:buFont typeface="Courier New" panose="02070309020205020404" pitchFamily="49" charset="0"/>
              <a:buChar char="o"/>
            </a:pPr>
            <a:r>
              <a:rPr lang="fr-FR" sz="1800" b="1" dirty="0">
                <a:latin typeface="Verdana Pro Light" panose="020B0304030504040204" pitchFamily="34" charset="0"/>
              </a:rPr>
              <a:t>Limitation de l’espace mort</a:t>
            </a:r>
          </a:p>
          <a:p>
            <a:pPr marL="342900" indent="-342900">
              <a:buFont typeface="Courier New" panose="02070309020205020404" pitchFamily="49" charset="0"/>
              <a:buChar char="o"/>
            </a:pPr>
            <a:r>
              <a:rPr lang="fr-FR" sz="1800" b="1" dirty="0">
                <a:latin typeface="Verdana Pro Light" panose="020B0304030504040204" pitchFamily="34" charset="0"/>
              </a:rPr>
              <a:t>Consommables à faible compliance</a:t>
            </a:r>
          </a:p>
          <a:p>
            <a:endParaRPr lang="fr-FR" sz="1800" u="sng" dirty="0">
              <a:latin typeface="Franklin Gothic Book" panose="020B0503020102020204" pitchFamily="34" charset="0"/>
            </a:endParaRPr>
          </a:p>
          <a:p>
            <a:pPr marL="342900" indent="-342900">
              <a:buFont typeface="Courier New" panose="02070309020205020404" pitchFamily="49" charset="0"/>
              <a:buChar char="o"/>
            </a:pPr>
            <a:r>
              <a:rPr lang="fr-FR" sz="1800" u="sng" dirty="0">
                <a:latin typeface="Verdana Pro Light" panose="020B0304030504040204" pitchFamily="34" charset="0"/>
              </a:rPr>
              <a:t>Pédiatrie/Néonatologie</a:t>
            </a:r>
            <a:r>
              <a:rPr lang="fr-FR" sz="1800" dirty="0">
                <a:latin typeface="Verdana Pro Light" panose="020B0304030504040204" pitchFamily="34" charset="0"/>
              </a:rPr>
              <a:t>:</a:t>
            </a:r>
          </a:p>
          <a:p>
            <a:pPr lvl="1"/>
            <a:r>
              <a:rPr lang="fr-FR" sz="1600" b="1" dirty="0">
                <a:solidFill>
                  <a:schemeClr val="accent6"/>
                </a:solidFill>
                <a:latin typeface="Verdana Pro Light" panose="020B0304030504040204" pitchFamily="34" charset="0"/>
              </a:rPr>
              <a:t>150 </a:t>
            </a:r>
            <a:r>
              <a:rPr lang="fr-FR" sz="1600" b="1" dirty="0" err="1">
                <a:solidFill>
                  <a:schemeClr val="accent6"/>
                </a:solidFill>
                <a:latin typeface="Verdana Pro Light" panose="020B0304030504040204" pitchFamily="34" charset="0"/>
              </a:rPr>
              <a:t>mmHg</a:t>
            </a:r>
            <a:r>
              <a:rPr lang="fr-FR" sz="1600" b="1" dirty="0">
                <a:solidFill>
                  <a:schemeClr val="accent6"/>
                </a:solidFill>
                <a:latin typeface="Verdana Pro Light" panose="020B0304030504040204" pitchFamily="34" charset="0"/>
              </a:rPr>
              <a:t> </a:t>
            </a:r>
            <a:r>
              <a:rPr lang="fr-FR" sz="1600" dirty="0">
                <a:latin typeface="Verdana Pro Light" panose="020B0304030504040204" pitchFamily="34" charset="0"/>
              </a:rPr>
              <a:t>pour VVP (voie veineuse périphérique)</a:t>
            </a:r>
          </a:p>
          <a:p>
            <a:pPr lvl="1"/>
            <a:r>
              <a:rPr lang="fr-FR" sz="1600" b="1" dirty="0">
                <a:solidFill>
                  <a:schemeClr val="accent6"/>
                </a:solidFill>
                <a:latin typeface="Verdana Pro Light" panose="020B0304030504040204" pitchFamily="34" charset="0"/>
              </a:rPr>
              <a:t>250 à 300 </a:t>
            </a:r>
            <a:r>
              <a:rPr lang="fr-FR" sz="1600" b="1" dirty="0" err="1">
                <a:solidFill>
                  <a:schemeClr val="accent6"/>
                </a:solidFill>
                <a:latin typeface="Verdana Pro Light" panose="020B0304030504040204" pitchFamily="34" charset="0"/>
              </a:rPr>
              <a:t>mmHg</a:t>
            </a:r>
            <a:r>
              <a:rPr lang="fr-FR" sz="1600" b="1" dirty="0">
                <a:solidFill>
                  <a:schemeClr val="accent6"/>
                </a:solidFill>
                <a:latin typeface="Verdana Pro Light" panose="020B0304030504040204" pitchFamily="34" charset="0"/>
              </a:rPr>
              <a:t> </a:t>
            </a:r>
            <a:r>
              <a:rPr lang="fr-FR" sz="1600" dirty="0">
                <a:latin typeface="Verdana Pro Light" panose="020B0304030504040204" pitchFamily="34" charset="0"/>
              </a:rPr>
              <a:t>pour VC (voie centrale)</a:t>
            </a:r>
          </a:p>
          <a:p>
            <a:endParaRPr lang="fr-FR" sz="1800" dirty="0">
              <a:latin typeface="Verdana Pro Light" panose="020B0304030504040204" pitchFamily="34" charset="0"/>
            </a:endParaRPr>
          </a:p>
          <a:p>
            <a:pPr marL="342900" indent="-342900">
              <a:buFont typeface="Courier New" panose="02070309020205020404" pitchFamily="49" charset="0"/>
              <a:buChar char="o"/>
            </a:pPr>
            <a:r>
              <a:rPr lang="fr-FR" sz="1800" u="sng" dirty="0">
                <a:latin typeface="Verdana Pro Light" panose="020B0304030504040204" pitchFamily="34" charset="0"/>
              </a:rPr>
              <a:t>Adulte</a:t>
            </a:r>
            <a:r>
              <a:rPr lang="fr-FR" sz="1800" dirty="0">
                <a:latin typeface="Verdana Pro Light" panose="020B0304030504040204" pitchFamily="34" charset="0"/>
              </a:rPr>
              <a:t>:</a:t>
            </a:r>
          </a:p>
          <a:p>
            <a:pPr lvl="1"/>
            <a:r>
              <a:rPr lang="fr-FR" sz="1600" b="1" dirty="0">
                <a:solidFill>
                  <a:schemeClr val="accent6"/>
                </a:solidFill>
                <a:latin typeface="Verdana Pro Light" panose="020B0304030504040204" pitchFamily="34" charset="0"/>
              </a:rPr>
              <a:t>400 à 500 </a:t>
            </a:r>
            <a:r>
              <a:rPr lang="fr-FR" sz="1600" dirty="0" err="1">
                <a:latin typeface="Verdana Pro Light" panose="020B0304030504040204" pitchFamily="34" charset="0"/>
              </a:rPr>
              <a:t>mmHg</a:t>
            </a:r>
            <a:r>
              <a:rPr lang="fr-FR" sz="1600" dirty="0">
                <a:latin typeface="Verdana Pro Light" panose="020B0304030504040204" pitchFamily="34" charset="0"/>
              </a:rPr>
              <a:t> en moyenne</a:t>
            </a:r>
          </a:p>
          <a:p>
            <a:endParaRPr lang="fr-FR" sz="1800" dirty="0">
              <a:latin typeface="Franklin Gothic Book" panose="020B0503020102020204" pitchFamily="34" charset="0"/>
            </a:endParaRPr>
          </a:p>
        </p:txBody>
      </p:sp>
      <p:sp>
        <p:nvSpPr>
          <p:cNvPr id="4" name="Titre 3">
            <a:extLst>
              <a:ext uri="{FF2B5EF4-FFF2-40B4-BE49-F238E27FC236}">
                <a16:creationId xmlns:a16="http://schemas.microsoft.com/office/drawing/2014/main" id="{D9AC3E2F-617C-4072-8014-42A39357FD3D}"/>
              </a:ext>
            </a:extLst>
          </p:cNvPr>
          <p:cNvSpPr>
            <a:spLocks noGrp="1"/>
          </p:cNvSpPr>
          <p:nvPr>
            <p:ph type="title"/>
          </p:nvPr>
        </p:nvSpPr>
        <p:spPr>
          <a:xfrm>
            <a:off x="281940" y="1464507"/>
            <a:ext cx="7627352" cy="505731"/>
          </a:xfrm>
        </p:spPr>
        <p:txBody>
          <a:bodyPr/>
          <a:lstStyle/>
          <a:p>
            <a:r>
              <a:rPr lang="fr-FR" sz="2400" dirty="0">
                <a:solidFill>
                  <a:srgbClr val="009878"/>
                </a:solidFill>
                <a:latin typeface="Verdana Pro Semibold" panose="020B0704030504040204" pitchFamily="34" charset="0"/>
              </a:rPr>
              <a:t>Optimiser le délai de l’alarme en cas d’occlusion</a:t>
            </a:r>
          </a:p>
        </p:txBody>
      </p:sp>
      <p:pic>
        <p:nvPicPr>
          <p:cNvPr id="5" name="Image 4">
            <a:extLst>
              <a:ext uri="{FF2B5EF4-FFF2-40B4-BE49-F238E27FC236}">
                <a16:creationId xmlns:a16="http://schemas.microsoft.com/office/drawing/2014/main" id="{C71C7681-0E22-4CDC-8E80-A7D9F6856FB3}"/>
              </a:ext>
            </a:extLst>
          </p:cNvPr>
          <p:cNvPicPr>
            <a:picLocks noChangeAspect="1"/>
          </p:cNvPicPr>
          <p:nvPr/>
        </p:nvPicPr>
        <p:blipFill>
          <a:blip r:embed="rId3"/>
          <a:stretch>
            <a:fillRect/>
          </a:stretch>
        </p:blipFill>
        <p:spPr>
          <a:xfrm>
            <a:off x="6587049" y="2970458"/>
            <a:ext cx="1245641" cy="1433832"/>
          </a:xfrm>
          <a:prstGeom prst="rect">
            <a:avLst/>
          </a:prstGeom>
        </p:spPr>
      </p:pic>
      <p:sp>
        <p:nvSpPr>
          <p:cNvPr id="8" name="ZoneTexte 7">
            <a:extLst>
              <a:ext uri="{FF2B5EF4-FFF2-40B4-BE49-F238E27FC236}">
                <a16:creationId xmlns:a16="http://schemas.microsoft.com/office/drawing/2014/main" id="{61D975B3-0955-41A3-A472-A2CF30D09AB7}"/>
              </a:ext>
            </a:extLst>
          </p:cNvPr>
          <p:cNvSpPr txBox="1"/>
          <p:nvPr/>
        </p:nvSpPr>
        <p:spPr>
          <a:xfrm>
            <a:off x="406370" y="6336254"/>
            <a:ext cx="8595360" cy="646331"/>
          </a:xfrm>
          <a:prstGeom prst="rect">
            <a:avLst/>
          </a:prstGeom>
          <a:noFill/>
        </p:spPr>
        <p:txBody>
          <a:bodyPr wrap="square" rtlCol="0">
            <a:spAutoFit/>
          </a:bodyPr>
          <a:lstStyle/>
          <a:p>
            <a:r>
              <a:rPr lang="fr-FR" sz="900"/>
              <a:t>- Exigences britanniques en termes de performance en fonction de la catégorie de </a:t>
            </a:r>
            <a:r>
              <a:rPr lang="en-US" sz="900"/>
              <a:t>perfusion. D’apres (Sherry and Auty 1992)</a:t>
            </a:r>
          </a:p>
          <a:p>
            <a:endParaRPr lang="en-US" sz="900"/>
          </a:p>
          <a:p>
            <a:r>
              <a:rPr lang="nb-NO" altLang="fr-FR" sz="900">
                <a:latin typeface="Verdana" panose="020B0604030504040204" pitchFamily="34" charset="0"/>
                <a:ea typeface="Verdana" panose="020B0604030504040204" pitchFamily="34" charset="0"/>
                <a:cs typeface="Verdana" panose="020B0604030504040204" pitchFamily="34" charset="0"/>
              </a:rPr>
              <a:t>- Weiss M. et al.Intensive Care Med2000;26:776-9</a:t>
            </a:r>
            <a:endParaRPr lang="en-GB" altLang="fr-FR" sz="900">
              <a:latin typeface="Verdana" panose="020B0604030504040204" pitchFamily="34" charset="0"/>
              <a:ea typeface="Verdana" panose="020B0604030504040204" pitchFamily="34" charset="0"/>
              <a:cs typeface="Verdana" panose="020B0604030504040204" pitchFamily="34" charset="0"/>
            </a:endParaRPr>
          </a:p>
          <a:p>
            <a:endParaRPr lang="fr-FR" sz="900"/>
          </a:p>
        </p:txBody>
      </p:sp>
    </p:spTree>
    <p:extLst>
      <p:ext uri="{BB962C8B-B14F-4D97-AF65-F5344CB8AC3E}">
        <p14:creationId xmlns:p14="http://schemas.microsoft.com/office/powerpoint/2010/main" val="2161533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754EDD9-4CDC-E4C9-5FDF-BCD8CCAE7E8D}"/>
              </a:ext>
            </a:extLst>
          </p:cNvPr>
          <p:cNvSpPr>
            <a:spLocks noGrp="1"/>
          </p:cNvSpPr>
          <p:nvPr>
            <p:ph idx="13"/>
          </p:nvPr>
        </p:nvSpPr>
        <p:spPr>
          <a:xfrm>
            <a:off x="158045" y="2173221"/>
            <a:ext cx="8985955" cy="4552043"/>
          </a:xfrm>
        </p:spPr>
        <p:txBody>
          <a:bodyPr/>
          <a:lstStyle/>
          <a:p>
            <a:r>
              <a:rPr lang="fr-FR" sz="1800" dirty="0"/>
              <a:t>A . Permettent d’injecter des médicaments à haut risques dans un volume supérieur à 60mL</a:t>
            </a:r>
          </a:p>
          <a:p>
            <a:endParaRPr lang="fr-FR" sz="1800" dirty="0"/>
          </a:p>
          <a:p>
            <a:r>
              <a:rPr lang="fr-FR" sz="1800" dirty="0"/>
              <a:t>B. Permettent un débit réglé en gouttes </a:t>
            </a:r>
          </a:p>
          <a:p>
            <a:endParaRPr lang="fr-FR" sz="1800" dirty="0"/>
          </a:p>
          <a:p>
            <a:r>
              <a:rPr lang="fr-FR" sz="1800" dirty="0"/>
              <a:t>C. Possèdent un système d’alarme qui alerte en cas de survenue d’une occlusion sur la ligne de perfusion ou tout arrêt de la perfusion </a:t>
            </a:r>
          </a:p>
          <a:p>
            <a:endParaRPr lang="fr-FR" sz="1800" dirty="0"/>
          </a:p>
          <a:p>
            <a:r>
              <a:rPr lang="fr-FR" sz="1800" dirty="0"/>
              <a:t>D. Sont adaptés pour l’administration de médicaments à marge thérapeutique étroite</a:t>
            </a:r>
          </a:p>
          <a:p>
            <a:endParaRPr lang="fr-FR" sz="1800" dirty="0"/>
          </a:p>
          <a:p>
            <a:r>
              <a:rPr lang="fr-FR" sz="1800" dirty="0"/>
              <a:t>E. Ont une précision de débit inférieure aux pompes électriques volumétriques</a:t>
            </a:r>
          </a:p>
        </p:txBody>
      </p:sp>
      <p:sp>
        <p:nvSpPr>
          <p:cNvPr id="4" name="Titre 3">
            <a:extLst>
              <a:ext uri="{FF2B5EF4-FFF2-40B4-BE49-F238E27FC236}">
                <a16:creationId xmlns:a16="http://schemas.microsoft.com/office/drawing/2014/main" id="{0CBAF679-6500-15EC-C292-FE4190B3FF91}"/>
              </a:ext>
            </a:extLst>
          </p:cNvPr>
          <p:cNvSpPr>
            <a:spLocks noGrp="1"/>
          </p:cNvSpPr>
          <p:nvPr>
            <p:ph type="title"/>
          </p:nvPr>
        </p:nvSpPr>
        <p:spPr>
          <a:xfrm>
            <a:off x="0" y="1789333"/>
            <a:ext cx="8681155" cy="505731"/>
          </a:xfrm>
        </p:spPr>
        <p:txBody>
          <a:bodyPr/>
          <a:lstStyle/>
          <a:p>
            <a:r>
              <a:rPr lang="fr-FR" sz="1600" dirty="0">
                <a:solidFill>
                  <a:schemeClr val="tx1"/>
                </a:solidFill>
              </a:rPr>
              <a:t>Les pousses seringues électriques de perfusion : </a:t>
            </a:r>
          </a:p>
        </p:txBody>
      </p:sp>
      <p:pic>
        <p:nvPicPr>
          <p:cNvPr id="6" name="Graphique 5" descr="Point d’interrogation avec un remplissage uni">
            <a:extLst>
              <a:ext uri="{FF2B5EF4-FFF2-40B4-BE49-F238E27FC236}">
                <a16:creationId xmlns:a16="http://schemas.microsoft.com/office/drawing/2014/main" id="{C8152BA8-FB2A-44A3-DE1B-CEA404A382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2197" y="451554"/>
            <a:ext cx="914400" cy="914400"/>
          </a:xfrm>
          <a:prstGeom prst="rect">
            <a:avLst/>
          </a:prstGeom>
        </p:spPr>
      </p:pic>
      <p:pic>
        <p:nvPicPr>
          <p:cNvPr id="7" name="Picture 2">
            <a:extLst>
              <a:ext uri="{FF2B5EF4-FFF2-40B4-BE49-F238E27FC236}">
                <a16:creationId xmlns:a16="http://schemas.microsoft.com/office/drawing/2014/main" id="{832F1F2A-1005-7591-8696-A5D2236544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1804" y="372441"/>
            <a:ext cx="1687316" cy="1377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0074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754EDD9-4CDC-E4C9-5FDF-BCD8CCAE7E8D}"/>
              </a:ext>
            </a:extLst>
          </p:cNvPr>
          <p:cNvSpPr>
            <a:spLocks noGrp="1"/>
          </p:cNvSpPr>
          <p:nvPr>
            <p:ph idx="13"/>
          </p:nvPr>
        </p:nvSpPr>
        <p:spPr>
          <a:xfrm>
            <a:off x="158045" y="2173221"/>
            <a:ext cx="8985955" cy="4552043"/>
          </a:xfrm>
        </p:spPr>
        <p:txBody>
          <a:bodyPr/>
          <a:lstStyle/>
          <a:p>
            <a:r>
              <a:rPr lang="fr-FR" sz="1800" dirty="0"/>
              <a:t>A . Permettent d’injecter des médicaments à haut risques dans un volume supérieur à 60mL</a:t>
            </a:r>
          </a:p>
          <a:p>
            <a:endParaRPr lang="fr-FR" sz="1800" dirty="0"/>
          </a:p>
          <a:p>
            <a:r>
              <a:rPr lang="fr-FR" sz="1800" dirty="0"/>
              <a:t>B. Permettent un débit réglé en gouttes </a:t>
            </a:r>
          </a:p>
          <a:p>
            <a:endParaRPr lang="fr-FR" sz="1800" dirty="0"/>
          </a:p>
          <a:p>
            <a:r>
              <a:rPr lang="fr-FR" sz="1800" dirty="0">
                <a:highlight>
                  <a:srgbClr val="00FF00"/>
                </a:highlight>
              </a:rPr>
              <a:t>C. Possèdent un système d’alarme qui alerte en cas de survenue d’une occlusion sur la ligne de perfusion ou tout arrêt de la perfusion </a:t>
            </a:r>
          </a:p>
          <a:p>
            <a:endParaRPr lang="fr-FR" sz="1800" dirty="0">
              <a:highlight>
                <a:srgbClr val="00FF00"/>
              </a:highlight>
            </a:endParaRPr>
          </a:p>
          <a:p>
            <a:r>
              <a:rPr lang="fr-FR" sz="1800" dirty="0">
                <a:highlight>
                  <a:srgbClr val="00FF00"/>
                </a:highlight>
              </a:rPr>
              <a:t>D. Sont adaptés pour l’administration de médicaments à marge thérapeutique étroite</a:t>
            </a:r>
          </a:p>
          <a:p>
            <a:endParaRPr lang="fr-FR" sz="1800" dirty="0"/>
          </a:p>
          <a:p>
            <a:r>
              <a:rPr lang="fr-FR" sz="1800" dirty="0"/>
              <a:t>E. Ont une précision de débit inférieure aux pompes électriques volumétriques</a:t>
            </a:r>
          </a:p>
        </p:txBody>
      </p:sp>
      <p:sp>
        <p:nvSpPr>
          <p:cNvPr id="4" name="Titre 3">
            <a:extLst>
              <a:ext uri="{FF2B5EF4-FFF2-40B4-BE49-F238E27FC236}">
                <a16:creationId xmlns:a16="http://schemas.microsoft.com/office/drawing/2014/main" id="{0CBAF679-6500-15EC-C292-FE4190B3FF91}"/>
              </a:ext>
            </a:extLst>
          </p:cNvPr>
          <p:cNvSpPr>
            <a:spLocks noGrp="1"/>
          </p:cNvSpPr>
          <p:nvPr>
            <p:ph type="title"/>
          </p:nvPr>
        </p:nvSpPr>
        <p:spPr>
          <a:xfrm>
            <a:off x="0" y="1789333"/>
            <a:ext cx="8681155" cy="505731"/>
          </a:xfrm>
        </p:spPr>
        <p:txBody>
          <a:bodyPr/>
          <a:lstStyle/>
          <a:p>
            <a:r>
              <a:rPr lang="fr-FR" sz="1600" dirty="0">
                <a:solidFill>
                  <a:schemeClr val="tx1"/>
                </a:solidFill>
              </a:rPr>
              <a:t>Les pousses seringues électriques de perfusion : </a:t>
            </a:r>
          </a:p>
        </p:txBody>
      </p:sp>
      <p:pic>
        <p:nvPicPr>
          <p:cNvPr id="6" name="Graphique 5" descr="Point d’interrogation avec un remplissage uni">
            <a:extLst>
              <a:ext uri="{FF2B5EF4-FFF2-40B4-BE49-F238E27FC236}">
                <a16:creationId xmlns:a16="http://schemas.microsoft.com/office/drawing/2014/main" id="{C8152BA8-FB2A-44A3-DE1B-CEA404A382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2197" y="451554"/>
            <a:ext cx="914400" cy="914400"/>
          </a:xfrm>
          <a:prstGeom prst="rect">
            <a:avLst/>
          </a:prstGeom>
        </p:spPr>
      </p:pic>
      <p:pic>
        <p:nvPicPr>
          <p:cNvPr id="7" name="Picture 2">
            <a:extLst>
              <a:ext uri="{FF2B5EF4-FFF2-40B4-BE49-F238E27FC236}">
                <a16:creationId xmlns:a16="http://schemas.microsoft.com/office/drawing/2014/main" id="{832F1F2A-1005-7591-8696-A5D2236544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1804" y="372441"/>
            <a:ext cx="1687316" cy="1377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83579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3045B9-5068-49A5-932C-7E0E848763E1}"/>
              </a:ext>
            </a:extLst>
          </p:cNvPr>
          <p:cNvSpPr>
            <a:spLocks noGrp="1"/>
          </p:cNvSpPr>
          <p:nvPr>
            <p:ph type="ctrTitle"/>
          </p:nvPr>
        </p:nvSpPr>
        <p:spPr>
          <a:xfrm>
            <a:off x="4089641" y="3966510"/>
            <a:ext cx="4376179" cy="748165"/>
          </a:xfrm>
        </p:spPr>
        <p:txBody>
          <a:bodyPr/>
          <a:lstStyle/>
          <a:p>
            <a:r>
              <a:rPr lang="fr-FR" sz="2800" dirty="0">
                <a:effectLst>
                  <a:outerShdw blurRad="38100" dist="38100" dir="2700000" algn="tl">
                    <a:srgbClr val="000000">
                      <a:alpha val="43137"/>
                    </a:srgbClr>
                  </a:outerShdw>
                </a:effectLst>
                <a:latin typeface="Verdana Pro Semibold" panose="020B0704030504040204" pitchFamily="34" charset="0"/>
              </a:rPr>
              <a:t>Maintenance Préventive</a:t>
            </a:r>
          </a:p>
        </p:txBody>
      </p:sp>
      <p:pic>
        <p:nvPicPr>
          <p:cNvPr id="4" name="Image 3">
            <a:extLst>
              <a:ext uri="{FF2B5EF4-FFF2-40B4-BE49-F238E27FC236}">
                <a16:creationId xmlns:a16="http://schemas.microsoft.com/office/drawing/2014/main" id="{1B30DAEC-F48D-4063-AD78-3D0A6526FDCF}"/>
              </a:ext>
            </a:extLst>
          </p:cNvPr>
          <p:cNvPicPr>
            <a:picLocks noChangeAspect="1"/>
          </p:cNvPicPr>
          <p:nvPr/>
        </p:nvPicPr>
        <p:blipFill>
          <a:blip r:embed="rId2"/>
          <a:stretch>
            <a:fillRect/>
          </a:stretch>
        </p:blipFill>
        <p:spPr>
          <a:xfrm>
            <a:off x="5692850" y="3232717"/>
            <a:ext cx="939953" cy="873493"/>
          </a:xfrm>
          <a:prstGeom prst="rect">
            <a:avLst/>
          </a:prstGeom>
        </p:spPr>
      </p:pic>
    </p:spTree>
    <p:extLst>
      <p:ext uri="{BB962C8B-B14F-4D97-AF65-F5344CB8AC3E}">
        <p14:creationId xmlns:p14="http://schemas.microsoft.com/office/powerpoint/2010/main" val="2012372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FF18037-8ACA-43BF-B898-0D92196BA99D}"/>
              </a:ext>
            </a:extLst>
          </p:cNvPr>
          <p:cNvSpPr>
            <a:spLocks noGrp="1"/>
          </p:cNvSpPr>
          <p:nvPr>
            <p:ph idx="1"/>
          </p:nvPr>
        </p:nvSpPr>
        <p:spPr>
          <a:xfrm>
            <a:off x="365761" y="2125731"/>
            <a:ext cx="3765462" cy="3764529"/>
          </a:xfrm>
        </p:spPr>
        <p:txBody>
          <a:bodyPr/>
          <a:lstStyle/>
          <a:p>
            <a:pPr marL="342900" indent="-342900">
              <a:buFont typeface="Arial" panose="020B0604020202020204" pitchFamily="34" charset="0"/>
              <a:buChar char="•"/>
            </a:pPr>
            <a:endParaRPr lang="fr-FR" sz="2000" b="1" dirty="0">
              <a:solidFill>
                <a:srgbClr val="FFC000"/>
              </a:solidFill>
              <a:latin typeface="Franklin Gothic Book" panose="020B0503020102020204" pitchFamily="34" charset="0"/>
            </a:endParaRPr>
          </a:p>
          <a:p>
            <a:pPr marL="342900" indent="-342900">
              <a:buFont typeface="Arial" panose="020B0604020202020204" pitchFamily="34" charset="0"/>
              <a:buChar char="•"/>
            </a:pPr>
            <a:endParaRPr lang="fr-FR" sz="2000" b="1" dirty="0">
              <a:solidFill>
                <a:srgbClr val="FFC000"/>
              </a:solidFill>
              <a:latin typeface="Franklin Gothic Book" panose="020B0503020102020204" pitchFamily="34" charset="0"/>
            </a:endParaRPr>
          </a:p>
          <a:p>
            <a:pPr marL="342900" indent="-342900">
              <a:buFont typeface="Arial" panose="020B0604020202020204" pitchFamily="34" charset="0"/>
              <a:buChar char="•"/>
            </a:pPr>
            <a:r>
              <a:rPr lang="fr-FR" sz="2000" b="1" dirty="0">
                <a:solidFill>
                  <a:schemeClr val="accent4"/>
                </a:solidFill>
                <a:latin typeface="Verdana Pro Light" panose="020B0304030504040204" pitchFamily="34" charset="0"/>
              </a:rPr>
              <a:t>Maintien des performances </a:t>
            </a:r>
            <a:r>
              <a:rPr lang="fr-FR" sz="2000" dirty="0">
                <a:latin typeface="Verdana Pro Light" panose="020B0304030504040204" pitchFamily="34" charset="0"/>
              </a:rPr>
              <a:t>soumis à l'usure du temps /conditions d'utilisation </a:t>
            </a:r>
          </a:p>
          <a:p>
            <a:pPr marL="342900" indent="-342900">
              <a:buFont typeface="Arial" panose="020B0604020202020204" pitchFamily="34" charset="0"/>
              <a:buChar char="•"/>
            </a:pPr>
            <a:endParaRPr lang="fr-FR" sz="2000" dirty="0">
              <a:latin typeface="Verdana Pro Light" panose="020B0304030504040204" pitchFamily="34" charset="0"/>
            </a:endParaRPr>
          </a:p>
          <a:p>
            <a:pPr marL="342900" indent="-342900">
              <a:buFont typeface="Arial" panose="020B0604020202020204" pitchFamily="34" charset="0"/>
              <a:buChar char="•"/>
            </a:pPr>
            <a:r>
              <a:rPr lang="fr-FR" sz="2000" b="1" dirty="0">
                <a:solidFill>
                  <a:schemeClr val="accent4"/>
                </a:solidFill>
                <a:latin typeface="Verdana Pro Light" panose="020B0304030504040204" pitchFamily="34" charset="0"/>
              </a:rPr>
              <a:t>Vérification périodique </a:t>
            </a:r>
            <a:r>
              <a:rPr lang="fr-FR" sz="2000" dirty="0">
                <a:latin typeface="Verdana Pro Light" panose="020B0304030504040204" pitchFamily="34" charset="0"/>
              </a:rPr>
              <a:t>du fonctionnement afin de </a:t>
            </a:r>
            <a:r>
              <a:rPr lang="fr-FR" sz="2000" b="1" dirty="0">
                <a:solidFill>
                  <a:schemeClr val="accent4"/>
                </a:solidFill>
                <a:latin typeface="Verdana Pro Light" panose="020B0304030504040204" pitchFamily="34" charset="0"/>
              </a:rPr>
              <a:t>prévenir un dysfonctionnement </a:t>
            </a:r>
            <a:r>
              <a:rPr lang="fr-FR" sz="2000" dirty="0">
                <a:latin typeface="Verdana Pro Light" panose="020B0304030504040204" pitchFamily="34" charset="0"/>
              </a:rPr>
              <a:t>qui pourrait nuire au patient</a:t>
            </a:r>
          </a:p>
          <a:p>
            <a:endParaRPr lang="fr-FR" sz="2000" dirty="0">
              <a:latin typeface="Franklin Gothic Book" panose="020B0503020102020204" pitchFamily="34" charset="0"/>
            </a:endParaRPr>
          </a:p>
        </p:txBody>
      </p:sp>
      <p:sp>
        <p:nvSpPr>
          <p:cNvPr id="3" name="Espace réservé du contenu 2">
            <a:extLst>
              <a:ext uri="{FF2B5EF4-FFF2-40B4-BE49-F238E27FC236}">
                <a16:creationId xmlns:a16="http://schemas.microsoft.com/office/drawing/2014/main" id="{A4E6700F-F6EE-442D-A91B-E3E1DFAEAD4B}"/>
              </a:ext>
            </a:extLst>
          </p:cNvPr>
          <p:cNvSpPr>
            <a:spLocks noGrp="1"/>
          </p:cNvSpPr>
          <p:nvPr>
            <p:ph idx="13"/>
          </p:nvPr>
        </p:nvSpPr>
        <p:spPr>
          <a:xfrm>
            <a:off x="3771900" y="2631462"/>
            <a:ext cx="5006339" cy="3502638"/>
          </a:xfrm>
        </p:spPr>
        <p:txBody>
          <a:bodyPr/>
          <a:lstStyle/>
          <a:p>
            <a:endParaRPr lang="fr-FR" sz="2000" dirty="0">
              <a:latin typeface="Verdana Pro Light" panose="020B0304030504040204" pitchFamily="34" charset="0"/>
            </a:endParaRPr>
          </a:p>
          <a:p>
            <a:pPr marL="742950" lvl="1" indent="-285750">
              <a:buFont typeface="Arial" panose="020B0604020202020204" pitchFamily="34" charset="0"/>
              <a:buChar char="•"/>
            </a:pPr>
            <a:r>
              <a:rPr lang="fr-FR" sz="2000" dirty="0">
                <a:latin typeface="Verdana Pro Light" panose="020B0304030504040204" pitchFamily="34" charset="0"/>
              </a:rPr>
              <a:t>Etat extérieur et </a:t>
            </a:r>
            <a:r>
              <a:rPr lang="fr-FR" sz="2000" b="1" dirty="0">
                <a:solidFill>
                  <a:schemeClr val="accent4"/>
                </a:solidFill>
                <a:latin typeface="Verdana Pro Light" panose="020B0304030504040204" pitchFamily="34" charset="0"/>
              </a:rPr>
              <a:t>l'absence de choc</a:t>
            </a:r>
            <a:r>
              <a:rPr lang="fr-FR" sz="2000" dirty="0">
                <a:solidFill>
                  <a:schemeClr val="accent4"/>
                </a:solidFill>
                <a:latin typeface="Verdana Pro Light" panose="020B0304030504040204" pitchFamily="34" charset="0"/>
              </a:rPr>
              <a:t> </a:t>
            </a:r>
            <a:r>
              <a:rPr lang="fr-FR" sz="2000" dirty="0">
                <a:latin typeface="Verdana Pro Light" panose="020B0304030504040204" pitchFamily="34" charset="0"/>
              </a:rPr>
              <a:t>ou de déchirure externe visible</a:t>
            </a:r>
          </a:p>
          <a:p>
            <a:pPr marL="742950" lvl="1" indent="-285750">
              <a:buFont typeface="Arial" panose="020B0604020202020204" pitchFamily="34" charset="0"/>
              <a:buChar char="•"/>
            </a:pPr>
            <a:r>
              <a:rPr lang="fr-FR" sz="2000" dirty="0">
                <a:latin typeface="Verdana Pro Light" panose="020B0304030504040204" pitchFamily="34" charset="0"/>
              </a:rPr>
              <a:t>Reconnaissance automatique des </a:t>
            </a:r>
            <a:r>
              <a:rPr lang="fr-FR" sz="2000" b="1" dirty="0">
                <a:solidFill>
                  <a:schemeClr val="accent4"/>
                </a:solidFill>
                <a:latin typeface="Verdana Pro Light" panose="020B0304030504040204" pitchFamily="34" charset="0"/>
              </a:rPr>
              <a:t>tailles de seringues</a:t>
            </a:r>
          </a:p>
          <a:p>
            <a:pPr marL="742950" lvl="1" indent="-285750">
              <a:buFont typeface="Arial" panose="020B0604020202020204" pitchFamily="34" charset="0"/>
              <a:buChar char="•"/>
            </a:pPr>
            <a:r>
              <a:rPr lang="fr-FR" sz="2000" dirty="0">
                <a:latin typeface="Verdana Pro Light" panose="020B0304030504040204" pitchFamily="34" charset="0"/>
              </a:rPr>
              <a:t>Sécurité de </a:t>
            </a:r>
            <a:r>
              <a:rPr lang="fr-FR" sz="2000" b="1" dirty="0">
                <a:solidFill>
                  <a:schemeClr val="accent4"/>
                </a:solidFill>
                <a:latin typeface="Verdana Pro Light" panose="020B0304030504040204" pitchFamily="34" charset="0"/>
              </a:rPr>
              <a:t>pression d’occlusion</a:t>
            </a:r>
          </a:p>
          <a:p>
            <a:pPr marL="742950" lvl="1" indent="-285750">
              <a:buFont typeface="Arial" panose="020B0604020202020204" pitchFamily="34" charset="0"/>
              <a:buChar char="•"/>
            </a:pPr>
            <a:r>
              <a:rPr lang="fr-FR" sz="2000" dirty="0">
                <a:latin typeface="Verdana Pro Light" panose="020B0304030504040204" pitchFamily="34" charset="0"/>
              </a:rPr>
              <a:t>Précision des hauts et bas </a:t>
            </a:r>
            <a:r>
              <a:rPr lang="fr-FR" sz="2000" b="1" dirty="0">
                <a:solidFill>
                  <a:schemeClr val="accent4"/>
                </a:solidFill>
                <a:latin typeface="Verdana Pro Light" panose="020B0304030504040204" pitchFamily="34" charset="0"/>
              </a:rPr>
              <a:t>débits</a:t>
            </a:r>
            <a:r>
              <a:rPr lang="fr-FR" sz="2000" dirty="0">
                <a:solidFill>
                  <a:schemeClr val="accent4"/>
                </a:solidFill>
                <a:latin typeface="Verdana Pro Light" panose="020B0304030504040204" pitchFamily="34" charset="0"/>
              </a:rPr>
              <a:t> </a:t>
            </a:r>
            <a:r>
              <a:rPr lang="fr-FR" sz="2000" dirty="0">
                <a:latin typeface="Verdana Pro Light" panose="020B0304030504040204" pitchFamily="34" charset="0"/>
              </a:rPr>
              <a:t>mesurée en général par pesée</a:t>
            </a:r>
          </a:p>
          <a:p>
            <a:pPr marL="742950" lvl="1" indent="-285750">
              <a:buFont typeface="Arial" panose="020B0604020202020204" pitchFamily="34" charset="0"/>
              <a:buChar char="•"/>
            </a:pPr>
            <a:r>
              <a:rPr lang="fr-FR" sz="2000" b="1" dirty="0">
                <a:solidFill>
                  <a:schemeClr val="accent4"/>
                </a:solidFill>
                <a:latin typeface="Verdana Pro Light" panose="020B0304030504040204" pitchFamily="34" charset="0"/>
              </a:rPr>
              <a:t>Précision des bolus</a:t>
            </a:r>
          </a:p>
          <a:p>
            <a:endParaRPr lang="fr-FR" sz="2000" dirty="0">
              <a:latin typeface="Franklin Gothic Book" panose="020B0503020102020204" pitchFamily="34" charset="0"/>
            </a:endParaRPr>
          </a:p>
        </p:txBody>
      </p:sp>
      <p:sp>
        <p:nvSpPr>
          <p:cNvPr id="4" name="Titre 3">
            <a:extLst>
              <a:ext uri="{FF2B5EF4-FFF2-40B4-BE49-F238E27FC236}">
                <a16:creationId xmlns:a16="http://schemas.microsoft.com/office/drawing/2014/main" id="{FBA60C7C-B5C6-4FF0-8234-C3C45E90A910}"/>
              </a:ext>
            </a:extLst>
          </p:cNvPr>
          <p:cNvSpPr>
            <a:spLocks noGrp="1"/>
          </p:cNvSpPr>
          <p:nvPr>
            <p:ph type="title"/>
          </p:nvPr>
        </p:nvSpPr>
        <p:spPr/>
        <p:txBody>
          <a:bodyPr/>
          <a:lstStyle/>
          <a:p>
            <a:r>
              <a:rPr lang="fr-FR" dirty="0">
                <a:effectLst>
                  <a:outerShdw blurRad="38100" dist="38100" dir="2700000" algn="tl">
                    <a:srgbClr val="000000">
                      <a:alpha val="43137"/>
                    </a:srgbClr>
                  </a:outerShdw>
                </a:effectLst>
                <a:latin typeface="Verdana Pro Semibold" panose="020B0704030504040204" pitchFamily="34" charset="0"/>
              </a:rPr>
              <a:t>Maintenance préventive</a:t>
            </a:r>
          </a:p>
        </p:txBody>
      </p:sp>
    </p:spTree>
    <p:extLst>
      <p:ext uri="{BB962C8B-B14F-4D97-AF65-F5344CB8AC3E}">
        <p14:creationId xmlns:p14="http://schemas.microsoft.com/office/powerpoint/2010/main" val="16080500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47C5282-5960-447E-A142-2DE740649323}"/>
              </a:ext>
            </a:extLst>
          </p:cNvPr>
          <p:cNvSpPr>
            <a:spLocks noGrp="1"/>
          </p:cNvSpPr>
          <p:nvPr>
            <p:ph idx="1"/>
          </p:nvPr>
        </p:nvSpPr>
        <p:spPr>
          <a:xfrm>
            <a:off x="583563" y="2837641"/>
            <a:ext cx="7486561" cy="2289884"/>
          </a:xfrm>
        </p:spPr>
        <p:txBody>
          <a:bodyPr/>
          <a:lstStyle/>
          <a:p>
            <a:r>
              <a:rPr lang="fr-FR" sz="2800" dirty="0">
                <a:latin typeface="Verdana Pro Light" panose="020B0304030504040204" pitchFamily="34" charset="0"/>
              </a:rPr>
              <a:t>Le </a:t>
            </a:r>
            <a:r>
              <a:rPr lang="fr-FR" sz="2800" b="1" dirty="0">
                <a:solidFill>
                  <a:schemeClr val="tx2"/>
                </a:solidFill>
                <a:latin typeface="Verdana Pro Light" panose="020B0304030504040204" pitchFamily="34" charset="0"/>
              </a:rPr>
              <a:t>Bon médicament</a:t>
            </a:r>
            <a:r>
              <a:rPr lang="fr-FR" sz="2800" dirty="0">
                <a:latin typeface="Verdana Pro Light" panose="020B0304030504040204" pitchFamily="34" charset="0"/>
              </a:rPr>
              <a:t>, à la </a:t>
            </a:r>
            <a:r>
              <a:rPr lang="fr-FR" sz="2800" b="1" dirty="0">
                <a:solidFill>
                  <a:schemeClr val="tx2"/>
                </a:solidFill>
                <a:latin typeface="Verdana Pro Light" panose="020B0304030504040204" pitchFamily="34" charset="0"/>
              </a:rPr>
              <a:t>Bonne dose </a:t>
            </a:r>
            <a:r>
              <a:rPr lang="fr-FR" sz="2800" dirty="0">
                <a:latin typeface="Verdana Pro Light" panose="020B0304030504040204" pitchFamily="34" charset="0"/>
              </a:rPr>
              <a:t>, sur la </a:t>
            </a:r>
            <a:r>
              <a:rPr lang="fr-FR" sz="2800" b="1" dirty="0">
                <a:solidFill>
                  <a:schemeClr val="tx2"/>
                </a:solidFill>
                <a:latin typeface="Verdana Pro Light" panose="020B0304030504040204" pitchFamily="34" charset="0"/>
              </a:rPr>
              <a:t>Bonne voie</a:t>
            </a:r>
            <a:r>
              <a:rPr lang="fr-FR" sz="2800" dirty="0">
                <a:latin typeface="Verdana Pro Light" panose="020B0304030504040204" pitchFamily="34" charset="0"/>
              </a:rPr>
              <a:t>, au </a:t>
            </a:r>
            <a:r>
              <a:rPr lang="fr-FR" sz="2800" b="1" dirty="0">
                <a:solidFill>
                  <a:schemeClr val="tx2"/>
                </a:solidFill>
                <a:latin typeface="Verdana Pro Light" panose="020B0304030504040204" pitchFamily="34" charset="0"/>
              </a:rPr>
              <a:t>Bon moment</a:t>
            </a:r>
            <a:r>
              <a:rPr lang="fr-FR" sz="2800" dirty="0">
                <a:latin typeface="Verdana Pro Light" panose="020B0304030504040204" pitchFamily="34" charset="0"/>
              </a:rPr>
              <a:t>, au </a:t>
            </a:r>
            <a:r>
              <a:rPr lang="fr-FR" sz="2800" b="1" dirty="0">
                <a:solidFill>
                  <a:schemeClr val="tx2"/>
                </a:solidFill>
                <a:latin typeface="Verdana Pro Light" panose="020B0304030504040204" pitchFamily="34" charset="0"/>
              </a:rPr>
              <a:t>Bon patient </a:t>
            </a:r>
            <a:r>
              <a:rPr lang="fr-FR" sz="2800" dirty="0">
                <a:latin typeface="Verdana Pro Light" panose="020B0304030504040204" pitchFamily="34" charset="0"/>
              </a:rPr>
              <a:t>avec le </a:t>
            </a:r>
            <a:r>
              <a:rPr lang="fr-FR" sz="2800" b="1" dirty="0">
                <a:solidFill>
                  <a:schemeClr val="accent6"/>
                </a:solidFill>
                <a:latin typeface="Verdana Pro Light" panose="020B0304030504040204" pitchFamily="34" charset="0"/>
              </a:rPr>
              <a:t>Bon dispositif </a:t>
            </a:r>
            <a:r>
              <a:rPr lang="fr-FR" sz="2800" dirty="0">
                <a:latin typeface="Verdana Pro Light" panose="020B0304030504040204" pitchFamily="34" charset="0"/>
              </a:rPr>
              <a:t>de perfusion, et par des personnels</a:t>
            </a:r>
            <a:r>
              <a:rPr lang="fr-FR" sz="2800" b="1" dirty="0">
                <a:solidFill>
                  <a:schemeClr val="tx2"/>
                </a:solidFill>
                <a:latin typeface="Verdana Pro Light" panose="020B0304030504040204" pitchFamily="34" charset="0"/>
              </a:rPr>
              <a:t> </a:t>
            </a:r>
            <a:r>
              <a:rPr lang="fr-FR" sz="2800" b="1" dirty="0">
                <a:solidFill>
                  <a:schemeClr val="accent6"/>
                </a:solidFill>
                <a:latin typeface="Verdana Pro Light" panose="020B0304030504040204" pitchFamily="34" charset="0"/>
              </a:rPr>
              <a:t>Bien formés </a:t>
            </a:r>
            <a:r>
              <a:rPr lang="fr-FR" sz="2800" dirty="0">
                <a:latin typeface="Verdana Pro Light" panose="020B0304030504040204" pitchFamily="34" charset="0"/>
              </a:rPr>
              <a:t>!</a:t>
            </a:r>
          </a:p>
        </p:txBody>
      </p:sp>
      <p:sp>
        <p:nvSpPr>
          <p:cNvPr id="3" name="Titre 3">
            <a:extLst>
              <a:ext uri="{FF2B5EF4-FFF2-40B4-BE49-F238E27FC236}">
                <a16:creationId xmlns:a16="http://schemas.microsoft.com/office/drawing/2014/main" id="{DF82F941-7C09-49B8-9AD8-D0487F269528}"/>
              </a:ext>
            </a:extLst>
          </p:cNvPr>
          <p:cNvSpPr>
            <a:spLocks noGrp="1"/>
          </p:cNvSpPr>
          <p:nvPr>
            <p:ph type="title"/>
          </p:nvPr>
        </p:nvSpPr>
        <p:spPr>
          <a:xfrm>
            <a:off x="1152501" y="1717970"/>
            <a:ext cx="6042116" cy="505731"/>
          </a:xfrm>
        </p:spPr>
        <p:txBody>
          <a:bodyPr/>
          <a:lstStyle/>
          <a:p>
            <a:r>
              <a:rPr lang="fr-FR" dirty="0">
                <a:effectLst>
                  <a:outerShdw blurRad="38100" dist="38100" dir="2700000" algn="tl">
                    <a:srgbClr val="000000">
                      <a:alpha val="43137"/>
                    </a:srgbClr>
                  </a:outerShdw>
                </a:effectLst>
                <a:latin typeface="Verdana Pro Semibold" panose="020B0704030504040204" pitchFamily="34" charset="0"/>
              </a:rPr>
              <a:t>Les 7 B de Fresenius </a:t>
            </a:r>
            <a:r>
              <a:rPr lang="fr-FR" dirty="0" err="1">
                <a:effectLst>
                  <a:outerShdw blurRad="38100" dist="38100" dir="2700000" algn="tl">
                    <a:srgbClr val="000000">
                      <a:alpha val="43137"/>
                    </a:srgbClr>
                  </a:outerShdw>
                </a:effectLst>
                <a:latin typeface="Verdana Pro Semibold" panose="020B0704030504040204" pitchFamily="34" charset="0"/>
              </a:rPr>
              <a:t>kabi</a:t>
            </a:r>
            <a:br>
              <a:rPr lang="fr-FR" dirty="0">
                <a:latin typeface="Franklin Gothic Book" panose="020B0503020102020204" pitchFamily="34" charset="0"/>
              </a:rPr>
            </a:br>
            <a:endParaRPr lang="fr-FR" dirty="0">
              <a:solidFill>
                <a:srgbClr val="009878"/>
              </a:solidFill>
              <a:latin typeface="Franklin Gothic Book" panose="020B0503020102020204" pitchFamily="34" charset="0"/>
            </a:endParaRPr>
          </a:p>
        </p:txBody>
      </p:sp>
    </p:spTree>
    <p:extLst>
      <p:ext uri="{BB962C8B-B14F-4D97-AF65-F5344CB8AC3E}">
        <p14:creationId xmlns:p14="http://schemas.microsoft.com/office/powerpoint/2010/main" val="770945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9EAC1C-54F8-4F09-8779-B7E38D967C83}"/>
              </a:ext>
            </a:extLst>
          </p:cNvPr>
          <p:cNvSpPr>
            <a:spLocks noGrp="1"/>
          </p:cNvSpPr>
          <p:nvPr>
            <p:ph type="ctrTitle"/>
          </p:nvPr>
        </p:nvSpPr>
        <p:spPr>
          <a:xfrm>
            <a:off x="4392890" y="4155817"/>
            <a:ext cx="2570914" cy="1091065"/>
          </a:xfrm>
        </p:spPr>
        <p:txBody>
          <a:bodyPr/>
          <a:lstStyle/>
          <a:p>
            <a:r>
              <a:rPr lang="fr-FR" dirty="0">
                <a:effectLst>
                  <a:outerShdw blurRad="38100" dist="38100" dir="2700000" algn="tl">
                    <a:srgbClr val="000000">
                      <a:alpha val="43137"/>
                    </a:srgbClr>
                  </a:outerShdw>
                </a:effectLst>
              </a:rPr>
              <a:t>La perfusion </a:t>
            </a:r>
            <a:br>
              <a:rPr lang="fr-FR" dirty="0">
                <a:effectLst>
                  <a:outerShdw blurRad="38100" dist="38100" dir="2700000" algn="tl">
                    <a:srgbClr val="000000">
                      <a:alpha val="43137"/>
                    </a:srgbClr>
                  </a:outerShdw>
                </a:effectLst>
              </a:rPr>
            </a:br>
            <a:r>
              <a:rPr lang="fr-FR" dirty="0">
                <a:effectLst>
                  <a:outerShdw blurRad="38100" dist="38100" dir="2700000" algn="tl">
                    <a:srgbClr val="000000">
                      <a:alpha val="43137"/>
                    </a:srgbClr>
                  </a:outerShdw>
                </a:effectLst>
              </a:rPr>
              <a:t>par gravité</a:t>
            </a:r>
          </a:p>
        </p:txBody>
      </p:sp>
      <p:pic>
        <p:nvPicPr>
          <p:cNvPr id="4" name="Image 3">
            <a:extLst>
              <a:ext uri="{FF2B5EF4-FFF2-40B4-BE49-F238E27FC236}">
                <a16:creationId xmlns:a16="http://schemas.microsoft.com/office/drawing/2014/main" id="{2337C74F-628C-4E07-B522-08ACFD5067A2}"/>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5300"/>
                    </a14:imgEffect>
                    <a14:imgEffect>
                      <a14:saturation sat="400000"/>
                    </a14:imgEffect>
                  </a14:imgLayer>
                </a14:imgProps>
              </a:ext>
            </a:extLst>
          </a:blip>
          <a:stretch>
            <a:fillRect/>
          </a:stretch>
        </p:blipFill>
        <p:spPr>
          <a:xfrm>
            <a:off x="5155760" y="3272440"/>
            <a:ext cx="1045174" cy="999842"/>
          </a:xfrm>
          <a:prstGeom prst="rect">
            <a:avLst/>
          </a:prstGeom>
        </p:spPr>
      </p:pic>
    </p:spTree>
    <p:extLst>
      <p:ext uri="{BB962C8B-B14F-4D97-AF65-F5344CB8AC3E}">
        <p14:creationId xmlns:p14="http://schemas.microsoft.com/office/powerpoint/2010/main" val="2328371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3">
            <a:extLst>
              <a:ext uri="{FF2B5EF4-FFF2-40B4-BE49-F238E27FC236}">
                <a16:creationId xmlns:a16="http://schemas.microsoft.com/office/drawing/2014/main" id="{DF82F941-7C09-49B8-9AD8-D0487F269528}"/>
              </a:ext>
            </a:extLst>
          </p:cNvPr>
          <p:cNvSpPr>
            <a:spLocks noGrp="1"/>
          </p:cNvSpPr>
          <p:nvPr>
            <p:ph type="title"/>
          </p:nvPr>
        </p:nvSpPr>
        <p:spPr>
          <a:xfrm>
            <a:off x="2078730" y="1316854"/>
            <a:ext cx="5233874" cy="505731"/>
          </a:xfrm>
        </p:spPr>
        <p:txBody>
          <a:bodyPr/>
          <a:lstStyle/>
          <a:p>
            <a:r>
              <a:rPr lang="fr-FR" dirty="0">
                <a:latin typeface="Verdana Pro Light" panose="020B0304030504040204" pitchFamily="34" charset="0"/>
              </a:rPr>
              <a:t>Merci pour votre attention.</a:t>
            </a:r>
            <a:endParaRPr lang="fr-FR" dirty="0">
              <a:solidFill>
                <a:srgbClr val="009878"/>
              </a:solidFill>
              <a:latin typeface="Verdana Pro Light" panose="020B0304030504040204" pitchFamily="34" charset="0"/>
            </a:endParaRPr>
          </a:p>
        </p:txBody>
      </p:sp>
      <p:pic>
        <p:nvPicPr>
          <p:cNvPr id="2" name="Picture 2" descr="Résultat d’images pour MERCI">
            <a:extLst>
              <a:ext uri="{FF2B5EF4-FFF2-40B4-BE49-F238E27FC236}">
                <a16:creationId xmlns:a16="http://schemas.microsoft.com/office/drawing/2014/main" id="{3070B31E-4531-71AD-6AC7-B77A46150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228" y="2266943"/>
            <a:ext cx="2704679" cy="1947369"/>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90ACBA49-1AB4-0D35-44E1-7A64C8CDB6CC}"/>
              </a:ext>
            </a:extLst>
          </p:cNvPr>
          <p:cNvPicPr>
            <a:picLocks noChangeAspect="1"/>
          </p:cNvPicPr>
          <p:nvPr/>
        </p:nvPicPr>
        <p:blipFill rotWithShape="1">
          <a:blip r:embed="rId3"/>
          <a:srcRect t="8005" b="3991"/>
          <a:stretch/>
        </p:blipFill>
        <p:spPr>
          <a:xfrm>
            <a:off x="5099788" y="2343234"/>
            <a:ext cx="2212816" cy="1947369"/>
          </a:xfrm>
          <a:prstGeom prst="rect">
            <a:avLst/>
          </a:prstGeom>
          <a:noFill/>
        </p:spPr>
      </p:pic>
    </p:spTree>
    <p:extLst>
      <p:ext uri="{BB962C8B-B14F-4D97-AF65-F5344CB8AC3E}">
        <p14:creationId xmlns:p14="http://schemas.microsoft.com/office/powerpoint/2010/main" val="82261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19B7FE8-2D90-6C40-531D-04F20B06314D}"/>
              </a:ext>
            </a:extLst>
          </p:cNvPr>
          <p:cNvSpPr>
            <a:spLocks noGrp="1"/>
          </p:cNvSpPr>
          <p:nvPr>
            <p:ph idx="1"/>
          </p:nvPr>
        </p:nvSpPr>
        <p:spPr>
          <a:xfrm>
            <a:off x="83820" y="1524636"/>
            <a:ext cx="7993381" cy="505775"/>
          </a:xfrm>
        </p:spPr>
        <p:txBody>
          <a:bodyPr/>
          <a:lstStyle/>
          <a:p>
            <a:r>
              <a:rPr lang="fr-FR" sz="1800" dirty="0">
                <a:latin typeface="Verdana Pro Light" panose="020B0304030504040204" pitchFamily="34" charset="0"/>
              </a:rPr>
              <a:t>https://www.learningbyfreseniuskabi.fr/fr/espace/dispositifs-medicaux/</a:t>
            </a:r>
          </a:p>
        </p:txBody>
      </p:sp>
      <p:pic>
        <p:nvPicPr>
          <p:cNvPr id="5" name="Image 4">
            <a:extLst>
              <a:ext uri="{FF2B5EF4-FFF2-40B4-BE49-F238E27FC236}">
                <a16:creationId xmlns:a16="http://schemas.microsoft.com/office/drawing/2014/main" id="{886B5054-7DCE-F0D8-84EC-6B7019DC1B3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819886" y="344315"/>
            <a:ext cx="3136280" cy="1017247"/>
          </a:xfrm>
          <a:prstGeom prst="rect">
            <a:avLst/>
          </a:prstGeom>
        </p:spPr>
      </p:pic>
      <p:sp>
        <p:nvSpPr>
          <p:cNvPr id="6" name="ZoneTexte 5">
            <a:extLst>
              <a:ext uri="{FF2B5EF4-FFF2-40B4-BE49-F238E27FC236}">
                <a16:creationId xmlns:a16="http://schemas.microsoft.com/office/drawing/2014/main" id="{E22B9DFF-FBE0-F7A5-491D-C3BAB7D41582}"/>
              </a:ext>
            </a:extLst>
          </p:cNvPr>
          <p:cNvSpPr txBox="1"/>
          <p:nvPr/>
        </p:nvSpPr>
        <p:spPr>
          <a:xfrm>
            <a:off x="3985260" y="3230880"/>
            <a:ext cx="2763321" cy="369332"/>
          </a:xfrm>
          <a:prstGeom prst="rect">
            <a:avLst/>
          </a:prstGeom>
          <a:noFill/>
        </p:spPr>
        <p:txBody>
          <a:bodyPr wrap="none" rtlCol="0">
            <a:spAutoFit/>
          </a:bodyPr>
          <a:lstStyle/>
          <a:p>
            <a:r>
              <a:rPr lang="fr-FR" dirty="0"/>
              <a:t>Learning by </a:t>
            </a:r>
            <a:r>
              <a:rPr lang="fr-FR" dirty="0" err="1"/>
              <a:t>fresenius</a:t>
            </a:r>
            <a:r>
              <a:rPr lang="fr-FR" dirty="0"/>
              <a:t> </a:t>
            </a:r>
          </a:p>
        </p:txBody>
      </p:sp>
      <p:pic>
        <p:nvPicPr>
          <p:cNvPr id="8" name="Image 7">
            <a:extLst>
              <a:ext uri="{FF2B5EF4-FFF2-40B4-BE49-F238E27FC236}">
                <a16:creationId xmlns:a16="http://schemas.microsoft.com/office/drawing/2014/main" id="{FA12C65A-B9FC-6628-CE78-183E19C9E112}"/>
              </a:ext>
            </a:extLst>
          </p:cNvPr>
          <p:cNvPicPr>
            <a:picLocks noChangeAspect="1"/>
          </p:cNvPicPr>
          <p:nvPr/>
        </p:nvPicPr>
        <p:blipFill>
          <a:blip r:embed="rId3"/>
          <a:stretch>
            <a:fillRect/>
          </a:stretch>
        </p:blipFill>
        <p:spPr>
          <a:xfrm>
            <a:off x="144639" y="1859173"/>
            <a:ext cx="7597282" cy="699189"/>
          </a:xfrm>
          <a:prstGeom prst="rect">
            <a:avLst/>
          </a:prstGeom>
        </p:spPr>
      </p:pic>
      <p:pic>
        <p:nvPicPr>
          <p:cNvPr id="10" name="Image 9">
            <a:extLst>
              <a:ext uri="{FF2B5EF4-FFF2-40B4-BE49-F238E27FC236}">
                <a16:creationId xmlns:a16="http://schemas.microsoft.com/office/drawing/2014/main" id="{753E8ABC-4056-C55A-2E61-86B28CCD52A7}"/>
              </a:ext>
            </a:extLst>
          </p:cNvPr>
          <p:cNvPicPr>
            <a:picLocks noChangeAspect="1"/>
          </p:cNvPicPr>
          <p:nvPr/>
        </p:nvPicPr>
        <p:blipFill>
          <a:blip r:embed="rId4"/>
          <a:stretch>
            <a:fillRect/>
          </a:stretch>
        </p:blipFill>
        <p:spPr>
          <a:xfrm>
            <a:off x="1154141" y="2629004"/>
            <a:ext cx="5277140" cy="2617509"/>
          </a:xfrm>
          <a:prstGeom prst="rect">
            <a:avLst/>
          </a:prstGeom>
        </p:spPr>
      </p:pic>
      <p:sp>
        <p:nvSpPr>
          <p:cNvPr id="13" name="Flèche : gauche 12">
            <a:extLst>
              <a:ext uri="{FF2B5EF4-FFF2-40B4-BE49-F238E27FC236}">
                <a16:creationId xmlns:a16="http://schemas.microsoft.com/office/drawing/2014/main" id="{EBC94987-435A-2372-F573-8419E0F417EE}"/>
              </a:ext>
            </a:extLst>
          </p:cNvPr>
          <p:cNvSpPr/>
          <p:nvPr/>
        </p:nvSpPr>
        <p:spPr>
          <a:xfrm>
            <a:off x="5318759" y="4482622"/>
            <a:ext cx="1623061" cy="369332"/>
          </a:xfrm>
          <a:prstGeom prst="lef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a:extLst>
              <a:ext uri="{FF2B5EF4-FFF2-40B4-BE49-F238E27FC236}">
                <a16:creationId xmlns:a16="http://schemas.microsoft.com/office/drawing/2014/main" id="{343BB75D-9FC3-FDF0-D8ED-4B353B7ECA87}"/>
              </a:ext>
            </a:extLst>
          </p:cNvPr>
          <p:cNvSpPr txBox="1"/>
          <p:nvPr/>
        </p:nvSpPr>
        <p:spPr>
          <a:xfrm>
            <a:off x="7013289" y="4458258"/>
            <a:ext cx="2130711" cy="369332"/>
          </a:xfrm>
          <a:prstGeom prst="rect">
            <a:avLst/>
          </a:prstGeom>
          <a:noFill/>
        </p:spPr>
        <p:txBody>
          <a:bodyPr wrap="square" rtlCol="0">
            <a:spAutoFit/>
          </a:bodyPr>
          <a:lstStyle/>
          <a:p>
            <a:r>
              <a:rPr lang="fr-FR" dirty="0"/>
              <a:t>Créer un compte</a:t>
            </a:r>
          </a:p>
        </p:txBody>
      </p:sp>
    </p:spTree>
    <p:extLst>
      <p:ext uri="{BB962C8B-B14F-4D97-AF65-F5344CB8AC3E}">
        <p14:creationId xmlns:p14="http://schemas.microsoft.com/office/powerpoint/2010/main" val="2776376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CC778B2-6EF9-43D2-A74B-C369EB63AA53}"/>
              </a:ext>
            </a:extLst>
          </p:cNvPr>
          <p:cNvSpPr>
            <a:spLocks noGrp="1"/>
          </p:cNvSpPr>
          <p:nvPr>
            <p:ph idx="1"/>
          </p:nvPr>
        </p:nvSpPr>
        <p:spPr>
          <a:xfrm>
            <a:off x="986446" y="2852550"/>
            <a:ext cx="5767926" cy="2806336"/>
          </a:xfrm>
        </p:spPr>
        <p:txBody>
          <a:bodyPr/>
          <a:lstStyle/>
          <a:p>
            <a:r>
              <a:rPr lang="fr-FR" sz="2000" dirty="0">
                <a:latin typeface="Verdana Pro Light" panose="020B0304030504040204" pitchFamily="34" charset="0"/>
              </a:rPr>
              <a:t>Une molette écrase progressivement la tubulure permettant de régler le débit d’écoulement</a:t>
            </a:r>
          </a:p>
          <a:p>
            <a:r>
              <a:rPr lang="fr-FR" sz="2000" dirty="0">
                <a:latin typeface="Verdana Pro Light" panose="020B0304030504040204" pitchFamily="34" charset="0"/>
              </a:rPr>
              <a:t>1 </a:t>
            </a:r>
            <a:r>
              <a:rPr lang="fr-FR" sz="2000" dirty="0" err="1">
                <a:latin typeface="Verdana Pro Light" panose="020B0304030504040204" pitchFamily="34" charset="0"/>
              </a:rPr>
              <a:t>mL</a:t>
            </a:r>
            <a:r>
              <a:rPr lang="fr-FR" sz="2000" dirty="0">
                <a:latin typeface="Verdana Pro Light" panose="020B0304030504040204" pitchFamily="34" charset="0"/>
              </a:rPr>
              <a:t> = 20 gouttes</a:t>
            </a:r>
          </a:p>
          <a:p>
            <a:r>
              <a:rPr lang="fr-FR" sz="2000" dirty="0">
                <a:latin typeface="Verdana Pro Light" panose="020B0304030504040204" pitchFamily="34" charset="0"/>
              </a:rPr>
              <a:t>Variation de débit </a:t>
            </a:r>
            <a:r>
              <a:rPr lang="fr-FR" sz="2000" b="1" dirty="0">
                <a:solidFill>
                  <a:schemeClr val="accent4"/>
                </a:solidFill>
                <a:latin typeface="Verdana Pro Light" panose="020B0304030504040204" pitchFamily="34" charset="0"/>
                <a:cs typeface="Tunga" panose="020B0502040204020203" pitchFamily="34" charset="0"/>
              </a:rPr>
              <a:t>jusqu’à 40 % </a:t>
            </a:r>
          </a:p>
          <a:p>
            <a:r>
              <a:rPr lang="fr-FR" sz="2000" dirty="0">
                <a:latin typeface="Verdana Pro Light" panose="020B0304030504040204" pitchFamily="34" charset="0"/>
              </a:rPr>
              <a:t>si absence de contrôle au démarrage</a:t>
            </a:r>
          </a:p>
          <a:p>
            <a:endParaRPr lang="fr-FR" sz="2000" dirty="0">
              <a:latin typeface="Franklin Gothic Book" panose="020B0503020102020204" pitchFamily="34" charset="0"/>
            </a:endParaRPr>
          </a:p>
        </p:txBody>
      </p:sp>
      <p:pic>
        <p:nvPicPr>
          <p:cNvPr id="5" name="Picture 2" descr="C:\Users\egea.a\Downloads\sans-titre8.png">
            <a:extLst>
              <a:ext uri="{FF2B5EF4-FFF2-40B4-BE49-F238E27FC236}">
                <a16:creationId xmlns:a16="http://schemas.microsoft.com/office/drawing/2014/main" id="{F4756CA7-D1D0-41B2-8C90-FC4D0ABC93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8787" y="3353295"/>
            <a:ext cx="2227007" cy="22270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1AD8FB71-158D-4E8A-86E7-FE6826BE23AF}"/>
              </a:ext>
            </a:extLst>
          </p:cNvPr>
          <p:cNvSpPr txBox="1"/>
          <p:nvPr/>
        </p:nvSpPr>
        <p:spPr>
          <a:xfrm>
            <a:off x="903090" y="2021553"/>
            <a:ext cx="6054863" cy="830997"/>
          </a:xfrm>
          <a:prstGeom prst="rect">
            <a:avLst/>
          </a:prstGeom>
          <a:noFill/>
        </p:spPr>
        <p:txBody>
          <a:bodyPr wrap="none" rtlCol="0">
            <a:spAutoFit/>
          </a:bodyPr>
          <a:lstStyle/>
          <a:p>
            <a:pPr marL="342900" indent="-342900">
              <a:buFont typeface="Arial" panose="020B0604020202020204" pitchFamily="34" charset="0"/>
              <a:buChar char="•"/>
            </a:pPr>
            <a:r>
              <a:rPr lang="fr-FR" sz="2400" b="1" dirty="0">
                <a:solidFill>
                  <a:schemeClr val="tx2">
                    <a:lumMod val="40000"/>
                    <a:lumOff val="60000"/>
                  </a:schemeClr>
                </a:solidFill>
                <a:latin typeface="Verdana Regular"/>
              </a:rPr>
              <a:t>Perfuseur avec clamp à roulette</a:t>
            </a:r>
            <a:endParaRPr lang="fr-FR" sz="2400" dirty="0">
              <a:solidFill>
                <a:schemeClr val="tx2">
                  <a:lumMod val="40000"/>
                  <a:lumOff val="60000"/>
                </a:schemeClr>
              </a:solidFill>
              <a:latin typeface="Verdana Regular"/>
            </a:endParaRPr>
          </a:p>
          <a:p>
            <a:endParaRPr lang="fr-FR" sz="2400" dirty="0">
              <a:solidFill>
                <a:schemeClr val="accent6"/>
              </a:solidFill>
              <a:latin typeface="Franklin Gothic Book" panose="020B0503020102020204" pitchFamily="34" charset="0"/>
            </a:endParaRPr>
          </a:p>
        </p:txBody>
      </p:sp>
      <p:sp>
        <p:nvSpPr>
          <p:cNvPr id="8" name="ZoneTexte 7">
            <a:extLst>
              <a:ext uri="{FF2B5EF4-FFF2-40B4-BE49-F238E27FC236}">
                <a16:creationId xmlns:a16="http://schemas.microsoft.com/office/drawing/2014/main" id="{599C1D4A-911C-42EE-95A0-7B4EAAFBBC61}"/>
              </a:ext>
            </a:extLst>
          </p:cNvPr>
          <p:cNvSpPr txBox="1"/>
          <p:nvPr/>
        </p:nvSpPr>
        <p:spPr>
          <a:xfrm>
            <a:off x="903090" y="5937214"/>
            <a:ext cx="5934638" cy="507831"/>
          </a:xfrm>
          <a:prstGeom prst="rect">
            <a:avLst/>
          </a:prstGeom>
          <a:noFill/>
        </p:spPr>
        <p:txBody>
          <a:bodyPr wrap="none" rtlCol="0">
            <a:spAutoFit/>
          </a:bodyPr>
          <a:lstStyle/>
          <a:p>
            <a:r>
              <a:rPr lang="fr-FR" sz="900"/>
              <a:t>Djan C, Nicolas C, Janoly-Dumenil A, Plauchu M, Régulateur de débit:</a:t>
            </a:r>
          </a:p>
          <a:p>
            <a:r>
              <a:rPr lang="fr-FR" sz="900"/>
              <a:t>Mise en évidence du mésusage par une enquête de pratiques et propositions d’actions correctives.</a:t>
            </a:r>
          </a:p>
          <a:p>
            <a:r>
              <a:rPr lang="fr-FR" sz="900"/>
              <a:t>Journal de pharmacie clinique 2008, 27 (2) : 65-72</a:t>
            </a:r>
          </a:p>
        </p:txBody>
      </p:sp>
      <p:sp>
        <p:nvSpPr>
          <p:cNvPr id="9" name="Rectangle 8">
            <a:extLst>
              <a:ext uri="{FF2B5EF4-FFF2-40B4-BE49-F238E27FC236}">
                <a16:creationId xmlns:a16="http://schemas.microsoft.com/office/drawing/2014/main" id="{B51C4EF8-DAD2-4B41-B1BA-3F4E7B8A6377}"/>
              </a:ext>
            </a:extLst>
          </p:cNvPr>
          <p:cNvSpPr/>
          <p:nvPr/>
        </p:nvSpPr>
        <p:spPr>
          <a:xfrm>
            <a:off x="235974" y="412955"/>
            <a:ext cx="2374491" cy="899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0A387E4-8CB6-417E-B7D2-8DB2DE974EE1}"/>
              </a:ext>
            </a:extLst>
          </p:cNvPr>
          <p:cNvSpPr>
            <a:spLocks noGrp="1"/>
          </p:cNvSpPr>
          <p:nvPr>
            <p:ph type="title"/>
          </p:nvPr>
        </p:nvSpPr>
        <p:spPr>
          <a:xfrm>
            <a:off x="903090" y="679048"/>
            <a:ext cx="6042116" cy="505731"/>
          </a:xfrm>
        </p:spPr>
        <p:txBody>
          <a:bodyPr/>
          <a:lstStyle/>
          <a:p>
            <a:r>
              <a:rPr lang="fr-FR" dirty="0">
                <a:effectLst>
                  <a:outerShdw blurRad="38100" dist="38100" dir="2700000" algn="tl">
                    <a:srgbClr val="000000">
                      <a:alpha val="43137"/>
                    </a:srgbClr>
                  </a:outerShdw>
                </a:effectLst>
                <a:latin typeface="Verdana Pro Semibold" panose="020B0704030504040204" pitchFamily="34" charset="0"/>
              </a:rPr>
              <a:t>La perfusion par gravité</a:t>
            </a:r>
            <a:br>
              <a:rPr lang="fr-FR" dirty="0">
                <a:latin typeface="Franklin Gothic Book" panose="020B0503020102020204" pitchFamily="34" charset="0"/>
              </a:rPr>
            </a:br>
            <a:endParaRPr lang="fr-FR" dirty="0">
              <a:latin typeface="Franklin Gothic Book" panose="020B0503020102020204" pitchFamily="34" charset="0"/>
            </a:endParaRPr>
          </a:p>
        </p:txBody>
      </p:sp>
    </p:spTree>
    <p:extLst>
      <p:ext uri="{BB962C8B-B14F-4D97-AF65-F5344CB8AC3E}">
        <p14:creationId xmlns:p14="http://schemas.microsoft.com/office/powerpoint/2010/main" val="2486672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CC778B2-6EF9-43D2-A74B-C369EB63AA53}"/>
              </a:ext>
            </a:extLst>
          </p:cNvPr>
          <p:cNvSpPr>
            <a:spLocks noGrp="1"/>
          </p:cNvSpPr>
          <p:nvPr>
            <p:ph idx="1"/>
          </p:nvPr>
        </p:nvSpPr>
        <p:spPr>
          <a:xfrm>
            <a:off x="903089" y="2155511"/>
            <a:ext cx="6042117" cy="3087673"/>
          </a:xfrm>
        </p:spPr>
        <p:txBody>
          <a:bodyPr/>
          <a:lstStyle/>
          <a:p>
            <a:pPr marL="342900" indent="-342900">
              <a:buFont typeface="Arial" panose="020B0604020202020204" pitchFamily="34" charset="0"/>
              <a:buChar char="•"/>
            </a:pPr>
            <a:r>
              <a:rPr lang="fr-FR" b="1" dirty="0">
                <a:solidFill>
                  <a:schemeClr val="tx2">
                    <a:lumMod val="40000"/>
                    <a:lumOff val="60000"/>
                  </a:schemeClr>
                </a:solidFill>
                <a:latin typeface="Franklin Gothic Book" panose="020B0503020102020204" pitchFamily="34" charset="0"/>
              </a:rPr>
              <a:t>Régulateur de débit rotatif</a:t>
            </a:r>
          </a:p>
          <a:p>
            <a:pPr marL="342900" indent="-342900">
              <a:buFont typeface="Arial" panose="020B0604020202020204" pitchFamily="34" charset="0"/>
              <a:buChar char="•"/>
            </a:pPr>
            <a:endParaRPr lang="fr-FR" dirty="0">
              <a:latin typeface="Franklin Gothic Book" panose="020B0503020102020204" pitchFamily="34" charset="0"/>
            </a:endParaRPr>
          </a:p>
          <a:p>
            <a:r>
              <a:rPr lang="fr-FR" dirty="0">
                <a:latin typeface="Franklin Gothic Book" panose="020B0503020102020204" pitchFamily="34" charset="0"/>
              </a:rPr>
              <a:t>La rotation de la partie mobile fait varier            les conditions de circulation du fluide et donc le débit</a:t>
            </a:r>
          </a:p>
          <a:p>
            <a:r>
              <a:rPr lang="fr-FR" dirty="0">
                <a:latin typeface="Franklin Gothic Book" panose="020B0503020102020204" pitchFamily="34" charset="0"/>
              </a:rPr>
              <a:t>Perçu à tort comme un dispositif de sécurité Précision du débit </a:t>
            </a:r>
            <a:r>
              <a:rPr lang="fr-FR" sz="2400" b="1" dirty="0">
                <a:solidFill>
                  <a:schemeClr val="accent4"/>
                </a:solidFill>
                <a:latin typeface="Franklin Gothic Book" panose="020B0503020102020204" pitchFamily="34" charset="0"/>
              </a:rPr>
              <a:t>+/- 20 %</a:t>
            </a:r>
          </a:p>
          <a:p>
            <a:endParaRPr lang="fr-FR" dirty="0">
              <a:latin typeface="Franklin Gothic Book" panose="020B0503020102020204" pitchFamily="34" charset="0"/>
            </a:endParaRPr>
          </a:p>
        </p:txBody>
      </p:sp>
      <p:pic>
        <p:nvPicPr>
          <p:cNvPr id="6" name="Picture 2" descr="C:\Users\egea.a\Downloads\10497-regulateur-de-debit.jpg">
            <a:extLst>
              <a:ext uri="{FF2B5EF4-FFF2-40B4-BE49-F238E27FC236}">
                <a16:creationId xmlns:a16="http://schemas.microsoft.com/office/drawing/2014/main" id="{2884BDDE-DDD4-4A80-AAAE-5079680E4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467" y="3255384"/>
            <a:ext cx="1987800" cy="1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0A061A7D-C498-4056-86C8-A7F7FD75C964}"/>
              </a:ext>
            </a:extLst>
          </p:cNvPr>
          <p:cNvSpPr txBox="1"/>
          <p:nvPr/>
        </p:nvSpPr>
        <p:spPr>
          <a:xfrm>
            <a:off x="956829" y="6089141"/>
            <a:ext cx="5934638" cy="507831"/>
          </a:xfrm>
          <a:prstGeom prst="rect">
            <a:avLst/>
          </a:prstGeom>
          <a:noFill/>
        </p:spPr>
        <p:txBody>
          <a:bodyPr wrap="none" rtlCol="0">
            <a:spAutoFit/>
          </a:bodyPr>
          <a:lstStyle/>
          <a:p>
            <a:r>
              <a:rPr lang="fr-FR" sz="900"/>
              <a:t>Djan C, Nicolas C, Janoly-Dumenil A, Plauchu M, Régulateur de débit:</a:t>
            </a:r>
          </a:p>
          <a:p>
            <a:r>
              <a:rPr lang="fr-FR" sz="900"/>
              <a:t>Mise en évidence du mésusage par une enquête de pratiques et propositions d’actions correctives.</a:t>
            </a:r>
          </a:p>
          <a:p>
            <a:r>
              <a:rPr lang="fr-FR" sz="900"/>
              <a:t>Journal de pharmacie clinique 2008, 27 (2) : 65-72</a:t>
            </a:r>
          </a:p>
        </p:txBody>
      </p:sp>
      <p:sp>
        <p:nvSpPr>
          <p:cNvPr id="3" name="ZoneTexte 2">
            <a:extLst>
              <a:ext uri="{FF2B5EF4-FFF2-40B4-BE49-F238E27FC236}">
                <a16:creationId xmlns:a16="http://schemas.microsoft.com/office/drawing/2014/main" id="{40BEDA45-F446-4FAF-8120-552F9C7A01FE}"/>
              </a:ext>
            </a:extLst>
          </p:cNvPr>
          <p:cNvSpPr txBox="1"/>
          <p:nvPr/>
        </p:nvSpPr>
        <p:spPr>
          <a:xfrm>
            <a:off x="956829" y="5639075"/>
            <a:ext cx="4790094" cy="369332"/>
          </a:xfrm>
          <a:prstGeom prst="rect">
            <a:avLst/>
          </a:prstGeom>
          <a:noFill/>
        </p:spPr>
        <p:txBody>
          <a:bodyPr wrap="none" rtlCol="0">
            <a:spAutoFit/>
          </a:bodyPr>
          <a:lstStyle/>
          <a:p>
            <a:r>
              <a:rPr lang="fr-FR" sz="900"/>
              <a:t>Gestion des risques autour de la perfusion: point de vue de la matériovigilance</a:t>
            </a:r>
          </a:p>
          <a:p>
            <a:r>
              <a:rPr lang="fr-FR" sz="900"/>
              <a:t>Hôpital Pellegrin (Bordeaux) JARCA 2012</a:t>
            </a:r>
          </a:p>
        </p:txBody>
      </p:sp>
      <p:sp>
        <p:nvSpPr>
          <p:cNvPr id="8" name="Rectangle 7">
            <a:extLst>
              <a:ext uri="{FF2B5EF4-FFF2-40B4-BE49-F238E27FC236}">
                <a16:creationId xmlns:a16="http://schemas.microsoft.com/office/drawing/2014/main" id="{D247037F-6875-4DC5-970C-A4E6E6653239}"/>
              </a:ext>
            </a:extLst>
          </p:cNvPr>
          <p:cNvSpPr/>
          <p:nvPr/>
        </p:nvSpPr>
        <p:spPr>
          <a:xfrm>
            <a:off x="294968" y="442452"/>
            <a:ext cx="2433484" cy="1002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0A387E4-8CB6-417E-B7D2-8DB2DE974EE1}"/>
              </a:ext>
            </a:extLst>
          </p:cNvPr>
          <p:cNvSpPr>
            <a:spLocks noGrp="1"/>
          </p:cNvSpPr>
          <p:nvPr>
            <p:ph type="title"/>
          </p:nvPr>
        </p:nvSpPr>
        <p:spPr>
          <a:xfrm>
            <a:off x="765531" y="833217"/>
            <a:ext cx="6042116" cy="505731"/>
          </a:xfrm>
        </p:spPr>
        <p:txBody>
          <a:bodyPr/>
          <a:lstStyle/>
          <a:p>
            <a:r>
              <a:rPr lang="fr-FR" dirty="0">
                <a:effectLst>
                  <a:outerShdw blurRad="38100" dist="38100" dir="2700000" algn="tl">
                    <a:srgbClr val="000000">
                      <a:alpha val="43137"/>
                    </a:srgbClr>
                  </a:outerShdw>
                </a:effectLst>
                <a:latin typeface="Verdana Pro Semibold" panose="020B0704030504040204" pitchFamily="34" charset="0"/>
              </a:rPr>
              <a:t>La perfusion par gravité</a:t>
            </a:r>
          </a:p>
        </p:txBody>
      </p:sp>
    </p:spTree>
    <p:extLst>
      <p:ext uri="{BB962C8B-B14F-4D97-AF65-F5344CB8AC3E}">
        <p14:creationId xmlns:p14="http://schemas.microsoft.com/office/powerpoint/2010/main" val="4099123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E0916C6F-2085-4009-9874-16792ACE99FD}"/>
              </a:ext>
            </a:extLst>
          </p:cNvPr>
          <p:cNvSpPr>
            <a:spLocks noGrp="1"/>
          </p:cNvSpPr>
          <p:nvPr>
            <p:ph idx="1"/>
          </p:nvPr>
        </p:nvSpPr>
        <p:spPr>
          <a:xfrm>
            <a:off x="956829" y="1904732"/>
            <a:ext cx="7234583" cy="4062077"/>
          </a:xfrm>
        </p:spPr>
        <p:txBody>
          <a:bodyPr/>
          <a:lstStyle/>
          <a:p>
            <a:pPr marL="342900" indent="-342900">
              <a:spcBef>
                <a:spcPts val="0"/>
              </a:spcBef>
              <a:buFont typeface="Arial" panose="020B0604020202020204" pitchFamily="34" charset="0"/>
              <a:buChar char="•"/>
            </a:pPr>
            <a:r>
              <a:rPr lang="fr-FR" b="1" dirty="0">
                <a:solidFill>
                  <a:schemeClr val="tx2">
                    <a:lumMod val="40000"/>
                    <a:lumOff val="60000"/>
                  </a:schemeClr>
                </a:solidFill>
              </a:rPr>
              <a:t>Diffuseur portable</a:t>
            </a:r>
          </a:p>
          <a:p>
            <a:pPr>
              <a:spcBef>
                <a:spcPts val="0"/>
              </a:spcBef>
            </a:pPr>
            <a:endParaRPr lang="fr-FR" dirty="0"/>
          </a:p>
          <a:p>
            <a:pPr>
              <a:spcBef>
                <a:spcPts val="0"/>
              </a:spcBef>
            </a:pPr>
            <a:r>
              <a:rPr lang="fr-FR" dirty="0">
                <a:latin typeface="Verdana Pro Light" panose="020B0304030504040204" pitchFamily="34" charset="0"/>
              </a:rPr>
              <a:t>Système mécanique portable, fonctionnant sans différence de hauteur/sans source d’énergie électrique</a:t>
            </a:r>
          </a:p>
          <a:p>
            <a:pPr>
              <a:spcBef>
                <a:spcPts val="0"/>
              </a:spcBef>
            </a:pPr>
            <a:endParaRPr lang="fr-FR" dirty="0">
              <a:latin typeface="Verdana Pro Light" panose="020B0304030504040204" pitchFamily="34" charset="0"/>
            </a:endParaRPr>
          </a:p>
          <a:p>
            <a:pPr>
              <a:spcBef>
                <a:spcPts val="0"/>
              </a:spcBef>
            </a:pPr>
            <a:r>
              <a:rPr lang="fr-FR" dirty="0">
                <a:latin typeface="Verdana Pro Light" panose="020B0304030504040204" pitchFamily="34" charset="0"/>
              </a:rPr>
              <a:t>Non programmable</a:t>
            </a:r>
          </a:p>
          <a:p>
            <a:pPr>
              <a:spcBef>
                <a:spcPts val="0"/>
              </a:spcBef>
            </a:pPr>
            <a:r>
              <a:rPr lang="fr-FR" dirty="0">
                <a:latin typeface="Verdana Pro Light" panose="020B0304030504040204" pitchFamily="34" charset="0"/>
              </a:rPr>
              <a:t>Débit influencé par différents facteurs</a:t>
            </a:r>
          </a:p>
          <a:p>
            <a:pPr>
              <a:spcBef>
                <a:spcPts val="0"/>
              </a:spcBef>
            </a:pPr>
            <a:r>
              <a:rPr lang="fr-FR" dirty="0">
                <a:latin typeface="Verdana Pro Light" panose="020B0304030504040204" pitchFamily="34" charset="0"/>
              </a:rPr>
              <a:t>(t°, viscosité)</a:t>
            </a:r>
          </a:p>
          <a:p>
            <a:pPr>
              <a:spcBef>
                <a:spcPts val="0"/>
              </a:spcBef>
            </a:pPr>
            <a:endParaRPr lang="fr-FR" dirty="0">
              <a:latin typeface="Verdana Pro Light" panose="020B0304030504040204" pitchFamily="34" charset="0"/>
            </a:endParaRPr>
          </a:p>
          <a:p>
            <a:pPr>
              <a:spcBef>
                <a:spcPts val="0"/>
              </a:spcBef>
            </a:pPr>
            <a:r>
              <a:rPr lang="fr-FR" sz="2400" b="1" dirty="0">
                <a:solidFill>
                  <a:schemeClr val="accent4"/>
                </a:solidFill>
                <a:latin typeface="Verdana Pro Light" panose="020B0304030504040204" pitchFamily="34" charset="0"/>
              </a:rPr>
              <a:t>+/- 15% </a:t>
            </a:r>
            <a:r>
              <a:rPr lang="fr-FR" dirty="0">
                <a:latin typeface="Verdana Pro Light" panose="020B0304030504040204" pitchFamily="34" charset="0"/>
              </a:rPr>
              <a:t>par rapport au débit nominal</a:t>
            </a:r>
          </a:p>
          <a:p>
            <a:pPr>
              <a:spcBef>
                <a:spcPts val="0"/>
              </a:spcBef>
            </a:pPr>
            <a:endParaRPr lang="fr-FR" dirty="0">
              <a:latin typeface="Verdana Pro Light" panose="020B0304030504040204" pitchFamily="34" charset="0"/>
            </a:endParaRPr>
          </a:p>
          <a:p>
            <a:pPr>
              <a:spcBef>
                <a:spcPts val="0"/>
              </a:spcBef>
            </a:pPr>
            <a:r>
              <a:rPr lang="fr-FR" dirty="0">
                <a:latin typeface="Verdana Pro Light" panose="020B0304030504040204" pitchFamily="34" charset="0"/>
              </a:rPr>
              <a:t>Chimiothérapie, ATB, analgésie</a:t>
            </a:r>
          </a:p>
          <a:p>
            <a:pPr>
              <a:spcBef>
                <a:spcPts val="0"/>
              </a:spcBef>
            </a:pPr>
            <a:endParaRPr lang="fr-FR" dirty="0"/>
          </a:p>
          <a:p>
            <a:endParaRPr lang="fr-FR" dirty="0"/>
          </a:p>
          <a:p>
            <a:endParaRPr lang="fr-FR" dirty="0"/>
          </a:p>
        </p:txBody>
      </p:sp>
      <p:sp>
        <p:nvSpPr>
          <p:cNvPr id="6" name="ZoneTexte 5">
            <a:extLst>
              <a:ext uri="{FF2B5EF4-FFF2-40B4-BE49-F238E27FC236}">
                <a16:creationId xmlns:a16="http://schemas.microsoft.com/office/drawing/2014/main" id="{EDE58577-34CF-44CC-8465-283F5E7D8263}"/>
              </a:ext>
            </a:extLst>
          </p:cNvPr>
          <p:cNvSpPr txBox="1"/>
          <p:nvPr/>
        </p:nvSpPr>
        <p:spPr>
          <a:xfrm>
            <a:off x="956829" y="6143587"/>
            <a:ext cx="7376010" cy="230832"/>
          </a:xfrm>
          <a:prstGeom prst="rect">
            <a:avLst/>
          </a:prstGeom>
          <a:noFill/>
        </p:spPr>
        <p:txBody>
          <a:bodyPr wrap="square" rtlCol="0">
            <a:spAutoFit/>
          </a:bodyPr>
          <a:lstStyle/>
          <a:p>
            <a:r>
              <a:rPr lang="fr-FR" sz="900" dirty="0"/>
              <a:t>Socle de connaissance sur la perfusion en anesthésie réanimation SFAR, SRLF, Europharmat, AFIB, Octobre 2016</a:t>
            </a:r>
          </a:p>
        </p:txBody>
      </p:sp>
      <p:pic>
        <p:nvPicPr>
          <p:cNvPr id="7" name="Picture 2" descr="C:\Users\egea.a\Downloads\pec_medicale_03.jpg">
            <a:extLst>
              <a:ext uri="{FF2B5EF4-FFF2-40B4-BE49-F238E27FC236}">
                <a16:creationId xmlns:a16="http://schemas.microsoft.com/office/drawing/2014/main" id="{503AAACA-52AE-4C7E-A431-57AB8EB57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9010" y="3316375"/>
            <a:ext cx="2060194" cy="15446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contenu 1">
            <a:extLst>
              <a:ext uri="{FF2B5EF4-FFF2-40B4-BE49-F238E27FC236}">
                <a16:creationId xmlns:a16="http://schemas.microsoft.com/office/drawing/2014/main" id="{B5E706B7-4563-4A93-B01A-0CF10E517C63}"/>
              </a:ext>
            </a:extLst>
          </p:cNvPr>
          <p:cNvSpPr txBox="1">
            <a:spLocks/>
          </p:cNvSpPr>
          <p:nvPr/>
        </p:nvSpPr>
        <p:spPr>
          <a:xfrm>
            <a:off x="952588" y="2631763"/>
            <a:ext cx="4932787" cy="3565878"/>
          </a:xfrm>
          <a:prstGeom prst="rect">
            <a:avLst/>
          </a:prstGeom>
        </p:spPr>
        <p:txBody>
          <a:bodyPr/>
          <a:lstStyle>
            <a:lvl1pPr marL="0" indent="0" algn="l" defTabSz="914400" rtl="0" eaLnBrk="1" latinLnBrk="0" hangingPunct="1">
              <a:lnSpc>
                <a:spcPct val="90000"/>
              </a:lnSpc>
              <a:spcBef>
                <a:spcPts val="1000"/>
              </a:spcBef>
              <a:buFontTx/>
              <a:buNone/>
              <a:defRPr sz="2200" b="0" i="0" kern="1200">
                <a:solidFill>
                  <a:schemeClr val="tx1"/>
                </a:solidFill>
                <a:latin typeface="Verdana Regular" charset="0"/>
                <a:ea typeface="+mn-ea"/>
                <a:cs typeface="+mn-cs"/>
              </a:defRPr>
            </a:lvl1pPr>
            <a:lvl2pPr marL="457200" indent="0" algn="l" defTabSz="914400" rtl="0" eaLnBrk="1" latinLnBrk="0" hangingPunct="1">
              <a:lnSpc>
                <a:spcPct val="90000"/>
              </a:lnSpc>
              <a:spcBef>
                <a:spcPts val="500"/>
              </a:spcBef>
              <a:buFontTx/>
              <a:buNone/>
              <a:defRPr sz="1800" b="0" i="0" kern="1200">
                <a:solidFill>
                  <a:schemeClr val="tx1"/>
                </a:solidFill>
                <a:latin typeface="Verdana Regular" charset="0"/>
                <a:ea typeface="+mn-ea"/>
                <a:cs typeface="+mn-cs"/>
              </a:defRPr>
            </a:lvl2pPr>
            <a:lvl3pPr marL="914400" indent="0" algn="l" defTabSz="914400" rtl="0" eaLnBrk="1" latinLnBrk="0" hangingPunct="1">
              <a:lnSpc>
                <a:spcPct val="90000"/>
              </a:lnSpc>
              <a:spcBef>
                <a:spcPts val="500"/>
              </a:spcBef>
              <a:buFontTx/>
              <a:buNone/>
              <a:defRPr sz="1600" b="0" i="0" kern="1200">
                <a:solidFill>
                  <a:schemeClr val="tx1"/>
                </a:solidFill>
                <a:latin typeface="Verdana Regular" charset="0"/>
                <a:ea typeface="+mn-ea"/>
                <a:cs typeface="+mn-cs"/>
              </a:defRPr>
            </a:lvl3pPr>
            <a:lvl4pPr marL="1371600" indent="0" algn="l" defTabSz="914400" rtl="0" eaLnBrk="1" latinLnBrk="0" hangingPunct="1">
              <a:lnSpc>
                <a:spcPct val="90000"/>
              </a:lnSpc>
              <a:spcBef>
                <a:spcPts val="500"/>
              </a:spcBef>
              <a:buFontTx/>
              <a:buNone/>
              <a:defRPr sz="1400" b="0" i="0" kern="1200">
                <a:solidFill>
                  <a:schemeClr val="tx1"/>
                </a:solidFill>
                <a:latin typeface="Verdana Regular" charset="0"/>
                <a:ea typeface="+mn-ea"/>
                <a:cs typeface="+mn-cs"/>
              </a:defRPr>
            </a:lvl4pPr>
            <a:lvl5pPr marL="1828800" indent="0" algn="l" defTabSz="914400" rtl="0" eaLnBrk="1" latinLnBrk="0" hangingPunct="1">
              <a:lnSpc>
                <a:spcPct val="90000"/>
              </a:lnSpc>
              <a:spcBef>
                <a:spcPts val="500"/>
              </a:spcBef>
              <a:buFontTx/>
              <a:buNone/>
              <a:defRPr sz="1200" b="0" i="0" kern="1200">
                <a:solidFill>
                  <a:schemeClr val="tx1"/>
                </a:solidFill>
                <a:latin typeface="Verdana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endParaRPr lang="fr-FR" dirty="0">
              <a:solidFill>
                <a:srgbClr val="00B050"/>
              </a:solidFill>
            </a:endParaRPr>
          </a:p>
          <a:p>
            <a:endParaRPr lang="fr-FR" dirty="0"/>
          </a:p>
          <a:p>
            <a:endParaRPr lang="fr-FR" dirty="0"/>
          </a:p>
        </p:txBody>
      </p:sp>
      <p:sp>
        <p:nvSpPr>
          <p:cNvPr id="3" name="Rectangle 2">
            <a:extLst>
              <a:ext uri="{FF2B5EF4-FFF2-40B4-BE49-F238E27FC236}">
                <a16:creationId xmlns:a16="http://schemas.microsoft.com/office/drawing/2014/main" id="{D21477EA-0E99-4093-A0BF-B21ABAA19F02}"/>
              </a:ext>
            </a:extLst>
          </p:cNvPr>
          <p:cNvSpPr/>
          <p:nvPr/>
        </p:nvSpPr>
        <p:spPr>
          <a:xfrm>
            <a:off x="0" y="421947"/>
            <a:ext cx="2403987" cy="915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itre 3">
            <a:extLst>
              <a:ext uri="{FF2B5EF4-FFF2-40B4-BE49-F238E27FC236}">
                <a16:creationId xmlns:a16="http://schemas.microsoft.com/office/drawing/2014/main" id="{8C6F8809-1527-4C93-9AD9-1F60B012B8A2}"/>
              </a:ext>
            </a:extLst>
          </p:cNvPr>
          <p:cNvSpPr>
            <a:spLocks noGrp="1"/>
          </p:cNvSpPr>
          <p:nvPr>
            <p:ph type="title"/>
          </p:nvPr>
        </p:nvSpPr>
        <p:spPr>
          <a:xfrm>
            <a:off x="952588" y="1036287"/>
            <a:ext cx="6042116" cy="505731"/>
          </a:xfrm>
        </p:spPr>
        <p:txBody>
          <a:bodyPr/>
          <a:lstStyle/>
          <a:p>
            <a:r>
              <a:rPr lang="fr-FR" dirty="0">
                <a:latin typeface="Verdana Pro Semibold" panose="020B0704030504040204" pitchFamily="34" charset="0"/>
              </a:rPr>
              <a:t>Autres</a:t>
            </a:r>
          </a:p>
        </p:txBody>
      </p:sp>
    </p:spTree>
    <p:extLst>
      <p:ext uri="{BB962C8B-B14F-4D97-AF65-F5344CB8AC3E}">
        <p14:creationId xmlns:p14="http://schemas.microsoft.com/office/powerpoint/2010/main" val="2340981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E0916C6F-2085-4009-9874-16792ACE99FD}"/>
              </a:ext>
            </a:extLst>
          </p:cNvPr>
          <p:cNvSpPr>
            <a:spLocks noGrp="1"/>
          </p:cNvSpPr>
          <p:nvPr>
            <p:ph idx="1"/>
          </p:nvPr>
        </p:nvSpPr>
        <p:spPr>
          <a:xfrm>
            <a:off x="775609" y="2573545"/>
            <a:ext cx="8368391" cy="3565878"/>
          </a:xfrm>
        </p:spPr>
        <p:txBody>
          <a:bodyPr/>
          <a:lstStyle/>
          <a:p>
            <a:pPr>
              <a:spcBef>
                <a:spcPts val="0"/>
              </a:spcBef>
            </a:pPr>
            <a:r>
              <a:rPr lang="fr-FR" sz="2000" dirty="0">
                <a:latin typeface="Verdana Pro Light" panose="020B0304030504040204" pitchFamily="34" charset="0"/>
                <a:sym typeface="Wingdings" panose="05000000000000000000" pitchFamily="2" charset="2"/>
              </a:rPr>
              <a:t> </a:t>
            </a:r>
            <a:r>
              <a:rPr lang="fr-FR" sz="2000" b="1" dirty="0">
                <a:solidFill>
                  <a:schemeClr val="accent4"/>
                </a:solidFill>
                <a:latin typeface="Verdana Pro Light" panose="020B0304030504040204" pitchFamily="34" charset="0"/>
              </a:rPr>
              <a:t>Peu fiable </a:t>
            </a:r>
            <a:r>
              <a:rPr lang="fr-FR" sz="2000" dirty="0">
                <a:latin typeface="Verdana Pro Light" panose="020B0304030504040204" pitchFamily="34" charset="0"/>
              </a:rPr>
              <a:t>en terme de précision</a:t>
            </a:r>
            <a:endParaRPr lang="fr-FR" sz="2000" dirty="0">
              <a:solidFill>
                <a:srgbClr val="FFC000"/>
              </a:solidFill>
              <a:latin typeface="Verdana Pro Light" panose="020B0304030504040204" pitchFamily="34" charset="0"/>
            </a:endParaRPr>
          </a:p>
          <a:p>
            <a:pPr>
              <a:spcBef>
                <a:spcPts val="0"/>
              </a:spcBef>
            </a:pPr>
            <a:endParaRPr lang="fr-FR" sz="2000" dirty="0">
              <a:latin typeface="Verdana Pro Light" panose="020B0304030504040204" pitchFamily="34" charset="0"/>
            </a:endParaRPr>
          </a:p>
          <a:p>
            <a:pPr>
              <a:spcBef>
                <a:spcPts val="0"/>
              </a:spcBef>
            </a:pPr>
            <a:r>
              <a:rPr lang="fr-FR" sz="2000" dirty="0">
                <a:latin typeface="Verdana Pro Light" panose="020B0304030504040204" pitchFamily="34" charset="0"/>
                <a:sym typeface="Wingdings" panose="05000000000000000000" pitchFamily="2" charset="2"/>
              </a:rPr>
              <a:t> </a:t>
            </a:r>
            <a:r>
              <a:rPr lang="fr-FR" sz="2000" dirty="0">
                <a:latin typeface="Verdana Pro Light" panose="020B0304030504040204" pitchFamily="34" charset="0"/>
              </a:rPr>
              <a:t>Ecoulement </a:t>
            </a:r>
            <a:r>
              <a:rPr lang="fr-FR" sz="2000" b="1" dirty="0">
                <a:solidFill>
                  <a:schemeClr val="accent4"/>
                </a:solidFill>
                <a:latin typeface="Verdana Pro Light" panose="020B0304030504040204" pitchFamily="34" charset="0"/>
              </a:rPr>
              <a:t>tributaire</a:t>
            </a:r>
            <a:r>
              <a:rPr lang="fr-FR" sz="2000" dirty="0">
                <a:solidFill>
                  <a:schemeClr val="accent4"/>
                </a:solidFill>
                <a:latin typeface="Verdana Pro Light" panose="020B0304030504040204" pitchFamily="34" charset="0"/>
              </a:rPr>
              <a:t> </a:t>
            </a:r>
            <a:r>
              <a:rPr lang="fr-FR" sz="2000" b="1" dirty="0">
                <a:solidFill>
                  <a:schemeClr val="accent4"/>
                </a:solidFill>
                <a:latin typeface="Verdana Pro Light" panose="020B0304030504040204" pitchFamily="34" charset="0"/>
              </a:rPr>
              <a:t>hauteur, viscosité, longueur</a:t>
            </a:r>
          </a:p>
          <a:p>
            <a:pPr>
              <a:spcBef>
                <a:spcPts val="0"/>
              </a:spcBef>
            </a:pPr>
            <a:endParaRPr lang="fr-FR" sz="2000" dirty="0">
              <a:latin typeface="Verdana Pro Light" panose="020B0304030504040204" pitchFamily="34" charset="0"/>
            </a:endParaRPr>
          </a:p>
          <a:p>
            <a:pPr>
              <a:spcBef>
                <a:spcPts val="0"/>
              </a:spcBef>
            </a:pPr>
            <a:r>
              <a:rPr lang="fr-FR" sz="2000" dirty="0">
                <a:latin typeface="Verdana Pro Light" panose="020B0304030504040204" pitchFamily="34" charset="0"/>
                <a:sym typeface="Wingdings" panose="05000000000000000000" pitchFamily="2" charset="2"/>
              </a:rPr>
              <a:t> </a:t>
            </a:r>
            <a:r>
              <a:rPr lang="fr-FR" sz="2000" dirty="0">
                <a:latin typeface="Verdana Pro Light" panose="020B0304030504040204" pitchFamily="34" charset="0"/>
              </a:rPr>
              <a:t>Peu onéreux mais </a:t>
            </a:r>
            <a:r>
              <a:rPr lang="fr-FR" sz="2000" b="1" dirty="0">
                <a:solidFill>
                  <a:schemeClr val="accent4"/>
                </a:solidFill>
                <a:latin typeface="Verdana Pro Light" panose="020B0304030504040204" pitchFamily="34" charset="0"/>
              </a:rPr>
              <a:t>absence de sécurité </a:t>
            </a:r>
          </a:p>
          <a:p>
            <a:pPr>
              <a:spcBef>
                <a:spcPts val="0"/>
              </a:spcBef>
            </a:pPr>
            <a:endParaRPr lang="fr-FR" sz="2000" dirty="0">
              <a:latin typeface="Verdana Pro Light" panose="020B0304030504040204" pitchFamily="34" charset="0"/>
            </a:endParaRPr>
          </a:p>
          <a:p>
            <a:r>
              <a:rPr lang="fr-FR" sz="2000" b="1" dirty="0">
                <a:solidFill>
                  <a:schemeClr val="accent6"/>
                </a:solidFill>
                <a:latin typeface="Verdana Pro Light" panose="020B0304030504040204" pitchFamily="34" charset="0"/>
              </a:rPr>
              <a:t>Solutés autorisés : </a:t>
            </a:r>
          </a:p>
          <a:p>
            <a:pPr lvl="5"/>
            <a:r>
              <a:rPr lang="fr-FR" sz="2000" b="1" dirty="0">
                <a:solidFill>
                  <a:schemeClr val="accent6"/>
                </a:solidFill>
                <a:latin typeface="Verdana Pro Light" panose="020B0304030504040204" pitchFamily="34" charset="0"/>
              </a:rPr>
              <a:t>Glucose 2,5%, 5 %, 10 %</a:t>
            </a:r>
          </a:p>
          <a:p>
            <a:pPr lvl="5"/>
            <a:r>
              <a:rPr lang="fr-FR" sz="2000" b="1" dirty="0">
                <a:solidFill>
                  <a:schemeClr val="accent6"/>
                </a:solidFill>
                <a:latin typeface="Verdana Pro Light" panose="020B0304030504040204" pitchFamily="34" charset="0"/>
              </a:rPr>
              <a:t>Chlorure de sodium 0,9 %</a:t>
            </a:r>
          </a:p>
          <a:p>
            <a:pPr lvl="5"/>
            <a:r>
              <a:rPr lang="fr-FR" sz="2000" b="1" dirty="0">
                <a:solidFill>
                  <a:schemeClr val="accent6"/>
                </a:solidFill>
                <a:latin typeface="Verdana Pro Light" panose="020B0304030504040204" pitchFamily="34" charset="0"/>
              </a:rPr>
              <a:t>Bicarbonate de sodium 1,4 % 4,2 %</a:t>
            </a:r>
          </a:p>
          <a:p>
            <a:pPr lvl="1"/>
            <a:endParaRPr lang="fr-FR" sz="2000" dirty="0">
              <a:latin typeface="Franklin Gothic Book" panose="020B0503020102020204" pitchFamily="34" charset="0"/>
            </a:endParaRPr>
          </a:p>
          <a:p>
            <a:pPr lvl="1"/>
            <a:r>
              <a:rPr lang="fr-FR" sz="2000" dirty="0">
                <a:solidFill>
                  <a:schemeClr val="accent6"/>
                </a:solidFill>
                <a:latin typeface="Franklin Gothic Book" panose="020B0503020102020204" pitchFamily="34" charset="0"/>
              </a:rPr>
              <a:t>  </a:t>
            </a:r>
            <a:endParaRPr lang="fr-FR" sz="2000" dirty="0">
              <a:latin typeface="Franklin Gothic Book" panose="020B0503020102020204" pitchFamily="34" charset="0"/>
            </a:endParaRPr>
          </a:p>
        </p:txBody>
      </p:sp>
      <p:sp>
        <p:nvSpPr>
          <p:cNvPr id="6" name="ZoneTexte 5">
            <a:extLst>
              <a:ext uri="{FF2B5EF4-FFF2-40B4-BE49-F238E27FC236}">
                <a16:creationId xmlns:a16="http://schemas.microsoft.com/office/drawing/2014/main" id="{EDE58577-34CF-44CC-8465-283F5E7D8263}"/>
              </a:ext>
            </a:extLst>
          </p:cNvPr>
          <p:cNvSpPr txBox="1"/>
          <p:nvPr/>
        </p:nvSpPr>
        <p:spPr>
          <a:xfrm>
            <a:off x="1032784" y="6087844"/>
            <a:ext cx="4790094" cy="369332"/>
          </a:xfrm>
          <a:prstGeom prst="rect">
            <a:avLst/>
          </a:prstGeom>
          <a:noFill/>
        </p:spPr>
        <p:txBody>
          <a:bodyPr wrap="none" rtlCol="0">
            <a:spAutoFit/>
          </a:bodyPr>
          <a:lstStyle/>
          <a:p>
            <a:r>
              <a:rPr lang="fr-FR" sz="900"/>
              <a:t>Gestion des risques autour de la perfusion: point de vue de la matériovigilance</a:t>
            </a:r>
          </a:p>
          <a:p>
            <a:r>
              <a:rPr lang="fr-FR" sz="900"/>
              <a:t>Hôpital Pellegrin (Bordeaux) JARCA 2012</a:t>
            </a:r>
          </a:p>
        </p:txBody>
      </p:sp>
      <p:sp>
        <p:nvSpPr>
          <p:cNvPr id="7" name="Rectangle 6">
            <a:extLst>
              <a:ext uri="{FF2B5EF4-FFF2-40B4-BE49-F238E27FC236}">
                <a16:creationId xmlns:a16="http://schemas.microsoft.com/office/drawing/2014/main" id="{CE33CADE-A938-4C29-9847-B4880D3C19AC}"/>
              </a:ext>
            </a:extLst>
          </p:cNvPr>
          <p:cNvSpPr/>
          <p:nvPr/>
        </p:nvSpPr>
        <p:spPr>
          <a:xfrm>
            <a:off x="368710" y="343777"/>
            <a:ext cx="2492477" cy="1153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3">
            <a:extLst>
              <a:ext uri="{FF2B5EF4-FFF2-40B4-BE49-F238E27FC236}">
                <a16:creationId xmlns:a16="http://schemas.microsoft.com/office/drawing/2014/main" id="{8C6F8809-1527-4C93-9AD9-1F60B012B8A2}"/>
              </a:ext>
            </a:extLst>
          </p:cNvPr>
          <p:cNvSpPr>
            <a:spLocks noGrp="1"/>
          </p:cNvSpPr>
          <p:nvPr>
            <p:ph type="title"/>
          </p:nvPr>
        </p:nvSpPr>
        <p:spPr>
          <a:xfrm>
            <a:off x="775609" y="1045532"/>
            <a:ext cx="6042116" cy="505731"/>
          </a:xfrm>
        </p:spPr>
        <p:txBody>
          <a:bodyPr/>
          <a:lstStyle/>
          <a:p>
            <a:r>
              <a:rPr lang="fr-FR" dirty="0">
                <a:effectLst>
                  <a:outerShdw blurRad="38100" dist="38100" dir="2700000" algn="tl">
                    <a:srgbClr val="000000">
                      <a:alpha val="43137"/>
                    </a:srgbClr>
                  </a:outerShdw>
                </a:effectLst>
                <a:latin typeface="Verdana Pro Semibold" panose="020B0704030504040204" pitchFamily="34" charset="0"/>
              </a:rPr>
              <a:t>La perfusion par gravité</a:t>
            </a:r>
          </a:p>
        </p:txBody>
      </p:sp>
    </p:spTree>
    <p:extLst>
      <p:ext uri="{BB962C8B-B14F-4D97-AF65-F5344CB8AC3E}">
        <p14:creationId xmlns:p14="http://schemas.microsoft.com/office/powerpoint/2010/main" val="2003030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754EDD9-4CDC-E4C9-5FDF-BCD8CCAE7E8D}"/>
              </a:ext>
            </a:extLst>
          </p:cNvPr>
          <p:cNvSpPr>
            <a:spLocks noGrp="1"/>
          </p:cNvSpPr>
          <p:nvPr>
            <p:ph idx="13"/>
          </p:nvPr>
        </p:nvSpPr>
        <p:spPr>
          <a:xfrm>
            <a:off x="158045" y="2582020"/>
            <a:ext cx="8985955" cy="3367226"/>
          </a:xfrm>
        </p:spPr>
        <p:txBody>
          <a:bodyPr/>
          <a:lstStyle/>
          <a:p>
            <a:r>
              <a:rPr lang="fr-FR" dirty="0"/>
              <a:t>A . Lors du réglage initial du débit</a:t>
            </a:r>
          </a:p>
          <a:p>
            <a:endParaRPr lang="fr-FR" dirty="0"/>
          </a:p>
          <a:p>
            <a:r>
              <a:rPr lang="fr-FR" dirty="0"/>
              <a:t>B. 10 à 15min après le réglage initial du débit</a:t>
            </a:r>
          </a:p>
          <a:p>
            <a:endParaRPr lang="fr-FR" dirty="0"/>
          </a:p>
          <a:p>
            <a:r>
              <a:rPr lang="fr-FR" dirty="0"/>
              <a:t>C. A chaque changement de position du patient(allongé/assis) </a:t>
            </a:r>
          </a:p>
          <a:p>
            <a:endParaRPr lang="fr-FR" dirty="0"/>
          </a:p>
          <a:p>
            <a:r>
              <a:rPr lang="fr-FR" dirty="0"/>
              <a:t>D. En cas de mise en œuvre d’une perfusion en parallèle </a:t>
            </a:r>
          </a:p>
        </p:txBody>
      </p:sp>
      <p:sp>
        <p:nvSpPr>
          <p:cNvPr id="4" name="Titre 3">
            <a:extLst>
              <a:ext uri="{FF2B5EF4-FFF2-40B4-BE49-F238E27FC236}">
                <a16:creationId xmlns:a16="http://schemas.microsoft.com/office/drawing/2014/main" id="{0CBAF679-6500-15EC-C292-FE4190B3FF91}"/>
              </a:ext>
            </a:extLst>
          </p:cNvPr>
          <p:cNvSpPr>
            <a:spLocks noGrp="1"/>
          </p:cNvSpPr>
          <p:nvPr>
            <p:ph type="title"/>
          </p:nvPr>
        </p:nvSpPr>
        <p:spPr>
          <a:xfrm>
            <a:off x="0" y="1789333"/>
            <a:ext cx="8681155" cy="505731"/>
          </a:xfrm>
        </p:spPr>
        <p:txBody>
          <a:bodyPr/>
          <a:lstStyle/>
          <a:p>
            <a:r>
              <a:rPr lang="fr-FR" sz="1600" dirty="0">
                <a:solidFill>
                  <a:schemeClr val="tx1"/>
                </a:solidFill>
              </a:rPr>
              <a:t>Dans le cas d’une perfusion par gravité, il est recommandé de vérifier le débit par comptage des gouttes : </a:t>
            </a:r>
          </a:p>
        </p:txBody>
      </p:sp>
      <p:pic>
        <p:nvPicPr>
          <p:cNvPr id="6" name="Graphique 5" descr="Point d’interrogation avec un remplissage uni">
            <a:extLst>
              <a:ext uri="{FF2B5EF4-FFF2-40B4-BE49-F238E27FC236}">
                <a16:creationId xmlns:a16="http://schemas.microsoft.com/office/drawing/2014/main" id="{C8152BA8-FB2A-44A3-DE1B-CEA404A382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2197" y="451554"/>
            <a:ext cx="914400" cy="914400"/>
          </a:xfrm>
          <a:prstGeom prst="rect">
            <a:avLst/>
          </a:prstGeom>
        </p:spPr>
      </p:pic>
      <p:pic>
        <p:nvPicPr>
          <p:cNvPr id="7" name="Picture 2">
            <a:extLst>
              <a:ext uri="{FF2B5EF4-FFF2-40B4-BE49-F238E27FC236}">
                <a16:creationId xmlns:a16="http://schemas.microsoft.com/office/drawing/2014/main" id="{832F1F2A-1005-7591-8696-A5D2236544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1804" y="372441"/>
            <a:ext cx="1687316" cy="1377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5934104"/>
      </p:ext>
    </p:extLst>
  </p:cSld>
  <p:clrMapOvr>
    <a:masterClrMapping/>
  </p:clrMapOvr>
</p:sld>
</file>

<file path=ppt/theme/theme1.xml><?xml version="1.0" encoding="utf-8"?>
<a:theme xmlns:a="http://schemas.openxmlformats.org/drawingml/2006/main" name="1_Front Cover">
  <a:themeElements>
    <a:clrScheme name="Fresenius Kabi">
      <a:dk1>
        <a:srgbClr val="000000"/>
      </a:dk1>
      <a:lt1>
        <a:srgbClr val="FFFFFF"/>
      </a:lt1>
      <a:dk2>
        <a:srgbClr val="0063BE"/>
      </a:dk2>
      <a:lt2>
        <a:srgbClr val="9D9D9D"/>
      </a:lt2>
      <a:accent1>
        <a:srgbClr val="003861"/>
      </a:accent1>
      <a:accent2>
        <a:srgbClr val="8A1A9C"/>
      </a:accent2>
      <a:accent3>
        <a:srgbClr val="EB002A"/>
      </a:accent3>
      <a:accent4>
        <a:srgbClr val="F7A900"/>
      </a:accent4>
      <a:accent5>
        <a:srgbClr val="B6BE00"/>
      </a:accent5>
      <a:accent6>
        <a:srgbClr val="009878"/>
      </a:accent6>
      <a:hlink>
        <a:srgbClr val="00C2DF"/>
      </a:hlink>
      <a:folHlink>
        <a:srgbClr val="182C4C"/>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8AA750F6-BDC1-9645-B84D-95A3FD4B65C3}" vid="{74136399-CD95-EC4C-93FE-11779DBAED09}"/>
    </a:ext>
  </a:extLst>
</a:theme>
</file>

<file path=ppt/theme/theme2.xml><?xml version="1.0" encoding="utf-8"?>
<a:theme xmlns:a="http://schemas.openxmlformats.org/drawingml/2006/main" name="Front Cover">
  <a:themeElements>
    <a:clrScheme name="Fresenius Kabi">
      <a:dk1>
        <a:srgbClr val="000000"/>
      </a:dk1>
      <a:lt1>
        <a:srgbClr val="FFFFFF"/>
      </a:lt1>
      <a:dk2>
        <a:srgbClr val="0063BE"/>
      </a:dk2>
      <a:lt2>
        <a:srgbClr val="9D9D9D"/>
      </a:lt2>
      <a:accent1>
        <a:srgbClr val="003861"/>
      </a:accent1>
      <a:accent2>
        <a:srgbClr val="8A1A9C"/>
      </a:accent2>
      <a:accent3>
        <a:srgbClr val="EB002A"/>
      </a:accent3>
      <a:accent4>
        <a:srgbClr val="F7A900"/>
      </a:accent4>
      <a:accent5>
        <a:srgbClr val="B6BE00"/>
      </a:accent5>
      <a:accent6>
        <a:srgbClr val="009878"/>
      </a:accent6>
      <a:hlink>
        <a:srgbClr val="00C2DF"/>
      </a:hlink>
      <a:folHlink>
        <a:srgbClr val="182C4C"/>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8AA750F6-BDC1-9645-B84D-95A3FD4B65C3}" vid="{74136399-CD95-EC4C-93FE-11779DBAED09}"/>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8AA750F6-BDC1-9645-B84D-95A3FD4B65C3}" vid="{4EB482A3-3D93-6148-B0B4-99DCC5CA9E05}"/>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8AA750F6-BDC1-9645-B84D-95A3FD4B65C3}" vid="{D7C38895-ED57-704D-87F5-35400B3F415E}"/>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8AA750F6-BDC1-9645-B84D-95A3FD4B65C3}" vid="{CF0A84D7-A49D-704E-B15C-1128A030BD44}"/>
    </a:ext>
  </a:extLst>
</a:theme>
</file>

<file path=ppt/theme/theme6.xml><?xml version="1.0" encoding="utf-8"?>
<a:theme xmlns:a="http://schemas.openxmlformats.org/drawingml/2006/main" name="Default theme">
  <a:themeElements>
    <a:clrScheme name="fk-template2b 9">
      <a:dk1>
        <a:srgbClr val="000000"/>
      </a:dk1>
      <a:lt1>
        <a:srgbClr val="FFFFFF"/>
      </a:lt1>
      <a:dk2>
        <a:srgbClr val="B1B4B9"/>
      </a:dk2>
      <a:lt2>
        <a:srgbClr val="636A73"/>
      </a:lt2>
      <a:accent1>
        <a:srgbClr val="0063BE"/>
      </a:accent1>
      <a:accent2>
        <a:srgbClr val="CCE0F2"/>
      </a:accent2>
      <a:accent3>
        <a:srgbClr val="FFFFFF"/>
      </a:accent3>
      <a:accent4>
        <a:srgbClr val="000000"/>
      </a:accent4>
      <a:accent5>
        <a:srgbClr val="AAB7DB"/>
      </a:accent5>
      <a:accent6>
        <a:srgbClr val="B9CBDB"/>
      </a:accent6>
      <a:hlink>
        <a:srgbClr val="002967"/>
      </a:hlink>
      <a:folHlink>
        <a:srgbClr val="66A1D8"/>
      </a:folHlink>
    </a:clrScheme>
    <a:fontScheme name="fk-template2b">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altLang="de-DE"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altLang="de-DE"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fk-template2b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k-template2b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k-template2b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k-template2b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k-template2b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k-template2b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k-template2b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fk-template2b 8">
        <a:dk1>
          <a:srgbClr val="000000"/>
        </a:dk1>
        <a:lt1>
          <a:srgbClr val="FFFFFF"/>
        </a:lt1>
        <a:dk2>
          <a:srgbClr val="B1B4B9"/>
        </a:dk2>
        <a:lt2>
          <a:srgbClr val="636A73"/>
        </a:lt2>
        <a:accent1>
          <a:srgbClr val="0063B9"/>
        </a:accent1>
        <a:accent2>
          <a:srgbClr val="CCE0F2"/>
        </a:accent2>
        <a:accent3>
          <a:srgbClr val="FFFFFF"/>
        </a:accent3>
        <a:accent4>
          <a:srgbClr val="000000"/>
        </a:accent4>
        <a:accent5>
          <a:srgbClr val="AAB7D9"/>
        </a:accent5>
        <a:accent6>
          <a:srgbClr val="B9CBDB"/>
        </a:accent6>
        <a:hlink>
          <a:srgbClr val="002967"/>
        </a:hlink>
        <a:folHlink>
          <a:srgbClr val="66A1D8"/>
        </a:folHlink>
      </a:clrScheme>
      <a:clrMap bg1="lt1" tx1="dk1" bg2="lt2" tx2="dk2" accent1="accent1" accent2="accent2" accent3="accent3" accent4="accent4" accent5="accent5" accent6="accent6" hlink="hlink" folHlink="folHlink"/>
    </a:extraClrScheme>
    <a:extraClrScheme>
      <a:clrScheme name="fk-template2b 9">
        <a:dk1>
          <a:srgbClr val="000000"/>
        </a:dk1>
        <a:lt1>
          <a:srgbClr val="FFFFFF"/>
        </a:lt1>
        <a:dk2>
          <a:srgbClr val="B1B4B9"/>
        </a:dk2>
        <a:lt2>
          <a:srgbClr val="636A73"/>
        </a:lt2>
        <a:accent1>
          <a:srgbClr val="0063BE"/>
        </a:accent1>
        <a:accent2>
          <a:srgbClr val="CCE0F2"/>
        </a:accent2>
        <a:accent3>
          <a:srgbClr val="FFFFFF"/>
        </a:accent3>
        <a:accent4>
          <a:srgbClr val="000000"/>
        </a:accent4>
        <a:accent5>
          <a:srgbClr val="AAB7DB"/>
        </a:accent5>
        <a:accent6>
          <a:srgbClr val="B9CBDB"/>
        </a:accent6>
        <a:hlink>
          <a:srgbClr val="002967"/>
        </a:hlink>
        <a:folHlink>
          <a:srgbClr val="66A1D8"/>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d72117d-8aec-4301-84b9-dfcfc6d099a4">
      <Terms xmlns="http://schemas.microsoft.com/office/infopath/2007/PartnerControls"/>
    </lcf76f155ced4ddcb4097134ff3c332f>
    <TaxCatchAll xmlns="b5128830-c1e4-49d3-aede-eb065625d68e" xsi:nil="true"/>
    <Propri_x00e9_taire xmlns="cd72117d-8aec-4301-84b9-dfcfc6d099a4">
      <UserInfo>
        <DisplayName/>
        <AccountId xsi:nil="true"/>
        <AccountType/>
      </UserInfo>
    </Propri_x00e9_tair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520A076E1E8794BBAF86A921E7EE304" ma:contentTypeVersion="19" ma:contentTypeDescription="Create a new document." ma:contentTypeScope="" ma:versionID="6964783e9a190795c541ae5e1f90d235">
  <xsd:schema xmlns:xsd="http://www.w3.org/2001/XMLSchema" xmlns:xs="http://www.w3.org/2001/XMLSchema" xmlns:p="http://schemas.microsoft.com/office/2006/metadata/properties" xmlns:ns2="b5128830-c1e4-49d3-aede-eb065625d68e" xmlns:ns3="cd72117d-8aec-4301-84b9-dfcfc6d099a4" targetNamespace="http://schemas.microsoft.com/office/2006/metadata/properties" ma:root="true" ma:fieldsID="d13436a4ee84508011d88d7952483c6b" ns2:_="" ns3:_="">
    <xsd:import namespace="b5128830-c1e4-49d3-aede-eb065625d68e"/>
    <xsd:import namespace="cd72117d-8aec-4301-84b9-dfcfc6d099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Propri_x00e9_taire"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128830-c1e4-49d3-aede-eb065625d68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387b083-eab4-411e-8384-2d44c285ae3a}" ma:internalName="TaxCatchAll" ma:showField="CatchAllData" ma:web="b5128830-c1e4-49d3-aede-eb065625d68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d72117d-8aec-4301-84b9-dfcfc6d099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a410f0c-f800-4bb5-b954-23b62218abe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Propri_x00e9_taire" ma:index="25" nillable="true" ma:displayName="Propriétaire" ma:description="Propriétaire de la base de donnée" ma:format="Dropdown" ma:list="UserInfo" ma:SharePointGroup="0" ma:internalName="Propri_x00e9_tair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DAAEA7-8A07-4D71-949C-B5F1B5E20590}">
  <ds:schemaRefs>
    <ds:schemaRef ds:uri="http://schemas.microsoft.com/sharepoint/v3/contenttype/forms"/>
  </ds:schemaRefs>
</ds:datastoreItem>
</file>

<file path=customXml/itemProps2.xml><?xml version="1.0" encoding="utf-8"?>
<ds:datastoreItem xmlns:ds="http://schemas.openxmlformats.org/officeDocument/2006/customXml" ds:itemID="{A40957A0-AE60-493F-8DB4-D53B2C9A3997}">
  <ds:schemaRefs>
    <ds:schemaRef ds:uri="b5128830-c1e4-49d3-aede-eb065625d68e"/>
    <ds:schemaRef ds:uri="cd72117d-8aec-4301-84b9-dfcfc6d099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DB881E3-115B-4DA9-86A3-25BB7AB8EC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128830-c1e4-49d3-aede-eb065625d68e"/>
    <ds:schemaRef ds:uri="cd72117d-8aec-4301-84b9-dfcfc6d099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18139_FK_PPTX_Templates_v3</Template>
  <TotalTime>0</TotalTime>
  <Words>3442</Words>
  <Application>Microsoft Office PowerPoint</Application>
  <PresentationFormat>Affichage à l'écran (4:3)</PresentationFormat>
  <Paragraphs>384</Paragraphs>
  <Slides>41</Slides>
  <Notes>29</Notes>
  <HiddenSlides>0</HiddenSlides>
  <MMClips>0</MMClips>
  <ScaleCrop>false</ScaleCrop>
  <HeadingPairs>
    <vt:vector size="6" baseType="variant">
      <vt:variant>
        <vt:lpstr>Polices utilisées</vt:lpstr>
      </vt:variant>
      <vt:variant>
        <vt:i4>13</vt:i4>
      </vt:variant>
      <vt:variant>
        <vt:lpstr>Thème</vt:lpstr>
      </vt:variant>
      <vt:variant>
        <vt:i4>6</vt:i4>
      </vt:variant>
      <vt:variant>
        <vt:lpstr>Titres des diapositives</vt:lpstr>
      </vt:variant>
      <vt:variant>
        <vt:i4>41</vt:i4>
      </vt:variant>
    </vt:vector>
  </HeadingPairs>
  <TitlesOfParts>
    <vt:vector size="60" baseType="lpstr">
      <vt:lpstr>Arial</vt:lpstr>
      <vt:lpstr>Calibri</vt:lpstr>
      <vt:lpstr>Courier New</vt:lpstr>
      <vt:lpstr>Franklin Gothic Book</vt:lpstr>
      <vt:lpstr>Interstate-Bold</vt:lpstr>
      <vt:lpstr>Interstate-Light</vt:lpstr>
      <vt:lpstr>Verdana</vt:lpstr>
      <vt:lpstr>Verdana Pro</vt:lpstr>
      <vt:lpstr>Verdana Pro Light</vt:lpstr>
      <vt:lpstr>Verdana Pro SemiBold</vt:lpstr>
      <vt:lpstr>Verdana Pro SemiBold</vt:lpstr>
      <vt:lpstr>Verdana Regular</vt:lpstr>
      <vt:lpstr>Wingdings</vt:lpstr>
      <vt:lpstr>1_Front Cover</vt:lpstr>
      <vt:lpstr>Front Cover</vt:lpstr>
      <vt:lpstr>Custom Design</vt:lpstr>
      <vt:lpstr>1_Custom Design</vt:lpstr>
      <vt:lpstr>2_Custom Design</vt:lpstr>
      <vt:lpstr>Default theme</vt:lpstr>
      <vt:lpstr>La Perfusion  Bonnes Pratiques !</vt:lpstr>
      <vt:lpstr>Présentation PowerPoint</vt:lpstr>
      <vt:lpstr>Agenda</vt:lpstr>
      <vt:lpstr>La perfusion  par gravité</vt:lpstr>
      <vt:lpstr>La perfusion par gravité </vt:lpstr>
      <vt:lpstr>La perfusion par gravité</vt:lpstr>
      <vt:lpstr>Autres</vt:lpstr>
      <vt:lpstr>La perfusion par gravité</vt:lpstr>
      <vt:lpstr>Dans le cas d’une perfusion par gravité, il est recommandé de vérifier le débit par comptage des gouttes : </vt:lpstr>
      <vt:lpstr>Dans le cas d’une perfusion par gravité, il est recommandé de vérifier le débit par comptage des gouttes : </vt:lpstr>
      <vt:lpstr>La perfusion par débit contrôlé</vt:lpstr>
      <vt:lpstr>La pompe volumétrique </vt:lpstr>
      <vt:lpstr>Généralités</vt:lpstr>
      <vt:lpstr>Présentation PowerPoint</vt:lpstr>
      <vt:lpstr>Le système péristaltique  </vt:lpstr>
      <vt:lpstr>Le test OCS à l’installation de la tubulure </vt:lpstr>
      <vt:lpstr>Détecteur de bulles d’air</vt:lpstr>
      <vt:lpstr>Les points antibulles</vt:lpstr>
      <vt:lpstr>Les points antibulles</vt:lpstr>
      <vt:lpstr>Mode Palier</vt:lpstr>
      <vt:lpstr>Optimiser la transfusion de PSL (produit sanguin labile)</vt:lpstr>
      <vt:lpstr>En résumé</vt:lpstr>
      <vt:lpstr>Le pousse-seringue</vt:lpstr>
      <vt:lpstr>Généralités</vt:lpstr>
      <vt:lpstr>Principe de fonctionnement</vt:lpstr>
      <vt:lpstr>Principe de fonctionnement</vt:lpstr>
      <vt:lpstr>Rattrapage des jeux mécaniques</vt:lpstr>
      <vt:lpstr>Couplage seringue / PSE</vt:lpstr>
      <vt:lpstr>Intérêt d’une bonne installation</vt:lpstr>
      <vt:lpstr>Choix de la taille de la seringue /débit +/- 3 % précision de débit</vt:lpstr>
      <vt:lpstr>Gestion de la perfusion</vt:lpstr>
      <vt:lpstr>Présentation PowerPoint</vt:lpstr>
      <vt:lpstr>Présentation PowerPoint</vt:lpstr>
      <vt:lpstr>Optimiser le délai de l’alarme en cas d’occlusion</vt:lpstr>
      <vt:lpstr>Les pousses seringues électriques de perfusion : </vt:lpstr>
      <vt:lpstr>Les pousses seringues électriques de perfusion : </vt:lpstr>
      <vt:lpstr>Maintenance Préventive</vt:lpstr>
      <vt:lpstr>Maintenance préventive</vt:lpstr>
      <vt:lpstr>Les 7 B de Fresenius kabi </vt:lpstr>
      <vt:lpstr>Merci pour votre attention.</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Hendry</dc:creator>
  <cp:lastModifiedBy>Emmanuelle Toussaint</cp:lastModifiedBy>
  <cp:revision>3</cp:revision>
  <dcterms:created xsi:type="dcterms:W3CDTF">2017-08-02T14:47:28Z</dcterms:created>
  <dcterms:modified xsi:type="dcterms:W3CDTF">2024-04-19T10:16:34Z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0x0101005520A076E1E8794BBAF86A921E7EE304</vt:lpwstr>
  </property>
  <property fmtid="{D5CDD505-2E9C-101B-9397-08002B2CF9AE}" pid="3" name="MediaServiceImageTags">
    <vt:lpwstr/>
  </property>
</Properties>
</file>